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57" r:id="rId2"/>
    <p:sldId id="707" r:id="rId3"/>
    <p:sldId id="817" r:id="rId4"/>
    <p:sldId id="818" r:id="rId5"/>
    <p:sldId id="598" r:id="rId6"/>
    <p:sldId id="599" r:id="rId7"/>
    <p:sldId id="802" r:id="rId8"/>
    <p:sldId id="600" r:id="rId9"/>
    <p:sldId id="602" r:id="rId10"/>
    <p:sldId id="601" r:id="rId11"/>
    <p:sldId id="709" r:id="rId12"/>
    <p:sldId id="710" r:id="rId13"/>
    <p:sldId id="640" r:id="rId14"/>
    <p:sldId id="630" r:id="rId15"/>
    <p:sldId id="363" r:id="rId16"/>
    <p:sldId id="364" r:id="rId17"/>
    <p:sldId id="643" r:id="rId18"/>
    <p:sldId id="365" r:id="rId19"/>
    <p:sldId id="648" r:id="rId20"/>
    <p:sldId id="644" r:id="rId21"/>
    <p:sldId id="645" r:id="rId22"/>
    <p:sldId id="649" r:id="rId23"/>
    <p:sldId id="650" r:id="rId24"/>
    <p:sldId id="579" r:id="rId25"/>
    <p:sldId id="580" r:id="rId26"/>
    <p:sldId id="581" r:id="rId27"/>
    <p:sldId id="652" r:id="rId28"/>
    <p:sldId id="653" r:id="rId29"/>
    <p:sldId id="564" r:id="rId30"/>
    <p:sldId id="605" r:id="rId31"/>
    <p:sldId id="655" r:id="rId32"/>
    <p:sldId id="654" r:id="rId33"/>
    <p:sldId id="656" r:id="rId34"/>
    <p:sldId id="657" r:id="rId35"/>
    <p:sldId id="639" r:id="rId36"/>
    <p:sldId id="566" r:id="rId37"/>
    <p:sldId id="565" r:id="rId38"/>
    <p:sldId id="567" r:id="rId39"/>
    <p:sldId id="584" r:id="rId40"/>
    <p:sldId id="583" r:id="rId41"/>
    <p:sldId id="591" r:id="rId42"/>
    <p:sldId id="658" r:id="rId43"/>
    <p:sldId id="641" r:id="rId44"/>
    <p:sldId id="819" r:id="rId45"/>
    <p:sldId id="586" r:id="rId46"/>
    <p:sldId id="587" r:id="rId47"/>
    <p:sldId id="588" r:id="rId48"/>
    <p:sldId id="571" r:id="rId49"/>
    <p:sldId id="590" r:id="rId50"/>
    <p:sldId id="642" r:id="rId51"/>
    <p:sldId id="803" r:id="rId52"/>
    <p:sldId id="525" r:id="rId53"/>
    <p:sldId id="820" r:id="rId54"/>
    <p:sldId id="561" r:id="rId55"/>
    <p:sldId id="560" r:id="rId56"/>
    <p:sldId id="330" r:id="rId57"/>
    <p:sldId id="468" r:id="rId58"/>
    <p:sldId id="467" r:id="rId59"/>
    <p:sldId id="559" r:id="rId60"/>
    <p:sldId id="558" r:id="rId61"/>
    <p:sldId id="557" r:id="rId62"/>
    <p:sldId id="562" r:id="rId63"/>
    <p:sldId id="659" r:id="rId64"/>
    <p:sldId id="660" r:id="rId65"/>
    <p:sldId id="661" r:id="rId66"/>
    <p:sldId id="662" r:id="rId67"/>
    <p:sldId id="664" r:id="rId68"/>
    <p:sldId id="366" r:id="rId69"/>
    <p:sldId id="663" r:id="rId70"/>
    <p:sldId id="362" r:id="rId71"/>
    <p:sldId id="258" r:id="rId72"/>
    <p:sldId id="259" r:id="rId73"/>
    <p:sldId id="260" r:id="rId74"/>
    <p:sldId id="296" r:id="rId75"/>
    <p:sldId id="292" r:id="rId76"/>
    <p:sldId id="297" r:id="rId77"/>
    <p:sldId id="293" r:id="rId78"/>
    <p:sldId id="294" r:id="rId79"/>
    <p:sldId id="295" r:id="rId80"/>
    <p:sldId id="300" r:id="rId81"/>
    <p:sldId id="266" r:id="rId82"/>
    <p:sldId id="264" r:id="rId83"/>
    <p:sldId id="665" r:id="rId84"/>
    <p:sldId id="368" r:id="rId85"/>
    <p:sldId id="369" r:id="rId86"/>
    <p:sldId id="370" r:id="rId87"/>
    <p:sldId id="371" r:id="rId88"/>
    <p:sldId id="372" r:id="rId89"/>
    <p:sldId id="298" r:id="rId90"/>
    <p:sldId id="373" r:id="rId91"/>
    <p:sldId id="290" r:id="rId92"/>
    <p:sldId id="291" r:id="rId93"/>
    <p:sldId id="375" r:id="rId94"/>
    <p:sldId id="726" r:id="rId95"/>
    <p:sldId id="367" r:id="rId96"/>
    <p:sldId id="376" r:id="rId97"/>
    <p:sldId id="736" r:id="rId98"/>
    <p:sldId id="728" r:id="rId99"/>
    <p:sldId id="805" r:id="rId100"/>
    <p:sldId id="729" r:id="rId101"/>
    <p:sldId id="730" r:id="rId102"/>
    <p:sldId id="731" r:id="rId103"/>
    <p:sldId id="529" r:id="rId104"/>
    <p:sldId id="732" r:id="rId105"/>
    <p:sldId id="733" r:id="rId106"/>
    <p:sldId id="734" r:id="rId107"/>
    <p:sldId id="735" r:id="rId108"/>
    <p:sldId id="344" r:id="rId109"/>
    <p:sldId id="378" r:id="rId110"/>
    <p:sldId id="380" r:id="rId111"/>
    <p:sldId id="381" r:id="rId112"/>
    <p:sldId id="382" r:id="rId113"/>
    <p:sldId id="384" r:id="rId114"/>
    <p:sldId id="385" r:id="rId115"/>
    <p:sldId id="386" r:id="rId116"/>
    <p:sldId id="348" r:id="rId117"/>
    <p:sldId id="325" r:id="rId118"/>
    <p:sldId id="387" r:id="rId119"/>
    <p:sldId id="388" r:id="rId120"/>
    <p:sldId id="359" r:id="rId121"/>
    <p:sldId id="389" r:id="rId122"/>
    <p:sldId id="390" r:id="rId123"/>
    <p:sldId id="391" r:id="rId124"/>
    <p:sldId id="392" r:id="rId125"/>
    <p:sldId id="393" r:id="rId126"/>
    <p:sldId id="394" r:id="rId127"/>
    <p:sldId id="395" r:id="rId128"/>
    <p:sldId id="396" r:id="rId129"/>
    <p:sldId id="397" r:id="rId130"/>
    <p:sldId id="398" r:id="rId131"/>
    <p:sldId id="399" r:id="rId132"/>
    <p:sldId id="666" r:id="rId133"/>
    <p:sldId id="542" r:id="rId134"/>
    <p:sldId id="543" r:id="rId135"/>
    <p:sldId id="556" r:id="rId136"/>
    <p:sldId id="806" r:id="rId137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licki Krzysztof" initials="PK" lastIdx="8" clrIdx="0">
    <p:extLst>
      <p:ext uri="{19B8F6BF-5375-455C-9EA6-DF929625EA0E}">
        <p15:presenceInfo xmlns:p15="http://schemas.microsoft.com/office/powerpoint/2012/main" userId="Perlicki Krzyszto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66"/>
    <a:srgbClr val="66CCFF"/>
    <a:srgbClr val="FFFFCC"/>
    <a:srgbClr val="99FFCC"/>
    <a:srgbClr val="FFFF99"/>
    <a:srgbClr val="66FFFF"/>
    <a:srgbClr val="66FFCC"/>
    <a:srgbClr val="E6E6E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21" autoAdjust="0"/>
  </p:normalViewPr>
  <p:slideViewPr>
    <p:cSldViewPr>
      <p:cViewPr varScale="1">
        <p:scale>
          <a:sx n="58" d="100"/>
          <a:sy n="58" d="100"/>
        </p:scale>
        <p:origin x="144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85E5F-A3AC-43E8-A09D-A977570B6847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414F9-58A5-4E98-A247-4F29F829DB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45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414F9-58A5-4E98-A247-4F29F829DB3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46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7C8-29C4-4EBD-B884-513DFB19F895}" type="datetime1">
              <a:rPr lang="pl-PL" smtClean="0"/>
              <a:t>10.01.2023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25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34E0-5D4F-4170-8EF8-EAA972A244B5}" type="datetime1">
              <a:rPr lang="pl-PL" smtClean="0"/>
              <a:t>10.01.2023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56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970B-6411-41F5-B578-59E2FF3834DB}" type="datetime1">
              <a:rPr lang="pl-PL" smtClean="0"/>
              <a:t>10.01.2023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EBB-E7BE-4DD6-8EB2-23AF540C6C80}" type="datetime1">
              <a:rPr lang="pl-PL" smtClean="0"/>
              <a:t>10.01.2023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8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1184-AD13-4B7A-A853-C07C8A4E168D}" type="datetime1">
              <a:rPr lang="pl-PL" smtClean="0"/>
              <a:t>10.01.2023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7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6BA3-DB64-4402-BA7E-7BCD3DA8A0DC}" type="datetime1">
              <a:rPr lang="pl-PL" smtClean="0"/>
              <a:t>10.01.2023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56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E0B3-25B8-4BD0-AED3-4A09CB441452}" type="datetime1">
              <a:rPr lang="pl-PL" smtClean="0"/>
              <a:t>10.01.2023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84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8202-BE8B-4B44-BEC4-8B20AAB0AF4E}" type="datetime1">
              <a:rPr lang="pl-PL" smtClean="0"/>
              <a:t>10.01.2023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74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DF56-14C8-45E8-8A8C-9D448EF6B2C1}" type="datetime1">
              <a:rPr lang="pl-PL" smtClean="0"/>
              <a:t>10.01.2023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25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CCA2-73B9-4671-A070-BB81FE024E2A}" type="datetime1">
              <a:rPr lang="pl-PL" smtClean="0"/>
              <a:t>10.01.2023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1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37B5-7D85-4831-90AC-A69B45B66F29}" type="datetime1">
              <a:rPr lang="pl-PL" smtClean="0"/>
              <a:t>10.01.2023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29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970B-6411-41F5-B578-59E2FF3834DB}" type="datetime1">
              <a:rPr lang="pl-PL" smtClean="0"/>
              <a:t>10.01.2023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611C-C203-4484-A5B5-F3456418F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87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//upload.wikimedia.org/wikipedia/commons/7/76/Synce-network-standard.png" TargetMode="Externa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7" Type="http://schemas.openxmlformats.org/officeDocument/2006/relationships/image" Target="../media/image103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5" Type="http://schemas.openxmlformats.org/officeDocument/2006/relationships/image" Target="../media/image1011.png"/><Relationship Id="rId4" Type="http://schemas.openxmlformats.org/officeDocument/2006/relationships/image" Target="../media/image100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57357" y="116632"/>
            <a:ext cx="5688673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tx2">
                    <a:lumMod val="75000"/>
                  </a:schemeClr>
                </a:solidFill>
              </a:rPr>
              <a:t>Sieci </a:t>
            </a:r>
          </a:p>
          <a:p>
            <a:pPr algn="ctr"/>
            <a:r>
              <a:rPr lang="pl-PL" sz="4800" b="1" dirty="0">
                <a:solidFill>
                  <a:schemeClr val="tx2">
                    <a:lumMod val="75000"/>
                  </a:schemeClr>
                </a:solidFill>
              </a:rPr>
              <a:t>transportowe</a:t>
            </a:r>
          </a:p>
          <a:p>
            <a:pPr algn="ctr"/>
            <a:r>
              <a:rPr lang="pl-PL" sz="4800" b="1" dirty="0">
                <a:solidFill>
                  <a:schemeClr val="tx2">
                    <a:lumMod val="75000"/>
                  </a:schemeClr>
                </a:solidFill>
              </a:rPr>
              <a:t>cz.1: SDH i </a:t>
            </a:r>
            <a:r>
              <a:rPr lang="pl-PL" sz="4800" b="1" dirty="0" err="1">
                <a:solidFill>
                  <a:schemeClr val="tx2">
                    <a:lumMod val="75000"/>
                  </a:schemeClr>
                </a:solidFill>
              </a:rPr>
              <a:t>SyncE</a:t>
            </a:r>
            <a:endParaRPr lang="pl-PL" sz="4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3600" i="1" dirty="0">
                <a:solidFill>
                  <a:schemeClr val="tx2">
                    <a:lumMod val="75000"/>
                  </a:schemeClr>
                </a:solidFill>
              </a:rPr>
              <a:t>Sławomir Kula</a:t>
            </a:r>
          </a:p>
          <a:p>
            <a:pPr algn="ctr"/>
            <a:r>
              <a:rPr lang="pl-PL" sz="2400" i="1" u="sng" dirty="0">
                <a:solidFill>
                  <a:schemeClr val="tx2">
                    <a:lumMod val="75000"/>
                  </a:schemeClr>
                </a:solidFill>
              </a:rPr>
              <a:t>na prawach rękopisu</a:t>
            </a:r>
          </a:p>
          <a:p>
            <a:pPr algn="ctr"/>
            <a:endParaRPr lang="pl-PL" sz="36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Instytut Telekomunikacji</a:t>
            </a:r>
          </a:p>
          <a:p>
            <a:pPr algn="ctr"/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Wydział Elektroniki i Technik Informacyjnych</a:t>
            </a:r>
          </a:p>
          <a:p>
            <a:pPr algn="ctr"/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Politechnika Warszawska</a:t>
            </a:r>
          </a:p>
          <a:p>
            <a:pPr algn="ctr"/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Warszawa, styczeń 2023</a:t>
            </a:r>
          </a:p>
          <a:p>
            <a:pPr algn="ctr"/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82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5C93DE8A-258D-4553-9335-5A7EB94B7993}"/>
              </a:ext>
            </a:extLst>
          </p:cNvPr>
          <p:cNvSpPr/>
          <p:nvPr/>
        </p:nvSpPr>
        <p:spPr>
          <a:xfrm>
            <a:off x="467544" y="764704"/>
            <a:ext cx="8424936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52E27B1-3689-4D6C-BCF7-CA5EC6F6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10</a:t>
            </a:fld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CAB333-DF2E-449C-B891-722745CF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Trochę podstawowych pojęć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329BE1-B8A6-4037-8A02-BAB313CA401A}"/>
              </a:ext>
            </a:extLst>
          </p:cNvPr>
          <p:cNvSpPr txBox="1"/>
          <p:nvPr/>
        </p:nvSpPr>
        <p:spPr>
          <a:xfrm>
            <a:off x="827584" y="836712"/>
            <a:ext cx="367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Sieć telekomunikacyjna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8A4357C-2C67-4F64-A8C5-236D21A53034}"/>
              </a:ext>
            </a:extLst>
          </p:cNvPr>
          <p:cNvSpPr txBox="1"/>
          <p:nvPr/>
        </p:nvSpPr>
        <p:spPr>
          <a:xfrm>
            <a:off x="827584" y="4922004"/>
            <a:ext cx="612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System teletransmisyjny (transportowy)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6C834E-5754-461B-8FB3-15122CD2225F}"/>
              </a:ext>
            </a:extLst>
          </p:cNvPr>
          <p:cNvSpPr txBox="1"/>
          <p:nvPr/>
        </p:nvSpPr>
        <p:spPr>
          <a:xfrm>
            <a:off x="827584" y="2636912"/>
            <a:ext cx="2357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Topologia sieci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95159D-33D7-45D1-8E19-0D536068726B}"/>
              </a:ext>
            </a:extLst>
          </p:cNvPr>
          <p:cNvSpPr txBox="1"/>
          <p:nvPr/>
        </p:nvSpPr>
        <p:spPr>
          <a:xfrm>
            <a:off x="846087" y="3789040"/>
            <a:ext cx="286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Architektura sieci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B016B95-75B0-418F-9641-06F8B84AE865}"/>
              </a:ext>
            </a:extLst>
          </p:cNvPr>
          <p:cNvSpPr txBox="1"/>
          <p:nvPr/>
        </p:nvSpPr>
        <p:spPr>
          <a:xfrm>
            <a:off x="539552" y="5550331"/>
            <a:ext cx="8405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Zbiór zasad stanowiących podstawę szczególnej metody transmisji</a:t>
            </a:r>
          </a:p>
          <a:p>
            <a:r>
              <a:rPr lang="pl-PL" sz="2400" dirty="0"/>
              <a:t>między dwoma lub wieloma punktami w sieci.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2FAB6F6-9B30-43B4-A0A6-B92A7639A1CF}"/>
              </a:ext>
            </a:extLst>
          </p:cNvPr>
          <p:cNvSpPr txBox="1"/>
          <p:nvPr/>
        </p:nvSpPr>
        <p:spPr>
          <a:xfrm>
            <a:off x="691952" y="1340768"/>
            <a:ext cx="7475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Urządzenia połączone za pomocą mediów transmisyjnych, </a:t>
            </a:r>
          </a:p>
          <a:p>
            <a:r>
              <a:rPr lang="pl-PL" sz="2400" dirty="0"/>
              <a:t>umożliwiające przesyłanie sygnałów w celu realizacji </a:t>
            </a:r>
          </a:p>
          <a:p>
            <a:r>
              <a:rPr lang="pl-PL" sz="2400" dirty="0"/>
              <a:t>usług telekomunikacyjnych.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578BE63-3B67-4FA4-ABBC-D341EB0B1CCB}"/>
              </a:ext>
            </a:extLst>
          </p:cNvPr>
          <p:cNvSpPr txBox="1"/>
          <p:nvPr/>
        </p:nvSpPr>
        <p:spPr>
          <a:xfrm>
            <a:off x="683568" y="3255367"/>
            <a:ext cx="769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Struktura połączeń urządzeń sieciowych za pomocą mediów.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60AE40D-7CCC-47E9-9FC2-6531383C116A}"/>
              </a:ext>
            </a:extLst>
          </p:cNvPr>
          <p:cNvSpPr txBox="1"/>
          <p:nvPr/>
        </p:nvSpPr>
        <p:spPr>
          <a:xfrm>
            <a:off x="683568" y="4365104"/>
            <a:ext cx="804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Ustalone zasady przesyłania sygnałów w sieci o danej topologii.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43265F-D39A-4E63-87EB-077018E9408A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7478282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2E8EC89-994F-4FBD-AF37-8FABADD4BF3C}"/>
              </a:ext>
            </a:extLst>
          </p:cNvPr>
          <p:cNvSpPr/>
          <p:nvPr/>
        </p:nvSpPr>
        <p:spPr bwMode="auto">
          <a:xfrm>
            <a:off x="539552" y="1213297"/>
            <a:ext cx="8208912" cy="473598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8B76A1C-6DD1-4202-B790-B3EE8C7EC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251356"/>
            <a:ext cx="33855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Przeznaczenie </a:t>
            </a:r>
            <a:r>
              <a:rPr lang="pl-PL" altLang="pl-PL" sz="2400" b="1" dirty="0" err="1"/>
              <a:t>bajtu</a:t>
            </a:r>
            <a:r>
              <a:rPr lang="pl-PL" altLang="pl-PL" sz="2400" b="1" dirty="0"/>
              <a:t> S1</a:t>
            </a:r>
            <a:endParaRPr lang="pl-PL" altLang="pl-PL" dirty="0"/>
          </a:p>
        </p:txBody>
      </p:sp>
      <p:graphicFrame>
        <p:nvGraphicFramePr>
          <p:cNvPr id="163844" name="Group 4">
            <a:extLst>
              <a:ext uri="{FF2B5EF4-FFF2-40B4-BE49-F238E27FC236}">
                <a16:creationId xmlns:a16="http://schemas.microsoft.com/office/drawing/2014/main" id="{1C90C3E0-D51E-4AE8-B91D-E8C57E0C6DB0}"/>
              </a:ext>
            </a:extLst>
          </p:cNvPr>
          <p:cNvGraphicFramePr>
            <a:graphicFrameLocks noGrp="1"/>
          </p:cNvGraphicFramePr>
          <p:nvPr/>
        </p:nvGraphicFramePr>
        <p:xfrm>
          <a:off x="1114425" y="1592263"/>
          <a:ext cx="7129463" cy="3997326"/>
        </p:xfrm>
        <a:graphic>
          <a:graphicData uri="http://schemas.openxmlformats.org/drawingml/2006/table">
            <a:tbl>
              <a:tblPr/>
              <a:tblGrid>
                <a:gridCol w="247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Zawartość binarna bajtu S1,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bity b5÷b8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Opis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0000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Jakość nieznana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0010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Jakość zegara PRC (G.811)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0100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Jakość zegara SSU-A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Jakość zegara SSU-B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1011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Jakość zegara SEC (G.813)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1111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Nie używać do synchronizacji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Pozostałe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775" algn="l"/>
                          <a:tab pos="719138" algn="l"/>
                          <a:tab pos="1079500" algn="l"/>
                          <a:tab pos="1438275" algn="l"/>
                          <a:tab pos="1798638" algn="l"/>
                          <a:tab pos="2157413" algn="l"/>
                          <a:tab pos="2517775" algn="l"/>
                          <a:tab pos="2876550" algn="l"/>
                          <a:tab pos="3236913" algn="l"/>
                          <a:tab pos="3597275" algn="l"/>
                          <a:tab pos="3956050" algn="l"/>
                          <a:tab pos="4314825" algn="l"/>
                          <a:tab pos="4675188" algn="l"/>
                          <a:tab pos="5035550" algn="l"/>
                          <a:tab pos="5394325" algn="l"/>
                          <a:tab pos="5754688" algn="l"/>
                        </a:tabLst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Rezerwa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32CF681-FCD0-4BA0-A3E2-D6A8B56FAA66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865386E0-42A0-467D-9739-1CBB86D0B59B}"/>
              </a:ext>
            </a:extLst>
          </p:cNvPr>
          <p:cNvSpPr/>
          <p:nvPr/>
        </p:nvSpPr>
        <p:spPr bwMode="auto">
          <a:xfrm>
            <a:off x="683568" y="1285305"/>
            <a:ext cx="8208912" cy="473598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74754" name="Line 2">
            <a:extLst>
              <a:ext uri="{FF2B5EF4-FFF2-40B4-BE49-F238E27FC236}">
                <a16:creationId xmlns:a16="http://schemas.microsoft.com/office/drawing/2014/main" id="{2F829F4B-FDDE-44AA-B0D7-3B4CDED6B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1363" y="5372100"/>
            <a:ext cx="5945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0C645F9-2964-44A8-A986-5701A1F79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3086100"/>
            <a:ext cx="2195512" cy="3667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277EED56-2F08-42C0-9664-97E68A76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1989138"/>
            <a:ext cx="5945187" cy="3382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57" name="Line 5">
            <a:extLst>
              <a:ext uri="{FF2B5EF4-FFF2-40B4-BE49-F238E27FC236}">
                <a16:creationId xmlns:a16="http://schemas.microsoft.com/office/drawing/2014/main" id="{CD5F61EE-EF3A-42E6-AED3-D25EC6C11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83063"/>
            <a:ext cx="247015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B9677EB5-35C1-4967-821A-8B63BFA5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86100"/>
            <a:ext cx="366713" cy="3667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989F9180-FEEF-4D3A-BF81-2C135556B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086100"/>
            <a:ext cx="365125" cy="3667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40CB531F-29BD-4B40-972B-87DDE2DFD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3086100"/>
            <a:ext cx="366712" cy="3667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881A5759-7A9E-4136-BE7E-AA05F7776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4784725"/>
            <a:ext cx="665163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F01745E8-377D-4DBF-82E0-A35FEE2FD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2720975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  # n-1</a:t>
            </a:r>
          </a:p>
        </p:txBody>
      </p:sp>
      <p:sp>
        <p:nvSpPr>
          <p:cNvPr id="74763" name="AutoShape 11">
            <a:extLst>
              <a:ext uri="{FF2B5EF4-FFF2-40B4-BE49-F238E27FC236}">
                <a16:creationId xmlns:a16="http://schemas.microsoft.com/office/drawing/2014/main" id="{826FF6A0-9375-454B-8E8C-D23B6AF9858A}"/>
              </a:ext>
            </a:extLst>
          </p:cNvPr>
          <p:cNvSpPr>
            <a:spLocks/>
          </p:cNvSpPr>
          <p:nvPr/>
        </p:nvSpPr>
        <p:spPr bwMode="auto">
          <a:xfrm>
            <a:off x="1736725" y="1989138"/>
            <a:ext cx="92075" cy="3382962"/>
          </a:xfrm>
          <a:prstGeom prst="leftBracket">
            <a:avLst>
              <a:gd name="adj" fmla="val 3061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64" name="Text Box 12">
            <a:extLst>
              <a:ext uri="{FF2B5EF4-FFF2-40B4-BE49-F238E27FC236}">
                <a16:creationId xmlns:a16="http://schemas.microsoft.com/office/drawing/2014/main" id="{D03A6ED6-90F9-48FF-8964-26072ABB8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330358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/>
              <a:t>STM-1</a:t>
            </a:r>
          </a:p>
        </p:txBody>
      </p:sp>
      <p:sp>
        <p:nvSpPr>
          <p:cNvPr id="74765" name="Line 13">
            <a:extLst>
              <a:ext uri="{FF2B5EF4-FFF2-40B4-BE49-F238E27FC236}">
                <a16:creationId xmlns:a16="http://schemas.microsoft.com/office/drawing/2014/main" id="{F8A6AD59-1A83-4336-A604-3BBEB85B6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875" y="5372100"/>
            <a:ext cx="37496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A8082C5C-DC8B-48D3-AB08-086721C98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875" y="4183063"/>
            <a:ext cx="1646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id="{C6CE303F-EB7E-4C02-B5CA-D7D7C89C5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875" y="1989138"/>
            <a:ext cx="0" cy="3382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68" name="Rectangle 16">
            <a:extLst>
              <a:ext uri="{FF2B5EF4-FFF2-40B4-BE49-F238E27FC236}">
                <a16:creationId xmlns:a16="http://schemas.microsoft.com/office/drawing/2014/main" id="{C4E7FB8F-22B0-453B-985F-F10FE9B93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4183063"/>
            <a:ext cx="3749675" cy="118903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69" name="Line 17">
            <a:extLst>
              <a:ext uri="{FF2B5EF4-FFF2-40B4-BE49-F238E27FC236}">
                <a16:creationId xmlns:a16="http://schemas.microsoft.com/office/drawing/2014/main" id="{D5DA1987-52E7-4F75-BDB9-2667B1663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3113" y="4183063"/>
            <a:ext cx="2103437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70" name="Line 18">
            <a:extLst>
              <a:ext uri="{FF2B5EF4-FFF2-40B4-BE49-F238E27FC236}">
                <a16:creationId xmlns:a16="http://schemas.microsoft.com/office/drawing/2014/main" id="{494E7540-5999-4F3D-989E-B932164FC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3113" y="4092575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71" name="Line 19">
            <a:extLst>
              <a:ext uri="{FF2B5EF4-FFF2-40B4-BE49-F238E27FC236}">
                <a16:creationId xmlns:a16="http://schemas.microsoft.com/office/drawing/2014/main" id="{4EFDA881-C799-4F1A-A0BE-4A939F486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238" y="4183063"/>
            <a:ext cx="0" cy="118903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72" name="Text Box 20">
            <a:extLst>
              <a:ext uri="{FF2B5EF4-FFF2-40B4-BE49-F238E27FC236}">
                <a16:creationId xmlns:a16="http://schemas.microsoft.com/office/drawing/2014/main" id="{2BCB22E6-E696-4B6F-A543-0ADDD24E352A}"/>
              </a:ext>
            </a:extLst>
          </p:cNvPr>
          <p:cNvSpPr txBox="1">
            <a:spLocks noChangeArrowheads="1"/>
          </p:cNvSpPr>
          <p:nvPr/>
        </p:nvSpPr>
        <p:spPr bwMode="auto">
          <a:xfrm rot="-5454491">
            <a:off x="5712619" y="4718844"/>
            <a:ext cx="623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POH</a:t>
            </a:r>
          </a:p>
        </p:txBody>
      </p:sp>
      <p:sp>
        <p:nvSpPr>
          <p:cNvPr id="74773" name="Text Box 21">
            <a:extLst>
              <a:ext uri="{FF2B5EF4-FFF2-40B4-BE49-F238E27FC236}">
                <a16:creationId xmlns:a16="http://schemas.microsoft.com/office/drawing/2014/main" id="{07CDBB43-C7A8-4CEF-B5ED-6C806DCE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388" y="4327525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  # n</a:t>
            </a:r>
          </a:p>
        </p:txBody>
      </p:sp>
      <p:sp>
        <p:nvSpPr>
          <p:cNvPr id="74774" name="Text Box 22">
            <a:extLst>
              <a:ext uri="{FF2B5EF4-FFF2-40B4-BE49-F238E27FC236}">
                <a16:creationId xmlns:a16="http://schemas.microsoft.com/office/drawing/2014/main" id="{55DBD20D-E0C6-42E2-8EAA-427EC9BB4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3094038"/>
            <a:ext cx="442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H1</a:t>
            </a:r>
          </a:p>
        </p:txBody>
      </p:sp>
      <p:sp>
        <p:nvSpPr>
          <p:cNvPr id="74775" name="Text Box 23">
            <a:extLst>
              <a:ext uri="{FF2B5EF4-FFF2-40B4-BE49-F238E27FC236}">
                <a16:creationId xmlns:a16="http://schemas.microsoft.com/office/drawing/2014/main" id="{5F709751-0FB8-413B-A175-092863EF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308610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H2</a:t>
            </a:r>
          </a:p>
        </p:txBody>
      </p:sp>
      <p:sp>
        <p:nvSpPr>
          <p:cNvPr id="74776" name="Line 24">
            <a:extLst>
              <a:ext uri="{FF2B5EF4-FFF2-40B4-BE49-F238E27FC236}">
                <a16:creationId xmlns:a16="http://schemas.microsoft.com/office/drawing/2014/main" id="{E6AF1FBB-C7C1-47D7-8DD2-B9F28A915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3268663"/>
            <a:ext cx="36512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77" name="Line 25">
            <a:extLst>
              <a:ext uri="{FF2B5EF4-FFF2-40B4-BE49-F238E27FC236}">
                <a16:creationId xmlns:a16="http://schemas.microsoft.com/office/drawing/2014/main" id="{F729F9B3-CD31-46E7-AEC5-C026426F9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3268663"/>
            <a:ext cx="914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78" name="Line 26">
            <a:extLst>
              <a:ext uri="{FF2B5EF4-FFF2-40B4-BE49-F238E27FC236}">
                <a16:creationId xmlns:a16="http://schemas.microsoft.com/office/drawing/2014/main" id="{942E1190-33C2-477E-A169-7BF5B9AFF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720975"/>
            <a:ext cx="365125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79" name="Line 27">
            <a:extLst>
              <a:ext uri="{FF2B5EF4-FFF2-40B4-BE49-F238E27FC236}">
                <a16:creationId xmlns:a16="http://schemas.microsoft.com/office/drawing/2014/main" id="{1E68B7E3-D5BE-4BEC-87CE-EBE187C94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125" y="2720975"/>
            <a:ext cx="320675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80" name="Rectangle 28">
            <a:extLst>
              <a:ext uri="{FF2B5EF4-FFF2-40B4-BE49-F238E27FC236}">
                <a16:creationId xmlns:a16="http://schemas.microsoft.com/office/drawing/2014/main" id="{5FBD5096-F4CF-4CCE-8A7A-26D80C82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32038"/>
            <a:ext cx="823913" cy="365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81" name="Text Box 29">
            <a:extLst>
              <a:ext uri="{FF2B5EF4-FFF2-40B4-BE49-F238E27FC236}">
                <a16:creationId xmlns:a16="http://schemas.microsoft.com/office/drawing/2014/main" id="{555FE3D1-6CC1-4BF8-92E5-3BDEEE4F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2325688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adres</a:t>
            </a:r>
          </a:p>
        </p:txBody>
      </p:sp>
      <p:sp>
        <p:nvSpPr>
          <p:cNvPr id="74782" name="Line 30">
            <a:extLst>
              <a:ext uri="{FF2B5EF4-FFF2-40B4-BE49-F238E27FC236}">
                <a16:creationId xmlns:a16="http://schemas.microsoft.com/office/drawing/2014/main" id="{A0AFC51D-3610-42A0-A67E-5456925E6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3" y="2538413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83" name="Rectangle 31">
            <a:extLst>
              <a:ext uri="{FF2B5EF4-FFF2-40B4-BE49-F238E27FC236}">
                <a16:creationId xmlns:a16="http://schemas.microsoft.com/office/drawing/2014/main" id="{70664272-1396-4D36-B675-DCA71E8A6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3838575"/>
            <a:ext cx="17526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84" name="Line 32">
            <a:extLst>
              <a:ext uri="{FF2B5EF4-FFF2-40B4-BE49-F238E27FC236}">
                <a16:creationId xmlns:a16="http://schemas.microsoft.com/office/drawing/2014/main" id="{F524A3D8-A95E-41DC-B932-AE39ED6FB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382905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85" name="Rectangle 33">
            <a:extLst>
              <a:ext uri="{FF2B5EF4-FFF2-40B4-BE49-F238E27FC236}">
                <a16:creationId xmlns:a16="http://schemas.microsoft.com/office/drawing/2014/main" id="{E9C6CC3D-8023-4084-A989-AEE1BA7F4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3827463"/>
            <a:ext cx="365125" cy="3651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4786" name="Text Box 34">
            <a:extLst>
              <a:ext uri="{FF2B5EF4-FFF2-40B4-BE49-F238E27FC236}">
                <a16:creationId xmlns:a16="http://schemas.microsoft.com/office/drawing/2014/main" id="{4EC8F2BE-4620-4421-834C-CFCD404DC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3829050"/>
            <a:ext cx="398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J1</a:t>
            </a:r>
          </a:p>
        </p:txBody>
      </p:sp>
      <p:sp>
        <p:nvSpPr>
          <p:cNvPr id="74787" name="Arc 35">
            <a:extLst>
              <a:ext uri="{FF2B5EF4-FFF2-40B4-BE49-F238E27FC236}">
                <a16:creationId xmlns:a16="http://schemas.microsoft.com/office/drawing/2014/main" id="{A1E97E7E-4BDC-4AE2-8C3A-E71A92BE6CA2}"/>
              </a:ext>
            </a:extLst>
          </p:cNvPr>
          <p:cNvSpPr>
            <a:spLocks/>
          </p:cNvSpPr>
          <p:nvPr/>
        </p:nvSpPr>
        <p:spPr bwMode="auto">
          <a:xfrm>
            <a:off x="4483100" y="2533650"/>
            <a:ext cx="1371600" cy="1219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789" name="Rectangle 37">
            <a:extLst>
              <a:ext uri="{FF2B5EF4-FFF2-40B4-BE49-F238E27FC236}">
                <a16:creationId xmlns:a16="http://schemas.microsoft.com/office/drawing/2014/main" id="{C1D3E2DB-8178-42E6-AAC9-4A0AE579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323364"/>
            <a:ext cx="5761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Adresowanie położenia kontenera VC-4</a:t>
            </a:r>
            <a:endParaRPr lang="pl-PL" altLang="pl-PL" dirty="0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73493E28-3EAE-4331-8A37-9B00252DE86E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455482E3-5EBE-4134-91EA-59FA6AB535EE}"/>
              </a:ext>
            </a:extLst>
          </p:cNvPr>
          <p:cNvSpPr/>
          <p:nvPr/>
        </p:nvSpPr>
        <p:spPr bwMode="auto">
          <a:xfrm>
            <a:off x="467544" y="1285305"/>
            <a:ext cx="8208912" cy="473598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398CF76B-7B96-4DC9-B105-65E52615403D}"/>
              </a:ext>
            </a:extLst>
          </p:cNvPr>
          <p:cNvSpPr txBox="1"/>
          <p:nvPr/>
        </p:nvSpPr>
        <p:spPr>
          <a:xfrm>
            <a:off x="33403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16129007-EE76-415D-965A-D9166BB5E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176463"/>
            <a:ext cx="639763" cy="1096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894D980-F553-49D1-AAEF-152632B24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2176463"/>
            <a:ext cx="1189038" cy="1096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E8B6E8F8-D346-4D75-A008-FB1C923C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176463"/>
            <a:ext cx="639763" cy="1096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C1733957-84C7-445F-950D-EB6A3BF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250348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B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D685DA13-B715-49F4-9780-60CFCFB12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25034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C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52F157CB-670E-48B6-8589-142230934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2503488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A</a:t>
            </a:r>
          </a:p>
        </p:txBody>
      </p:sp>
      <p:sp>
        <p:nvSpPr>
          <p:cNvPr id="78856" name="Line 8">
            <a:extLst>
              <a:ext uri="{FF2B5EF4-FFF2-40B4-BE49-F238E27FC236}">
                <a16:creationId xmlns:a16="http://schemas.microsoft.com/office/drawing/2014/main" id="{18BB7B8A-8774-44B2-ACD5-67F67B602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2263" y="2725738"/>
            <a:ext cx="2378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857" name="Line 9">
            <a:extLst>
              <a:ext uri="{FF2B5EF4-FFF2-40B4-BE49-F238E27FC236}">
                <a16:creationId xmlns:a16="http://schemas.microsoft.com/office/drawing/2014/main" id="{F52551A8-EB2C-434E-9337-ACCAE12A4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2550" y="2719388"/>
            <a:ext cx="2378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858" name="Line 10">
            <a:extLst>
              <a:ext uri="{FF2B5EF4-FFF2-40B4-BE49-F238E27FC236}">
                <a16:creationId xmlns:a16="http://schemas.microsoft.com/office/drawing/2014/main" id="{6F79063A-7B43-4BA6-857B-64B7BD5876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3175" y="32734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859" name="Line 11">
            <a:extLst>
              <a:ext uri="{FF2B5EF4-FFF2-40B4-BE49-F238E27FC236}">
                <a16:creationId xmlns:a16="http://schemas.microsoft.com/office/drawing/2014/main" id="{1C2E306A-8504-4F5A-83B1-5C42A49153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2888" y="32734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860" name="Line 12">
            <a:extLst>
              <a:ext uri="{FF2B5EF4-FFF2-40B4-BE49-F238E27FC236}">
                <a16:creationId xmlns:a16="http://schemas.microsoft.com/office/drawing/2014/main" id="{62A102D3-CEF8-474E-B9DC-331C33D197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3588" y="32734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id="{467C2766-A685-458E-8BEF-3BF8E5DD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3730625"/>
            <a:ext cx="334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A</a:t>
            </a:r>
            <a:endParaRPr lang="pl-PL" altLang="pl-PL" sz="1600"/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id="{ACED5A58-9270-4AAB-BF0A-38CE1FAA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3730625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C</a:t>
            </a:r>
            <a:endParaRPr lang="pl-PL" altLang="pl-PL" sz="1600"/>
          </a:p>
        </p:txBody>
      </p:sp>
      <p:sp>
        <p:nvSpPr>
          <p:cNvPr id="78863" name="Text Box 16">
            <a:extLst>
              <a:ext uri="{FF2B5EF4-FFF2-40B4-BE49-F238E27FC236}">
                <a16:creationId xmlns:a16="http://schemas.microsoft.com/office/drawing/2014/main" id="{823FD39E-DBF2-490A-BAF8-0F66E9D3A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3" y="2359025"/>
            <a:ext cx="15128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1600"/>
              <a:t>STM</a:t>
            </a:r>
            <a:r>
              <a:rPr lang="pl-PL" altLang="pl-PL" sz="1600" baseline="-25000"/>
              <a:t>A</a:t>
            </a:r>
            <a:r>
              <a:rPr lang="pl-PL" altLang="pl-PL" sz="1600"/>
              <a:t>-1</a:t>
            </a:r>
          </a:p>
        </p:txBody>
      </p:sp>
      <p:sp>
        <p:nvSpPr>
          <p:cNvPr id="78864" name="Text Box 17">
            <a:extLst>
              <a:ext uri="{FF2B5EF4-FFF2-40B4-BE49-F238E27FC236}">
                <a16:creationId xmlns:a16="http://schemas.microsoft.com/office/drawing/2014/main" id="{C8C098E6-9736-4DF7-BEF6-EEA9E4C3E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29" y="2359025"/>
            <a:ext cx="1488827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1600" dirty="0"/>
              <a:t>STM</a:t>
            </a:r>
            <a:r>
              <a:rPr lang="pl-PL" altLang="pl-PL" sz="1600" baseline="-25000" dirty="0"/>
              <a:t>B</a:t>
            </a:r>
            <a:r>
              <a:rPr lang="pl-PL" altLang="pl-PL" sz="1600" dirty="0"/>
              <a:t>-1</a:t>
            </a:r>
          </a:p>
        </p:txBody>
      </p:sp>
      <p:sp>
        <p:nvSpPr>
          <p:cNvPr id="78865" name="Rectangle 18">
            <a:extLst>
              <a:ext uri="{FF2B5EF4-FFF2-40B4-BE49-F238E27FC236}">
                <a16:creationId xmlns:a16="http://schemas.microsoft.com/office/drawing/2014/main" id="{684C3504-56D7-46CB-8E5C-7835DD25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2998788"/>
            <a:ext cx="1281112" cy="823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66" name="Rectangle 19">
            <a:extLst>
              <a:ext uri="{FF2B5EF4-FFF2-40B4-BE49-F238E27FC236}">
                <a16:creationId xmlns:a16="http://schemas.microsoft.com/office/drawing/2014/main" id="{356EB571-E71F-4766-AB86-E68805F02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2998788"/>
            <a:ext cx="365125" cy="823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67" name="Rectangle 20">
            <a:extLst>
              <a:ext uri="{FF2B5EF4-FFF2-40B4-BE49-F238E27FC236}">
                <a16:creationId xmlns:a16="http://schemas.microsoft.com/office/drawing/2014/main" id="{92A0AEE2-ED38-410E-B68F-02D8186BD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3273425"/>
            <a:ext cx="365125" cy="904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68" name="Rectangle 21">
            <a:extLst>
              <a:ext uri="{FF2B5EF4-FFF2-40B4-BE49-F238E27FC236}">
                <a16:creationId xmlns:a16="http://schemas.microsoft.com/office/drawing/2014/main" id="{87B84C40-C9F7-460E-AB92-CED9D9C9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2998788"/>
            <a:ext cx="1281112" cy="823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69" name="Rectangle 22" descr="Ciemny ukośny w górę">
            <a:extLst>
              <a:ext uri="{FF2B5EF4-FFF2-40B4-BE49-F238E27FC236}">
                <a16:creationId xmlns:a16="http://schemas.microsoft.com/office/drawing/2014/main" id="{529097CA-E8BB-4A1E-85B9-F00AB0768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2998788"/>
            <a:ext cx="366712" cy="823912"/>
          </a:xfrm>
          <a:prstGeom prst="rect">
            <a:avLst/>
          </a:prstGeom>
          <a:pattFill prst="dkUpDiag">
            <a:fgClr>
              <a:schemeClr val="tx1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70" name="Rectangle 23" descr="Ciemny ukośny w górę">
            <a:extLst>
              <a:ext uri="{FF2B5EF4-FFF2-40B4-BE49-F238E27FC236}">
                <a16:creationId xmlns:a16="http://schemas.microsoft.com/office/drawing/2014/main" id="{649017E9-D989-40B0-97BC-B96E6EA90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273425"/>
            <a:ext cx="366712" cy="90488"/>
          </a:xfrm>
          <a:prstGeom prst="rect">
            <a:avLst/>
          </a:prstGeom>
          <a:pattFill prst="dkUpDiag">
            <a:fgClr>
              <a:schemeClr val="folHlink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71" name="Text Box 39">
            <a:extLst>
              <a:ext uri="{FF2B5EF4-FFF2-40B4-BE49-F238E27FC236}">
                <a16:creationId xmlns:a16="http://schemas.microsoft.com/office/drawing/2014/main" id="{FA864F39-6D4D-45C2-A033-2699CA672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3730625"/>
            <a:ext cx="334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B</a:t>
            </a:r>
            <a:endParaRPr lang="pl-PL" altLang="pl-PL" sz="1600"/>
          </a:p>
        </p:txBody>
      </p:sp>
      <p:sp>
        <p:nvSpPr>
          <p:cNvPr id="78872" name="Rectangle 45">
            <a:extLst>
              <a:ext uri="{FF2B5EF4-FFF2-40B4-BE49-F238E27FC236}">
                <a16:creationId xmlns:a16="http://schemas.microsoft.com/office/drawing/2014/main" id="{C86D074E-92BD-4492-A844-99CC08DB4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2998788"/>
            <a:ext cx="915987" cy="8239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73" name="Line 46">
            <a:extLst>
              <a:ext uri="{FF2B5EF4-FFF2-40B4-BE49-F238E27FC236}">
                <a16:creationId xmlns:a16="http://schemas.microsoft.com/office/drawing/2014/main" id="{8A94C200-7AC9-432E-BD9D-C92BAC52B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3548063"/>
            <a:ext cx="0" cy="1554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874" name="Text Box 47">
            <a:extLst>
              <a:ext uri="{FF2B5EF4-FFF2-40B4-BE49-F238E27FC236}">
                <a16:creationId xmlns:a16="http://schemas.microsoft.com/office/drawing/2014/main" id="{3AD73A50-74C8-4AF4-809E-C1773435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3211513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78875" name="Rectangle 48">
            <a:extLst>
              <a:ext uri="{FF2B5EF4-FFF2-40B4-BE49-F238E27FC236}">
                <a16:creationId xmlns:a16="http://schemas.microsoft.com/office/drawing/2014/main" id="{DE03E746-51E8-4CED-9E69-4E882EE56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2998788"/>
            <a:ext cx="914400" cy="8239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8876" name="Line 49">
            <a:extLst>
              <a:ext uri="{FF2B5EF4-FFF2-40B4-BE49-F238E27FC236}">
                <a16:creationId xmlns:a16="http://schemas.microsoft.com/office/drawing/2014/main" id="{5306927C-7778-4691-A905-BC04CE6F8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3548063"/>
            <a:ext cx="0" cy="1554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877" name="Text Box 50">
            <a:extLst>
              <a:ext uri="{FF2B5EF4-FFF2-40B4-BE49-F238E27FC236}">
                <a16:creationId xmlns:a16="http://schemas.microsoft.com/office/drawing/2014/main" id="{D4C3D172-E34E-4D34-A0E8-89BB3D13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3182938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78878" name="Line 51">
            <a:extLst>
              <a:ext uri="{FF2B5EF4-FFF2-40B4-BE49-F238E27FC236}">
                <a16:creationId xmlns:a16="http://schemas.microsoft.com/office/drawing/2014/main" id="{DFC3E487-EA45-4C1F-B3CA-67576474AE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0313" y="3182938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880" name="Rectangle 58">
            <a:extLst>
              <a:ext uri="{FF2B5EF4-FFF2-40B4-BE49-F238E27FC236}">
                <a16:creationId xmlns:a16="http://schemas.microsoft.com/office/drawing/2014/main" id="{15F3C1A9-DA55-4E29-842D-EF4B131C3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913"/>
            <a:ext cx="6311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Tranzyt kontenera VC-4 przez element sieci</a:t>
            </a:r>
            <a:endParaRPr lang="pl-PL" altLang="pl-PL" dirty="0"/>
          </a:p>
        </p:txBody>
      </p:sp>
      <p:cxnSp>
        <p:nvCxnSpPr>
          <p:cNvPr id="78881" name="Łącznik prosty 61">
            <a:extLst>
              <a:ext uri="{FF2B5EF4-FFF2-40B4-BE49-F238E27FC236}">
                <a16:creationId xmlns:a16="http://schemas.microsoft.com/office/drawing/2014/main" id="{BDBDE401-CEB9-4CD4-A954-20CF86D50C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05113" y="5081588"/>
            <a:ext cx="34575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rostokąt 58">
            <a:extLst>
              <a:ext uri="{FF2B5EF4-FFF2-40B4-BE49-F238E27FC236}">
                <a16:creationId xmlns:a16="http://schemas.microsoft.com/office/drawing/2014/main" id="{2486CA38-91E5-446F-B282-CDBB863EDB06}"/>
              </a:ext>
            </a:extLst>
          </p:cNvPr>
          <p:cNvSpPr/>
          <p:nvPr/>
        </p:nvSpPr>
        <p:spPr bwMode="auto">
          <a:xfrm>
            <a:off x="467544" y="1285305"/>
            <a:ext cx="8208912" cy="473598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2B4F0D64-80B3-48D1-A202-0DAA1E94481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FE8A32-1968-4F17-B0E0-FF27FAB0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176463"/>
            <a:ext cx="639763" cy="1096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D6685EC-0C0C-4B4A-99E4-1A167938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2176463"/>
            <a:ext cx="1189038" cy="1096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D9C8B6EB-A8FA-4BBA-A33C-82CD0CA12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176463"/>
            <a:ext cx="639763" cy="1096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BDA914FB-AB78-4359-96B0-366BD1FA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250348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B</a:t>
            </a: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05BA2615-BA69-467B-9F07-90C08D8A1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25034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C</a:t>
            </a: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C70E945A-7504-4DEA-A4B8-5A9099C0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2503488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A</a:t>
            </a:r>
          </a:p>
        </p:txBody>
      </p:sp>
      <p:sp>
        <p:nvSpPr>
          <p:cNvPr id="79880" name="Line 8">
            <a:extLst>
              <a:ext uri="{FF2B5EF4-FFF2-40B4-BE49-F238E27FC236}">
                <a16:creationId xmlns:a16="http://schemas.microsoft.com/office/drawing/2014/main" id="{434D7858-66D5-4872-9A94-CB5F9284D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2263" y="2725738"/>
            <a:ext cx="2378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881" name="Line 9">
            <a:extLst>
              <a:ext uri="{FF2B5EF4-FFF2-40B4-BE49-F238E27FC236}">
                <a16:creationId xmlns:a16="http://schemas.microsoft.com/office/drawing/2014/main" id="{E3EB9DA6-3A39-426A-9692-56630BD07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2550" y="2719388"/>
            <a:ext cx="2378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882" name="Line 10">
            <a:extLst>
              <a:ext uri="{FF2B5EF4-FFF2-40B4-BE49-F238E27FC236}">
                <a16:creationId xmlns:a16="http://schemas.microsoft.com/office/drawing/2014/main" id="{789A384A-9984-41FB-A7D0-7B3C02A0E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3175" y="32734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883" name="Line 11">
            <a:extLst>
              <a:ext uri="{FF2B5EF4-FFF2-40B4-BE49-F238E27FC236}">
                <a16:creationId xmlns:a16="http://schemas.microsoft.com/office/drawing/2014/main" id="{6374FD32-640F-4854-A709-4BD2909491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2888" y="32734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884" name="Line 12">
            <a:extLst>
              <a:ext uri="{FF2B5EF4-FFF2-40B4-BE49-F238E27FC236}">
                <a16:creationId xmlns:a16="http://schemas.microsoft.com/office/drawing/2014/main" id="{9575CE2D-FD33-4027-A0A2-38F55E35D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3588" y="32734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885" name="Text Box 13">
            <a:extLst>
              <a:ext uri="{FF2B5EF4-FFF2-40B4-BE49-F238E27FC236}">
                <a16:creationId xmlns:a16="http://schemas.microsoft.com/office/drawing/2014/main" id="{B7FCC7C8-643E-4103-965C-E7019FBC5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3730625"/>
            <a:ext cx="334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A</a:t>
            </a:r>
            <a:endParaRPr lang="pl-PL" altLang="pl-PL" sz="1600"/>
          </a:p>
        </p:txBody>
      </p:sp>
      <p:sp>
        <p:nvSpPr>
          <p:cNvPr id="79886" name="Text Box 14">
            <a:extLst>
              <a:ext uri="{FF2B5EF4-FFF2-40B4-BE49-F238E27FC236}">
                <a16:creationId xmlns:a16="http://schemas.microsoft.com/office/drawing/2014/main" id="{64F833AF-0FE1-45B9-84A4-CA3A1CA44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3730625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C</a:t>
            </a:r>
            <a:endParaRPr lang="pl-PL" altLang="pl-PL" sz="1600"/>
          </a:p>
        </p:txBody>
      </p:sp>
      <p:sp>
        <p:nvSpPr>
          <p:cNvPr id="79887" name="Text Box 15">
            <a:extLst>
              <a:ext uri="{FF2B5EF4-FFF2-40B4-BE49-F238E27FC236}">
                <a16:creationId xmlns:a16="http://schemas.microsoft.com/office/drawing/2014/main" id="{73ABEB71-A770-4D90-BFF5-20112270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424363"/>
            <a:ext cx="420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we</a:t>
            </a:r>
            <a:endParaRPr lang="pl-PL" altLang="pl-PL" sz="1600"/>
          </a:p>
        </p:txBody>
      </p:sp>
      <p:sp>
        <p:nvSpPr>
          <p:cNvPr id="79888" name="Text Box 16">
            <a:extLst>
              <a:ext uri="{FF2B5EF4-FFF2-40B4-BE49-F238E27FC236}">
                <a16:creationId xmlns:a16="http://schemas.microsoft.com/office/drawing/2014/main" id="{47C02EF2-E59D-4726-A67E-116DC4E13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3" y="2359025"/>
            <a:ext cx="15128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1600"/>
              <a:t>STM</a:t>
            </a:r>
            <a:r>
              <a:rPr lang="pl-PL" altLang="pl-PL" sz="1600" baseline="-25000"/>
              <a:t>A</a:t>
            </a:r>
            <a:r>
              <a:rPr lang="pl-PL" altLang="pl-PL" sz="1600"/>
              <a:t>-1</a:t>
            </a:r>
          </a:p>
        </p:txBody>
      </p:sp>
      <p:sp>
        <p:nvSpPr>
          <p:cNvPr id="79889" name="Text Box 17">
            <a:extLst>
              <a:ext uri="{FF2B5EF4-FFF2-40B4-BE49-F238E27FC236}">
                <a16:creationId xmlns:a16="http://schemas.microsoft.com/office/drawing/2014/main" id="{6F234280-E1F0-4DF1-ABD7-5B2676D83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69" y="2359025"/>
            <a:ext cx="15128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1600" dirty="0"/>
              <a:t>STM</a:t>
            </a:r>
            <a:r>
              <a:rPr lang="pl-PL" altLang="pl-PL" sz="1600" baseline="-25000" dirty="0"/>
              <a:t>B</a:t>
            </a:r>
            <a:r>
              <a:rPr lang="pl-PL" altLang="pl-PL" sz="1600" dirty="0"/>
              <a:t>-1</a:t>
            </a:r>
          </a:p>
        </p:txBody>
      </p:sp>
      <p:sp>
        <p:nvSpPr>
          <p:cNvPr id="79890" name="Rectangle 18">
            <a:extLst>
              <a:ext uri="{FF2B5EF4-FFF2-40B4-BE49-F238E27FC236}">
                <a16:creationId xmlns:a16="http://schemas.microsoft.com/office/drawing/2014/main" id="{46616405-DC43-4806-A439-4F4128931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2998788"/>
            <a:ext cx="1281112" cy="823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91" name="Rectangle 19">
            <a:extLst>
              <a:ext uri="{FF2B5EF4-FFF2-40B4-BE49-F238E27FC236}">
                <a16:creationId xmlns:a16="http://schemas.microsoft.com/office/drawing/2014/main" id="{9AA9587B-BEAC-4F2A-952C-52EA3AF72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2998788"/>
            <a:ext cx="365125" cy="823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92" name="Rectangle 20">
            <a:extLst>
              <a:ext uri="{FF2B5EF4-FFF2-40B4-BE49-F238E27FC236}">
                <a16:creationId xmlns:a16="http://schemas.microsoft.com/office/drawing/2014/main" id="{B513DA31-71C4-4300-ABE7-80EAA5890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3273425"/>
            <a:ext cx="365125" cy="904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93" name="Rectangle 21">
            <a:extLst>
              <a:ext uri="{FF2B5EF4-FFF2-40B4-BE49-F238E27FC236}">
                <a16:creationId xmlns:a16="http://schemas.microsoft.com/office/drawing/2014/main" id="{4FE9B088-B88F-4888-A868-0C52FDEBD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2998788"/>
            <a:ext cx="1281112" cy="823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94" name="Rectangle 22" descr="Ciemny ukośny w górę">
            <a:extLst>
              <a:ext uri="{FF2B5EF4-FFF2-40B4-BE49-F238E27FC236}">
                <a16:creationId xmlns:a16="http://schemas.microsoft.com/office/drawing/2014/main" id="{4D508359-11C4-4076-92C4-0DBBD7BA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2998788"/>
            <a:ext cx="366712" cy="823912"/>
          </a:xfrm>
          <a:prstGeom prst="rect">
            <a:avLst/>
          </a:prstGeom>
          <a:pattFill prst="dkUpDiag">
            <a:fgClr>
              <a:schemeClr val="tx1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95" name="Rectangle 23" descr="Ciemny ukośny w górę">
            <a:extLst>
              <a:ext uri="{FF2B5EF4-FFF2-40B4-BE49-F238E27FC236}">
                <a16:creationId xmlns:a16="http://schemas.microsoft.com/office/drawing/2014/main" id="{CE5B207A-B7B5-4437-BB2E-F6CB4AA57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273425"/>
            <a:ext cx="366712" cy="90488"/>
          </a:xfrm>
          <a:prstGeom prst="rect">
            <a:avLst/>
          </a:prstGeom>
          <a:pattFill prst="dkUpDiag">
            <a:fgClr>
              <a:schemeClr val="folHlink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96" name="Rectangle 24">
            <a:extLst>
              <a:ext uri="{FF2B5EF4-FFF2-40B4-BE49-F238E27FC236}">
                <a16:creationId xmlns:a16="http://schemas.microsoft.com/office/drawing/2014/main" id="{5275B91A-968E-4265-B54A-01E588F31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4827588"/>
            <a:ext cx="2560638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897" name="Line 25">
            <a:extLst>
              <a:ext uri="{FF2B5EF4-FFF2-40B4-BE49-F238E27FC236}">
                <a16:creationId xmlns:a16="http://schemas.microsoft.com/office/drawing/2014/main" id="{3612B440-4A73-482C-BF3F-524870A07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1275" y="48275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898" name="Line 26">
            <a:extLst>
              <a:ext uri="{FF2B5EF4-FFF2-40B4-BE49-F238E27FC236}">
                <a16:creationId xmlns:a16="http://schemas.microsoft.com/office/drawing/2014/main" id="{34975881-B3E0-47EC-8D2F-4D663C63C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48275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899" name="Line 27">
            <a:extLst>
              <a:ext uri="{FF2B5EF4-FFF2-40B4-BE49-F238E27FC236}">
                <a16:creationId xmlns:a16="http://schemas.microsoft.com/office/drawing/2014/main" id="{DDA2384E-51B1-4FA0-AAA4-66D5335F5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48275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0" name="Line 28">
            <a:extLst>
              <a:ext uri="{FF2B5EF4-FFF2-40B4-BE49-F238E27FC236}">
                <a16:creationId xmlns:a16="http://schemas.microsoft.com/office/drawing/2014/main" id="{28CF0AB4-1FD6-4C7D-AD00-E516B0216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0550" y="48275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1" name="Line 29">
            <a:extLst>
              <a:ext uri="{FF2B5EF4-FFF2-40B4-BE49-F238E27FC236}">
                <a16:creationId xmlns:a16="http://schemas.microsoft.com/office/drawing/2014/main" id="{71BB30FA-64DE-4E1E-A4C9-ED8CDFAA8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102225"/>
            <a:ext cx="9604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2" name="Line 30">
            <a:extLst>
              <a:ext uri="{FF2B5EF4-FFF2-40B4-BE49-F238E27FC236}">
                <a16:creationId xmlns:a16="http://schemas.microsoft.com/office/drawing/2014/main" id="{857E0E7E-38F6-4452-9FC7-4227AE49D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51022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3" name="Line 31">
            <a:extLst>
              <a:ext uri="{FF2B5EF4-FFF2-40B4-BE49-F238E27FC236}">
                <a16:creationId xmlns:a16="http://schemas.microsoft.com/office/drawing/2014/main" id="{5A4FBB55-3B73-4AEE-8B48-0BAD2EB10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3113" y="51022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4" name="Line 32">
            <a:extLst>
              <a:ext uri="{FF2B5EF4-FFF2-40B4-BE49-F238E27FC236}">
                <a16:creationId xmlns:a16="http://schemas.microsoft.com/office/drawing/2014/main" id="{7DA7EA8F-BB50-4E5E-8F6C-565C83209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3" y="4370388"/>
            <a:ext cx="0" cy="731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5" name="Line 33">
            <a:extLst>
              <a:ext uri="{FF2B5EF4-FFF2-40B4-BE49-F238E27FC236}">
                <a16:creationId xmlns:a16="http://schemas.microsoft.com/office/drawing/2014/main" id="{61EF7AFA-E407-4290-A8F0-F92A8E175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3" y="4370388"/>
            <a:ext cx="100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6" name="Line 34">
            <a:extLst>
              <a:ext uri="{FF2B5EF4-FFF2-40B4-BE49-F238E27FC236}">
                <a16:creationId xmlns:a16="http://schemas.microsoft.com/office/drawing/2014/main" id="{DAB31317-656D-41DB-A536-10DA61534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273425"/>
            <a:ext cx="0" cy="1096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7" name="Line 35">
            <a:extLst>
              <a:ext uri="{FF2B5EF4-FFF2-40B4-BE49-F238E27FC236}">
                <a16:creationId xmlns:a16="http://schemas.microsoft.com/office/drawing/2014/main" id="{99DB4858-F983-4420-BFC6-F44565754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0788" y="3273425"/>
            <a:ext cx="0" cy="1096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8" name="Line 36">
            <a:extLst>
              <a:ext uri="{FF2B5EF4-FFF2-40B4-BE49-F238E27FC236}">
                <a16:creationId xmlns:a16="http://schemas.microsoft.com/office/drawing/2014/main" id="{747D3B24-DA99-44C2-93E1-E7370220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5675" y="4370388"/>
            <a:ext cx="0" cy="731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09" name="Line 37">
            <a:extLst>
              <a:ext uri="{FF2B5EF4-FFF2-40B4-BE49-F238E27FC236}">
                <a16:creationId xmlns:a16="http://schemas.microsoft.com/office/drawing/2014/main" id="{BC0E27C5-3E5E-4898-9DF2-01A9000AE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0788" y="4370388"/>
            <a:ext cx="100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10" name="Text Box 38">
            <a:extLst>
              <a:ext uri="{FF2B5EF4-FFF2-40B4-BE49-F238E27FC236}">
                <a16:creationId xmlns:a16="http://schemas.microsoft.com/office/drawing/2014/main" id="{FC7672B8-5716-4876-B583-631D1A3EF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4424363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wy</a:t>
            </a:r>
            <a:endParaRPr lang="pl-PL" altLang="pl-PL" sz="1600"/>
          </a:p>
        </p:txBody>
      </p:sp>
      <p:sp>
        <p:nvSpPr>
          <p:cNvPr id="79911" name="Text Box 39">
            <a:extLst>
              <a:ext uri="{FF2B5EF4-FFF2-40B4-BE49-F238E27FC236}">
                <a16:creationId xmlns:a16="http://schemas.microsoft.com/office/drawing/2014/main" id="{60FEE942-3FDC-43B3-8CB5-84C688D12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3730625"/>
            <a:ext cx="334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B</a:t>
            </a:r>
            <a:endParaRPr lang="pl-PL" altLang="pl-PL" sz="1600"/>
          </a:p>
        </p:txBody>
      </p:sp>
      <p:sp>
        <p:nvSpPr>
          <p:cNvPr id="79912" name="Line 40">
            <a:extLst>
              <a:ext uri="{FF2B5EF4-FFF2-40B4-BE49-F238E27FC236}">
                <a16:creationId xmlns:a16="http://schemas.microsoft.com/office/drawing/2014/main" id="{52D35A87-C62F-4994-B694-50E050D7E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0" y="5376863"/>
            <a:ext cx="0" cy="274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13" name="Line 41">
            <a:extLst>
              <a:ext uri="{FF2B5EF4-FFF2-40B4-BE49-F238E27FC236}">
                <a16:creationId xmlns:a16="http://schemas.microsoft.com/office/drawing/2014/main" id="{933C48CC-061D-4D2A-B797-6298C09FB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5376863"/>
            <a:ext cx="0" cy="274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14" name="Text Box 42">
            <a:extLst>
              <a:ext uri="{FF2B5EF4-FFF2-40B4-BE49-F238E27FC236}">
                <a16:creationId xmlns:a16="http://schemas.microsoft.com/office/drawing/2014/main" id="{F2B9BC07-C953-4ABA-80DD-CF1200BDD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5613400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Pd</a:t>
            </a:r>
          </a:p>
        </p:txBody>
      </p:sp>
      <p:sp>
        <p:nvSpPr>
          <p:cNvPr id="79915" name="Text Box 43">
            <a:extLst>
              <a:ext uri="{FF2B5EF4-FFF2-40B4-BE49-F238E27FC236}">
                <a16:creationId xmlns:a16="http://schemas.microsoft.com/office/drawing/2014/main" id="{D63155BD-65A9-4D21-A63D-45FDC9BA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5613400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Pg</a:t>
            </a:r>
          </a:p>
        </p:txBody>
      </p:sp>
      <p:sp>
        <p:nvSpPr>
          <p:cNvPr id="79916" name="Text Box 44">
            <a:extLst>
              <a:ext uri="{FF2B5EF4-FFF2-40B4-BE49-F238E27FC236}">
                <a16:creationId xmlns:a16="http://schemas.microsoft.com/office/drawing/2014/main" id="{18DA0E93-F9A8-458F-A69B-266DC0671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4462463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FIFO</a:t>
            </a:r>
          </a:p>
        </p:txBody>
      </p:sp>
      <p:sp>
        <p:nvSpPr>
          <p:cNvPr id="79917" name="Rectangle 45">
            <a:extLst>
              <a:ext uri="{FF2B5EF4-FFF2-40B4-BE49-F238E27FC236}">
                <a16:creationId xmlns:a16="http://schemas.microsoft.com/office/drawing/2014/main" id="{E52D8AF0-BE17-4A77-A75B-BE9D6C1C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2998788"/>
            <a:ext cx="915987" cy="8239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918" name="Line 46">
            <a:extLst>
              <a:ext uri="{FF2B5EF4-FFF2-40B4-BE49-F238E27FC236}">
                <a16:creationId xmlns:a16="http://schemas.microsoft.com/office/drawing/2014/main" id="{76773057-7FBB-4686-BC97-E79AF1E1B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3548063"/>
            <a:ext cx="0" cy="1554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19" name="Text Box 47">
            <a:extLst>
              <a:ext uri="{FF2B5EF4-FFF2-40B4-BE49-F238E27FC236}">
                <a16:creationId xmlns:a16="http://schemas.microsoft.com/office/drawing/2014/main" id="{0206C16C-E3B0-4B0A-89D9-8CD33C729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3211513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79920" name="Rectangle 48">
            <a:extLst>
              <a:ext uri="{FF2B5EF4-FFF2-40B4-BE49-F238E27FC236}">
                <a16:creationId xmlns:a16="http://schemas.microsoft.com/office/drawing/2014/main" id="{81C14813-2489-4EAF-99BF-2739FB5C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2998788"/>
            <a:ext cx="914400" cy="8239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921" name="Line 49">
            <a:extLst>
              <a:ext uri="{FF2B5EF4-FFF2-40B4-BE49-F238E27FC236}">
                <a16:creationId xmlns:a16="http://schemas.microsoft.com/office/drawing/2014/main" id="{C7AD3A88-8E66-4E7A-930B-B42B4F859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313" y="3548063"/>
            <a:ext cx="0" cy="1554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22" name="Text Box 50">
            <a:extLst>
              <a:ext uri="{FF2B5EF4-FFF2-40B4-BE49-F238E27FC236}">
                <a16:creationId xmlns:a16="http://schemas.microsoft.com/office/drawing/2014/main" id="{2F0BA776-66B9-4C9F-9431-6B372E9D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3182938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79923" name="Line 51">
            <a:extLst>
              <a:ext uri="{FF2B5EF4-FFF2-40B4-BE49-F238E27FC236}">
                <a16:creationId xmlns:a16="http://schemas.microsoft.com/office/drawing/2014/main" id="{80844281-A048-4946-94D2-92C229CAE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0313" y="3182938"/>
            <a:ext cx="0" cy="822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24" name="Rectangle 52">
            <a:extLst>
              <a:ext uri="{FF2B5EF4-FFF2-40B4-BE49-F238E27FC236}">
                <a16:creationId xmlns:a16="http://schemas.microsoft.com/office/drawing/2014/main" id="{D40DF726-6128-4B9E-B137-0FDCF28C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4827588"/>
            <a:ext cx="914400" cy="5492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9925" name="Line 53">
            <a:extLst>
              <a:ext uri="{FF2B5EF4-FFF2-40B4-BE49-F238E27FC236}">
                <a16:creationId xmlns:a16="http://schemas.microsoft.com/office/drawing/2014/main" id="{78043543-8AA6-4E9A-BB9E-A0D5A9214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5038" y="48275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26" name="Line 54">
            <a:extLst>
              <a:ext uri="{FF2B5EF4-FFF2-40B4-BE49-F238E27FC236}">
                <a16:creationId xmlns:a16="http://schemas.microsoft.com/office/drawing/2014/main" id="{EACC804B-212A-4EC9-9640-2E330199E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8275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27" name="Line 55">
            <a:extLst>
              <a:ext uri="{FF2B5EF4-FFF2-40B4-BE49-F238E27FC236}">
                <a16:creationId xmlns:a16="http://schemas.microsoft.com/office/drawing/2014/main" id="{97544A8C-EE43-4B24-B0EE-4AB3D4B14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0" y="48275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28" name="Line 56">
            <a:extLst>
              <a:ext uri="{FF2B5EF4-FFF2-40B4-BE49-F238E27FC236}">
                <a16:creationId xmlns:a16="http://schemas.microsoft.com/office/drawing/2014/main" id="{25CBC563-1E8E-4857-8148-A8EC748BF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313" y="48275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930" name="Rectangle 58">
            <a:extLst>
              <a:ext uri="{FF2B5EF4-FFF2-40B4-BE49-F238E27FC236}">
                <a16:creationId xmlns:a16="http://schemas.microsoft.com/office/drawing/2014/main" id="{5082D39B-08CF-4B06-ACF9-0E05D9B24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913"/>
            <a:ext cx="6311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Tranzyt kontenera VC-4 przez element sieci</a:t>
            </a:r>
            <a:endParaRPr lang="pl-PL" altLang="pl-PL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rostokąt 59">
            <a:extLst>
              <a:ext uri="{FF2B5EF4-FFF2-40B4-BE49-F238E27FC236}">
                <a16:creationId xmlns:a16="http://schemas.microsoft.com/office/drawing/2014/main" id="{3A195112-5D27-4BAD-AABD-067B276FE9DA}"/>
              </a:ext>
            </a:extLst>
          </p:cNvPr>
          <p:cNvSpPr/>
          <p:nvPr/>
        </p:nvSpPr>
        <p:spPr bwMode="auto">
          <a:xfrm>
            <a:off x="323528" y="764704"/>
            <a:ext cx="8496944" cy="597666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83A81A33-754F-47E3-8114-B4A207CF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085850"/>
            <a:ext cx="42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we</a:t>
            </a:r>
            <a:endParaRPr lang="pl-PL" altLang="pl-PL" sz="16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2FD45F6-D364-490A-9ECA-227A4808C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09713"/>
            <a:ext cx="5184775" cy="576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0900" name="Line 4">
            <a:extLst>
              <a:ext uri="{FF2B5EF4-FFF2-40B4-BE49-F238E27FC236}">
                <a16:creationId xmlns:a16="http://schemas.microsoft.com/office/drawing/2014/main" id="{71728346-0948-4B65-898D-9FE620AB4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4100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1995C533-4D3B-4226-B9E6-5AC77A9D1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4600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02" name="Line 6">
            <a:extLst>
              <a:ext uri="{FF2B5EF4-FFF2-40B4-BE49-F238E27FC236}">
                <a16:creationId xmlns:a16="http://schemas.microsoft.com/office/drawing/2014/main" id="{1E9E03FB-1B9F-4C46-A7C5-4C3FD9DCB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275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03" name="Line 7">
            <a:extLst>
              <a:ext uri="{FF2B5EF4-FFF2-40B4-BE49-F238E27FC236}">
                <a16:creationId xmlns:a16="http://schemas.microsoft.com/office/drawing/2014/main" id="{212C7E5B-D07A-4468-B860-98DA5A738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1300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04" name="Line 8">
            <a:extLst>
              <a:ext uri="{FF2B5EF4-FFF2-40B4-BE49-F238E27FC236}">
                <a16:creationId xmlns:a16="http://schemas.microsoft.com/office/drawing/2014/main" id="{06D14991-059C-44C2-8E1B-339BC56F7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388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E7A16F2C-7CA7-4082-92AF-6C2BE5E3C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475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06" name="Line 10">
            <a:extLst>
              <a:ext uri="{FF2B5EF4-FFF2-40B4-BE49-F238E27FC236}">
                <a16:creationId xmlns:a16="http://schemas.microsoft.com/office/drawing/2014/main" id="{65CA5506-F469-43EF-A4FB-D90A3FA35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07" name="Line 11">
            <a:extLst>
              <a:ext uri="{FF2B5EF4-FFF2-40B4-BE49-F238E27FC236}">
                <a16:creationId xmlns:a16="http://schemas.microsoft.com/office/drawing/2014/main" id="{47AF0153-619A-4319-869B-02C0575F5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1797050"/>
            <a:ext cx="10064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08" name="Line 12">
            <a:extLst>
              <a:ext uri="{FF2B5EF4-FFF2-40B4-BE49-F238E27FC236}">
                <a16:creationId xmlns:a16="http://schemas.microsoft.com/office/drawing/2014/main" id="{3EFB5EF6-18B7-474F-8612-CFDA714CC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2575" y="1797050"/>
            <a:ext cx="481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09" name="Line 13">
            <a:extLst>
              <a:ext uri="{FF2B5EF4-FFF2-40B4-BE49-F238E27FC236}">
                <a16:creationId xmlns:a16="http://schemas.microsoft.com/office/drawing/2014/main" id="{1D4CC2CC-E132-4266-8941-D6757B19D9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2175" y="1797050"/>
            <a:ext cx="479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10" name="Line 14">
            <a:extLst>
              <a:ext uri="{FF2B5EF4-FFF2-40B4-BE49-F238E27FC236}">
                <a16:creationId xmlns:a16="http://schemas.microsoft.com/office/drawing/2014/main" id="{D8694269-59F1-4ECA-BCA4-887E9B2A8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1030288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11" name="Line 15">
            <a:extLst>
              <a:ext uri="{FF2B5EF4-FFF2-40B4-BE49-F238E27FC236}">
                <a16:creationId xmlns:a16="http://schemas.microsoft.com/office/drawing/2014/main" id="{7FD43AF9-8AA1-43B6-A334-3BA0D4D6B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4263" y="1030288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12" name="Text Box 16">
            <a:extLst>
              <a:ext uri="{FF2B5EF4-FFF2-40B4-BE49-F238E27FC236}">
                <a16:creationId xmlns:a16="http://schemas.microsoft.com/office/drawing/2014/main" id="{CA20C608-8434-49F3-BFA8-0B4B28306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1085850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wy</a:t>
            </a:r>
            <a:endParaRPr lang="pl-PL" altLang="pl-PL" sz="1600"/>
          </a:p>
        </p:txBody>
      </p:sp>
      <p:sp>
        <p:nvSpPr>
          <p:cNvPr id="80913" name="Line 17">
            <a:extLst>
              <a:ext uri="{FF2B5EF4-FFF2-40B4-BE49-F238E27FC236}">
                <a16:creationId xmlns:a16="http://schemas.microsoft.com/office/drawing/2014/main" id="{8A1F1E08-BE89-43EA-AE0C-7F2484F1F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20859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14" name="Line 18">
            <a:extLst>
              <a:ext uri="{FF2B5EF4-FFF2-40B4-BE49-F238E27FC236}">
                <a16:creationId xmlns:a16="http://schemas.microsoft.com/office/drawing/2014/main" id="{5AC51C9A-D95D-4D8D-88E4-3FE4BBE68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2550" y="20859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15" name="Text Box 19">
            <a:extLst>
              <a:ext uri="{FF2B5EF4-FFF2-40B4-BE49-F238E27FC236}">
                <a16:creationId xmlns:a16="http://schemas.microsoft.com/office/drawing/2014/main" id="{9CE9A294-D81B-4A17-81C6-7B22F45A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2333625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Pd</a:t>
            </a:r>
          </a:p>
        </p:txBody>
      </p:sp>
      <p:sp>
        <p:nvSpPr>
          <p:cNvPr id="80916" name="Text Box 20">
            <a:extLst>
              <a:ext uri="{FF2B5EF4-FFF2-40B4-BE49-F238E27FC236}">
                <a16:creationId xmlns:a16="http://schemas.microsoft.com/office/drawing/2014/main" id="{E4141A56-3B47-43B3-8135-D287102B4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2333625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Pg</a:t>
            </a:r>
          </a:p>
        </p:txBody>
      </p:sp>
      <p:sp>
        <p:nvSpPr>
          <p:cNvPr id="80917" name="Text Box 21">
            <a:extLst>
              <a:ext uri="{FF2B5EF4-FFF2-40B4-BE49-F238E27FC236}">
                <a16:creationId xmlns:a16="http://schemas.microsoft.com/office/drawing/2014/main" id="{69E4C64E-3257-420F-80AC-299FC61B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93345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FIFO</a:t>
            </a:r>
          </a:p>
        </p:txBody>
      </p:sp>
      <p:sp>
        <p:nvSpPr>
          <p:cNvPr id="80918" name="Line 22">
            <a:extLst>
              <a:ext uri="{FF2B5EF4-FFF2-40B4-BE49-F238E27FC236}">
                <a16:creationId xmlns:a16="http://schemas.microsoft.com/office/drawing/2014/main" id="{673544FB-E6D3-40E0-8B70-2A086C98C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788" y="2759075"/>
            <a:ext cx="1587" cy="3840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19" name="Line 23">
            <a:extLst>
              <a:ext uri="{FF2B5EF4-FFF2-40B4-BE49-F238E27FC236}">
                <a16:creationId xmlns:a16="http://schemas.microsoft.com/office/drawing/2014/main" id="{69730F61-57B5-49F6-AEB5-7C8094794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2550" y="2759075"/>
            <a:ext cx="0" cy="36480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20" name="Freeform 24">
            <a:extLst>
              <a:ext uri="{FF2B5EF4-FFF2-40B4-BE49-F238E27FC236}">
                <a16:creationId xmlns:a16="http://schemas.microsoft.com/office/drawing/2014/main" id="{8A0DC59A-BF7F-48D2-9D5D-B33BEF1A2A52}"/>
              </a:ext>
            </a:extLst>
          </p:cNvPr>
          <p:cNvSpPr>
            <a:spLocks/>
          </p:cNvSpPr>
          <p:nvPr/>
        </p:nvSpPr>
        <p:spPr bwMode="auto">
          <a:xfrm>
            <a:off x="2441575" y="4294188"/>
            <a:ext cx="2592388" cy="1633537"/>
          </a:xfrm>
          <a:custGeom>
            <a:avLst/>
            <a:gdLst>
              <a:gd name="T0" fmla="*/ 2147483647 w 672"/>
              <a:gd name="T1" fmla="*/ 0 h 816"/>
              <a:gd name="T2" fmla="*/ 2147483647 w 672"/>
              <a:gd name="T3" fmla="*/ 2147483647 h 816"/>
              <a:gd name="T4" fmla="*/ 2147483647 w 672"/>
              <a:gd name="T5" fmla="*/ 2147483647 h 816"/>
              <a:gd name="T6" fmla="*/ 2147483647 w 672"/>
              <a:gd name="T7" fmla="*/ 2147483647 h 816"/>
              <a:gd name="T8" fmla="*/ 2147483647 w 672"/>
              <a:gd name="T9" fmla="*/ 2147483647 h 816"/>
              <a:gd name="T10" fmla="*/ 2147483647 w 672"/>
              <a:gd name="T11" fmla="*/ 2147483647 h 816"/>
              <a:gd name="T12" fmla="*/ 2147483647 w 672"/>
              <a:gd name="T13" fmla="*/ 2147483647 h 816"/>
              <a:gd name="T14" fmla="*/ 2147483647 w 672"/>
              <a:gd name="T15" fmla="*/ 2147483647 h 816"/>
              <a:gd name="T16" fmla="*/ 2147483647 w 672"/>
              <a:gd name="T17" fmla="*/ 2147483647 h 816"/>
              <a:gd name="T18" fmla="*/ 2147483647 w 672"/>
              <a:gd name="T19" fmla="*/ 2147483647 h 816"/>
              <a:gd name="T20" fmla="*/ 2147483647 w 672"/>
              <a:gd name="T21" fmla="*/ 2147483647 h 816"/>
              <a:gd name="T22" fmla="*/ 2147483647 w 672"/>
              <a:gd name="T23" fmla="*/ 2147483647 h 816"/>
              <a:gd name="T24" fmla="*/ 0 w 672"/>
              <a:gd name="T25" fmla="*/ 2147483647 h 8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2"/>
              <a:gd name="T40" fmla="*/ 0 h 816"/>
              <a:gd name="T41" fmla="*/ 672 w 672"/>
              <a:gd name="T42" fmla="*/ 816 h 8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2" h="816">
                <a:moveTo>
                  <a:pt x="624" y="0"/>
                </a:moveTo>
                <a:cubicBezTo>
                  <a:pt x="580" y="16"/>
                  <a:pt x="536" y="32"/>
                  <a:pt x="528" y="48"/>
                </a:cubicBezTo>
                <a:cubicBezTo>
                  <a:pt x="520" y="64"/>
                  <a:pt x="552" y="80"/>
                  <a:pt x="576" y="96"/>
                </a:cubicBezTo>
                <a:cubicBezTo>
                  <a:pt x="600" y="112"/>
                  <a:pt x="672" y="120"/>
                  <a:pt x="672" y="144"/>
                </a:cubicBezTo>
                <a:cubicBezTo>
                  <a:pt x="672" y="168"/>
                  <a:pt x="616" y="208"/>
                  <a:pt x="576" y="240"/>
                </a:cubicBezTo>
                <a:cubicBezTo>
                  <a:pt x="536" y="272"/>
                  <a:pt x="448" y="312"/>
                  <a:pt x="432" y="336"/>
                </a:cubicBezTo>
                <a:cubicBezTo>
                  <a:pt x="416" y="360"/>
                  <a:pt x="448" y="368"/>
                  <a:pt x="480" y="384"/>
                </a:cubicBezTo>
                <a:cubicBezTo>
                  <a:pt x="512" y="400"/>
                  <a:pt x="624" y="416"/>
                  <a:pt x="624" y="432"/>
                </a:cubicBezTo>
                <a:cubicBezTo>
                  <a:pt x="624" y="448"/>
                  <a:pt x="528" y="456"/>
                  <a:pt x="480" y="480"/>
                </a:cubicBezTo>
                <a:cubicBezTo>
                  <a:pt x="432" y="504"/>
                  <a:pt x="384" y="544"/>
                  <a:pt x="336" y="576"/>
                </a:cubicBezTo>
                <a:cubicBezTo>
                  <a:pt x="288" y="608"/>
                  <a:pt x="208" y="648"/>
                  <a:pt x="192" y="672"/>
                </a:cubicBezTo>
                <a:cubicBezTo>
                  <a:pt x="176" y="696"/>
                  <a:pt x="272" y="696"/>
                  <a:pt x="240" y="720"/>
                </a:cubicBezTo>
                <a:cubicBezTo>
                  <a:pt x="208" y="744"/>
                  <a:pt x="104" y="780"/>
                  <a:pt x="0" y="81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21" name="Freeform 25">
            <a:extLst>
              <a:ext uri="{FF2B5EF4-FFF2-40B4-BE49-F238E27FC236}">
                <a16:creationId xmlns:a16="http://schemas.microsoft.com/office/drawing/2014/main" id="{217D4C5A-25A3-45A9-920B-60FE98E162C3}"/>
              </a:ext>
            </a:extLst>
          </p:cNvPr>
          <p:cNvSpPr>
            <a:spLocks/>
          </p:cNvSpPr>
          <p:nvPr/>
        </p:nvSpPr>
        <p:spPr bwMode="auto">
          <a:xfrm>
            <a:off x="3905250" y="5927725"/>
            <a:ext cx="906463" cy="287338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2147483647 w 288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44"/>
              <a:gd name="T14" fmla="*/ 288 w 28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44">
                <a:moveTo>
                  <a:pt x="0" y="0"/>
                </a:moveTo>
                <a:cubicBezTo>
                  <a:pt x="96" y="16"/>
                  <a:pt x="192" y="32"/>
                  <a:pt x="240" y="48"/>
                </a:cubicBezTo>
                <a:cubicBezTo>
                  <a:pt x="288" y="64"/>
                  <a:pt x="288" y="80"/>
                  <a:pt x="288" y="96"/>
                </a:cubicBezTo>
                <a:cubicBezTo>
                  <a:pt x="288" y="112"/>
                  <a:pt x="264" y="128"/>
                  <a:pt x="240" y="14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22" name="Line 26">
            <a:extLst>
              <a:ext uri="{FF2B5EF4-FFF2-40B4-BE49-F238E27FC236}">
                <a16:creationId xmlns:a16="http://schemas.microsoft.com/office/drawing/2014/main" id="{C566DA53-945A-4E18-A9B2-403A9A030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2759075"/>
            <a:ext cx="0" cy="36480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23" name="Text Box 27">
            <a:extLst>
              <a:ext uri="{FF2B5EF4-FFF2-40B4-BE49-F238E27FC236}">
                <a16:creationId xmlns:a16="http://schemas.microsoft.com/office/drawing/2014/main" id="{91604C7F-EF5B-4FAF-BBC4-FFF28DDD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3849688"/>
            <a:ext cx="12525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/>
              <a:t>Dopełnianie</a:t>
            </a:r>
          </a:p>
          <a:p>
            <a:r>
              <a:rPr lang="pl-PL" altLang="pl-PL" sz="1600"/>
              <a:t> ujemne</a:t>
            </a:r>
          </a:p>
        </p:txBody>
      </p:sp>
      <p:sp>
        <p:nvSpPr>
          <p:cNvPr id="80924" name="Text Box 28">
            <a:extLst>
              <a:ext uri="{FF2B5EF4-FFF2-40B4-BE49-F238E27FC236}">
                <a16:creationId xmlns:a16="http://schemas.microsoft.com/office/drawing/2014/main" id="{9B0E0A1B-4785-4797-8023-A0EE72F4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1638"/>
            <a:ext cx="1309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/>
              <a:t>Dopełnianie </a:t>
            </a:r>
          </a:p>
          <a:p>
            <a:r>
              <a:rPr lang="pl-PL" altLang="pl-PL" sz="1600"/>
              <a:t>dodatnie</a:t>
            </a:r>
          </a:p>
        </p:txBody>
      </p:sp>
      <p:sp>
        <p:nvSpPr>
          <p:cNvPr id="80925" name="AutoShape 29">
            <a:extLst>
              <a:ext uri="{FF2B5EF4-FFF2-40B4-BE49-F238E27FC236}">
                <a16:creationId xmlns:a16="http://schemas.microsoft.com/office/drawing/2014/main" id="{3BD52981-027D-49A1-A70C-4DDEFF9C7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5830888"/>
            <a:ext cx="576262" cy="190500"/>
          </a:xfrm>
          <a:prstGeom prst="rightArrow">
            <a:avLst>
              <a:gd name="adj1" fmla="val 50000"/>
              <a:gd name="adj2" fmla="val 75625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0926" name="AutoShape 30">
            <a:extLst>
              <a:ext uri="{FF2B5EF4-FFF2-40B4-BE49-F238E27FC236}">
                <a16:creationId xmlns:a16="http://schemas.microsoft.com/office/drawing/2014/main" id="{105288E5-34AB-407B-B87E-D204A15DDAA1}"/>
              </a:ext>
            </a:extLst>
          </p:cNvPr>
          <p:cNvSpPr>
            <a:spLocks noChangeArrowheads="1"/>
          </p:cNvSpPr>
          <p:nvPr/>
        </p:nvSpPr>
        <p:spPr bwMode="auto">
          <a:xfrm rot="10753103">
            <a:off x="6719888" y="4198938"/>
            <a:ext cx="577850" cy="192087"/>
          </a:xfrm>
          <a:prstGeom prst="rightArrow">
            <a:avLst>
              <a:gd name="adj1" fmla="val 50000"/>
              <a:gd name="adj2" fmla="val 7520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0927" name="Freeform 31">
            <a:extLst>
              <a:ext uri="{FF2B5EF4-FFF2-40B4-BE49-F238E27FC236}">
                <a16:creationId xmlns:a16="http://schemas.microsoft.com/office/drawing/2014/main" id="{44E0F180-82C0-405A-853D-49D75ACABEAB}"/>
              </a:ext>
            </a:extLst>
          </p:cNvPr>
          <p:cNvSpPr>
            <a:spLocks/>
          </p:cNvSpPr>
          <p:nvPr/>
        </p:nvSpPr>
        <p:spPr bwMode="auto">
          <a:xfrm>
            <a:off x="4489450" y="2854325"/>
            <a:ext cx="2081213" cy="1439863"/>
          </a:xfrm>
          <a:custGeom>
            <a:avLst/>
            <a:gdLst>
              <a:gd name="T0" fmla="*/ 2147483647 w 608"/>
              <a:gd name="T1" fmla="*/ 0 h 720"/>
              <a:gd name="T2" fmla="*/ 2147483647 w 608"/>
              <a:gd name="T3" fmla="*/ 2147483647 h 720"/>
              <a:gd name="T4" fmla="*/ 2147483647 w 608"/>
              <a:gd name="T5" fmla="*/ 2147483647 h 720"/>
              <a:gd name="T6" fmla="*/ 2147483647 w 608"/>
              <a:gd name="T7" fmla="*/ 2147483647 h 720"/>
              <a:gd name="T8" fmla="*/ 2147483647 w 608"/>
              <a:gd name="T9" fmla="*/ 2147483647 h 720"/>
              <a:gd name="T10" fmla="*/ 2147483647 w 608"/>
              <a:gd name="T11" fmla="*/ 2147483647 h 720"/>
              <a:gd name="T12" fmla="*/ 2147483647 w 608"/>
              <a:gd name="T13" fmla="*/ 2147483647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8"/>
              <a:gd name="T22" fmla="*/ 0 h 720"/>
              <a:gd name="T23" fmla="*/ 608 w 608"/>
              <a:gd name="T24" fmla="*/ 720 h 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8" h="720">
                <a:moveTo>
                  <a:pt x="128" y="0"/>
                </a:moveTo>
                <a:cubicBezTo>
                  <a:pt x="256" y="32"/>
                  <a:pt x="384" y="64"/>
                  <a:pt x="368" y="96"/>
                </a:cubicBezTo>
                <a:cubicBezTo>
                  <a:pt x="352" y="128"/>
                  <a:pt x="64" y="152"/>
                  <a:pt x="32" y="192"/>
                </a:cubicBezTo>
                <a:cubicBezTo>
                  <a:pt x="0" y="232"/>
                  <a:pt x="176" y="296"/>
                  <a:pt x="176" y="336"/>
                </a:cubicBezTo>
                <a:cubicBezTo>
                  <a:pt x="176" y="376"/>
                  <a:pt x="8" y="392"/>
                  <a:pt x="32" y="432"/>
                </a:cubicBezTo>
                <a:cubicBezTo>
                  <a:pt x="56" y="472"/>
                  <a:pt x="224" y="528"/>
                  <a:pt x="320" y="576"/>
                </a:cubicBezTo>
                <a:cubicBezTo>
                  <a:pt x="416" y="624"/>
                  <a:pt x="560" y="696"/>
                  <a:pt x="608" y="72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28" name="Line 32">
            <a:extLst>
              <a:ext uri="{FF2B5EF4-FFF2-40B4-BE49-F238E27FC236}">
                <a16:creationId xmlns:a16="http://schemas.microsoft.com/office/drawing/2014/main" id="{345C3FCD-B15D-4DDB-A7DC-933376CC6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29" name="Line 33">
            <a:extLst>
              <a:ext uri="{FF2B5EF4-FFF2-40B4-BE49-F238E27FC236}">
                <a16:creationId xmlns:a16="http://schemas.microsoft.com/office/drawing/2014/main" id="{B6CE67FC-B950-4678-A813-8AA364F6A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7838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0" name="Line 34">
            <a:extLst>
              <a:ext uri="{FF2B5EF4-FFF2-40B4-BE49-F238E27FC236}">
                <a16:creationId xmlns:a16="http://schemas.microsoft.com/office/drawing/2014/main" id="{7DE79774-D48E-4DAA-AB4B-E2F2054CE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925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1" name="Line 35">
            <a:extLst>
              <a:ext uri="{FF2B5EF4-FFF2-40B4-BE49-F238E27FC236}">
                <a16:creationId xmlns:a16="http://schemas.microsoft.com/office/drawing/2014/main" id="{D7B0DEDD-B406-4D8D-9E84-31EF43B0B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013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2" name="Line 36">
            <a:extLst>
              <a:ext uri="{FF2B5EF4-FFF2-40B4-BE49-F238E27FC236}">
                <a16:creationId xmlns:a16="http://schemas.microsoft.com/office/drawing/2014/main" id="{EE83B976-B114-4E32-AF17-B9A5BCA0E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3" name="Line 37">
            <a:extLst>
              <a:ext uri="{FF2B5EF4-FFF2-40B4-BE49-F238E27FC236}">
                <a16:creationId xmlns:a16="http://schemas.microsoft.com/office/drawing/2014/main" id="{E5F704C1-7783-42A3-8931-C7098AAE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1575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4" name="Line 38">
            <a:extLst>
              <a:ext uri="{FF2B5EF4-FFF2-40B4-BE49-F238E27FC236}">
                <a16:creationId xmlns:a16="http://schemas.microsoft.com/office/drawing/2014/main" id="{666D5801-E409-4E82-A324-2BC84C25B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5" name="Line 39">
            <a:extLst>
              <a:ext uri="{FF2B5EF4-FFF2-40B4-BE49-F238E27FC236}">
                <a16:creationId xmlns:a16="http://schemas.microsoft.com/office/drawing/2014/main" id="{625C14FD-4452-4A90-B333-4A7F1A344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6" name="Line 40">
            <a:extLst>
              <a:ext uri="{FF2B5EF4-FFF2-40B4-BE49-F238E27FC236}">
                <a16:creationId xmlns:a16="http://schemas.microsoft.com/office/drawing/2014/main" id="{CAFF00E1-8F92-4B9F-9C85-B4F843460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5913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7" name="Line 41">
            <a:extLst>
              <a:ext uri="{FF2B5EF4-FFF2-40B4-BE49-F238E27FC236}">
                <a16:creationId xmlns:a16="http://schemas.microsoft.com/office/drawing/2014/main" id="{99A5C982-D4B6-4F0E-B513-E1E5C34EA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8" name="Line 42">
            <a:extLst>
              <a:ext uri="{FF2B5EF4-FFF2-40B4-BE49-F238E27FC236}">
                <a16:creationId xmlns:a16="http://schemas.microsoft.com/office/drawing/2014/main" id="{E8553C76-4DE4-4D73-A689-CC86B7A1E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0088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39" name="Line 43">
            <a:extLst>
              <a:ext uri="{FF2B5EF4-FFF2-40B4-BE49-F238E27FC236}">
                <a16:creationId xmlns:a16="http://schemas.microsoft.com/office/drawing/2014/main" id="{A23AF4D6-19F5-4E78-BDC5-228B404C7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9650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40" name="Line 44">
            <a:extLst>
              <a:ext uri="{FF2B5EF4-FFF2-40B4-BE49-F238E27FC236}">
                <a16:creationId xmlns:a16="http://schemas.microsoft.com/office/drawing/2014/main" id="{79F0CFD8-396C-443D-922D-F30EC40D5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1738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41" name="Line 45">
            <a:extLst>
              <a:ext uri="{FF2B5EF4-FFF2-40B4-BE49-F238E27FC236}">
                <a16:creationId xmlns:a16="http://schemas.microsoft.com/office/drawing/2014/main" id="{8EF3EDB9-8B81-4E5A-A46B-C3075A24E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150971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42" name="Line 46">
            <a:extLst>
              <a:ext uri="{FF2B5EF4-FFF2-40B4-BE49-F238E27FC236}">
                <a16:creationId xmlns:a16="http://schemas.microsoft.com/office/drawing/2014/main" id="{9746C0C2-4995-457E-866D-9454ADE62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1575" y="5927725"/>
            <a:ext cx="1439863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43" name="Line 47">
            <a:extLst>
              <a:ext uri="{FF2B5EF4-FFF2-40B4-BE49-F238E27FC236}">
                <a16:creationId xmlns:a16="http://schemas.microsoft.com/office/drawing/2014/main" id="{F5ED9880-849A-4AD3-8E3A-061BBCAE6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1438" y="5927725"/>
            <a:ext cx="0" cy="382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44" name="Line 48">
            <a:extLst>
              <a:ext uri="{FF2B5EF4-FFF2-40B4-BE49-F238E27FC236}">
                <a16:creationId xmlns:a16="http://schemas.microsoft.com/office/drawing/2014/main" id="{80482AB5-4B46-434A-9157-03C1B7D8D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1575" y="5927725"/>
            <a:ext cx="0" cy="382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45" name="Line 49">
            <a:extLst>
              <a:ext uri="{FF2B5EF4-FFF2-40B4-BE49-F238E27FC236}">
                <a16:creationId xmlns:a16="http://schemas.microsoft.com/office/drawing/2014/main" id="{3CACD2CB-EBAA-4382-9C7B-C8E252CCA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4294188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46" name="Line 50">
            <a:extLst>
              <a:ext uri="{FF2B5EF4-FFF2-40B4-BE49-F238E27FC236}">
                <a16:creationId xmlns:a16="http://schemas.microsoft.com/office/drawing/2014/main" id="{F361D9F6-6761-4685-B382-15DB70FFC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963" y="4294188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47" name="Line 51">
            <a:extLst>
              <a:ext uri="{FF2B5EF4-FFF2-40B4-BE49-F238E27FC236}">
                <a16:creationId xmlns:a16="http://schemas.microsoft.com/office/drawing/2014/main" id="{120421F8-718F-4304-8BDD-3324588E53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3963" y="4286250"/>
            <a:ext cx="1519237" cy="22225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48" name="Text Box 52">
            <a:extLst>
              <a:ext uri="{FF2B5EF4-FFF2-40B4-BE49-F238E27FC236}">
                <a16:creationId xmlns:a16="http://schemas.microsoft.com/office/drawing/2014/main" id="{712110CF-CBFE-4025-AA96-0FCDF9172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4230688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24 bajty</a:t>
            </a:r>
          </a:p>
        </p:txBody>
      </p:sp>
      <p:sp>
        <p:nvSpPr>
          <p:cNvPr id="80949" name="Text Box 53">
            <a:extLst>
              <a:ext uri="{FF2B5EF4-FFF2-40B4-BE49-F238E27FC236}">
                <a16:creationId xmlns:a16="http://schemas.microsoft.com/office/drawing/2014/main" id="{F919C257-2692-4063-9B57-4A0C3208B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5862638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24 bajty</a:t>
            </a:r>
          </a:p>
        </p:txBody>
      </p:sp>
      <p:sp>
        <p:nvSpPr>
          <p:cNvPr id="80950" name="Line 54">
            <a:extLst>
              <a:ext uri="{FF2B5EF4-FFF2-40B4-BE49-F238E27FC236}">
                <a16:creationId xmlns:a16="http://schemas.microsoft.com/office/drawing/2014/main" id="{BEA4A54B-3D6F-49B5-B5FA-BB039A020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1575" y="6215063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51" name="Line 55">
            <a:extLst>
              <a:ext uri="{FF2B5EF4-FFF2-40B4-BE49-F238E27FC236}">
                <a16:creationId xmlns:a16="http://schemas.microsoft.com/office/drawing/2014/main" id="{8EA4DA38-336C-42D2-A275-C50E16BDA3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3963" y="4581525"/>
            <a:ext cx="153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52" name="Text Box 56">
            <a:extLst>
              <a:ext uri="{FF2B5EF4-FFF2-40B4-BE49-F238E27FC236}">
                <a16:creationId xmlns:a16="http://schemas.microsoft.com/office/drawing/2014/main" id="{B2AF140D-0B71-4DAF-B5E9-2E7B5BB92316}"/>
              </a:ext>
            </a:extLst>
          </p:cNvPr>
          <p:cNvSpPr txBox="1">
            <a:spLocks noChangeArrowheads="1"/>
          </p:cNvSpPr>
          <p:nvPr/>
        </p:nvSpPr>
        <p:spPr bwMode="auto">
          <a:xfrm rot="-5337418">
            <a:off x="4628356" y="6149182"/>
            <a:ext cx="703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Czas </a:t>
            </a:r>
          </a:p>
        </p:txBody>
      </p:sp>
      <p:sp>
        <p:nvSpPr>
          <p:cNvPr id="80953" name="Line 57">
            <a:extLst>
              <a:ext uri="{FF2B5EF4-FFF2-40B4-BE49-F238E27FC236}">
                <a16:creationId xmlns:a16="http://schemas.microsoft.com/office/drawing/2014/main" id="{5CE950D9-F462-437C-B358-34ABC944D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4294188"/>
            <a:ext cx="192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955" name="Rectangle 59">
            <a:extLst>
              <a:ext uri="{FF2B5EF4-FFF2-40B4-BE49-F238E27FC236}">
                <a16:creationId xmlns:a16="http://schemas.microsoft.com/office/drawing/2014/main" id="{E09B9693-79E1-40BA-817C-58FC792E6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5" y="61913"/>
            <a:ext cx="6989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Zmiana stopnia zajętości pamięci FIFO w czasie</a:t>
            </a:r>
            <a:endParaRPr lang="pl-PL" altLang="pl-PL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rostokąt 86">
            <a:extLst>
              <a:ext uri="{FF2B5EF4-FFF2-40B4-BE49-F238E27FC236}">
                <a16:creationId xmlns:a16="http://schemas.microsoft.com/office/drawing/2014/main" id="{C1D5F335-5279-460A-9A45-3E5946C482D0}"/>
              </a:ext>
            </a:extLst>
          </p:cNvPr>
          <p:cNvSpPr/>
          <p:nvPr/>
        </p:nvSpPr>
        <p:spPr bwMode="auto">
          <a:xfrm>
            <a:off x="0" y="692697"/>
            <a:ext cx="9144000" cy="619268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81922" name="Text Box 2">
            <a:extLst>
              <a:ext uri="{FF2B5EF4-FFF2-40B4-BE49-F238E27FC236}">
                <a16:creationId xmlns:a16="http://schemas.microsoft.com/office/drawing/2014/main" id="{09256D57-29A9-474C-B19F-858E48613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971550"/>
            <a:ext cx="42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we</a:t>
            </a:r>
            <a:endParaRPr lang="pl-PL" altLang="pl-PL" sz="16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72CCA15-A1A3-4477-885C-5D88B0BDF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616075"/>
            <a:ext cx="1828800" cy="547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24" name="Line 4">
            <a:extLst>
              <a:ext uri="{FF2B5EF4-FFF2-40B4-BE49-F238E27FC236}">
                <a16:creationId xmlns:a16="http://schemas.microsoft.com/office/drawing/2014/main" id="{9C3D4923-AF1E-46F3-8C53-1CA7F6127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25" y="1616075"/>
            <a:ext cx="0" cy="547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25" name="Line 5">
            <a:extLst>
              <a:ext uri="{FF2B5EF4-FFF2-40B4-BE49-F238E27FC236}">
                <a16:creationId xmlns:a16="http://schemas.microsoft.com/office/drawing/2014/main" id="{2FBA6ACC-425F-4598-92F2-DCA539F38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" y="1616075"/>
            <a:ext cx="0" cy="547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26" name="Line 6">
            <a:extLst>
              <a:ext uri="{FF2B5EF4-FFF2-40B4-BE49-F238E27FC236}">
                <a16:creationId xmlns:a16="http://schemas.microsoft.com/office/drawing/2014/main" id="{D22B1510-992A-434E-BB4F-787E4A052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6238" y="1616075"/>
            <a:ext cx="0" cy="547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27" name="Line 7">
            <a:extLst>
              <a:ext uri="{FF2B5EF4-FFF2-40B4-BE49-F238E27FC236}">
                <a16:creationId xmlns:a16="http://schemas.microsoft.com/office/drawing/2014/main" id="{4767152C-26CB-43A2-A312-AD38EBCC4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616075"/>
            <a:ext cx="0" cy="547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28" name="Line 8">
            <a:extLst>
              <a:ext uri="{FF2B5EF4-FFF2-40B4-BE49-F238E27FC236}">
                <a16:creationId xmlns:a16="http://schemas.microsoft.com/office/drawing/2014/main" id="{1B4C4D19-0C80-4A91-859B-FB4CAE994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1363" y="1616075"/>
            <a:ext cx="0" cy="547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29" name="Line 9">
            <a:extLst>
              <a:ext uri="{FF2B5EF4-FFF2-40B4-BE49-F238E27FC236}">
                <a16:creationId xmlns:a16="http://schemas.microsoft.com/office/drawing/2014/main" id="{58B1C4A4-87BA-4945-9CBC-99EA4F063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1616075"/>
            <a:ext cx="0" cy="547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30" name="Line 10">
            <a:extLst>
              <a:ext uri="{FF2B5EF4-FFF2-40B4-BE49-F238E27FC236}">
                <a16:creationId xmlns:a16="http://schemas.microsoft.com/office/drawing/2014/main" id="{AC04B6DB-5FCF-4A11-BECB-4B788A824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3" y="1387475"/>
            <a:ext cx="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31" name="Line 11">
            <a:extLst>
              <a:ext uri="{FF2B5EF4-FFF2-40B4-BE49-F238E27FC236}">
                <a16:creationId xmlns:a16="http://schemas.microsoft.com/office/drawing/2014/main" id="{D3B7D85F-868B-4D34-9253-B024C3FD0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387475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id="{177CECEF-0B46-4EAE-B854-401D9361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52500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wy</a:t>
            </a:r>
            <a:endParaRPr lang="pl-PL" altLang="pl-PL" sz="1600"/>
          </a:p>
        </p:txBody>
      </p:sp>
      <p:sp>
        <p:nvSpPr>
          <p:cNvPr id="81933" name="Line 13">
            <a:extLst>
              <a:ext uri="{FF2B5EF4-FFF2-40B4-BE49-F238E27FC236}">
                <a16:creationId xmlns:a16="http://schemas.microsoft.com/office/drawing/2014/main" id="{5628F6D8-FCAE-4168-B7CE-308504923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38" y="216376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34" name="Line 14">
            <a:extLst>
              <a:ext uri="{FF2B5EF4-FFF2-40B4-BE49-F238E27FC236}">
                <a16:creationId xmlns:a16="http://schemas.microsoft.com/office/drawing/2014/main" id="{DD5BEBC4-EC4D-4B64-9F1E-29EB82922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16376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DFC258AE-8F16-4981-8459-BB8D1A79B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00300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Pd</a:t>
            </a:r>
          </a:p>
        </p:txBody>
      </p:sp>
      <p:sp>
        <p:nvSpPr>
          <p:cNvPr id="81936" name="Text Box 16">
            <a:extLst>
              <a:ext uri="{FF2B5EF4-FFF2-40B4-BE49-F238E27FC236}">
                <a16:creationId xmlns:a16="http://schemas.microsoft.com/office/drawing/2014/main" id="{5AE5BD0D-2234-44D0-B842-C6177C78A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00300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Pg</a:t>
            </a: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4DF3C81A-5B56-4182-8904-C4084BEB8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249363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FIFO</a:t>
            </a:r>
          </a:p>
        </p:txBody>
      </p:sp>
      <p:sp>
        <p:nvSpPr>
          <p:cNvPr id="81938" name="Rectangle 18">
            <a:extLst>
              <a:ext uri="{FF2B5EF4-FFF2-40B4-BE49-F238E27FC236}">
                <a16:creationId xmlns:a16="http://schemas.microsoft.com/office/drawing/2014/main" id="{24906E91-792C-4616-AC40-7AE790BAE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3924300"/>
            <a:ext cx="1644650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39" name="Line 19">
            <a:extLst>
              <a:ext uri="{FF2B5EF4-FFF2-40B4-BE49-F238E27FC236}">
                <a16:creationId xmlns:a16="http://schemas.microsoft.com/office/drawing/2014/main" id="{E95C1AF8-B2B8-499A-BFD1-5AF684166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38" y="3924300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0" name="Line 20">
            <a:extLst>
              <a:ext uri="{FF2B5EF4-FFF2-40B4-BE49-F238E27FC236}">
                <a16:creationId xmlns:a16="http://schemas.microsoft.com/office/drawing/2014/main" id="{1F22A98A-77A1-4CD8-B8E7-54B838586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924300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1" name="Line 21">
            <a:extLst>
              <a:ext uri="{FF2B5EF4-FFF2-40B4-BE49-F238E27FC236}">
                <a16:creationId xmlns:a16="http://schemas.microsoft.com/office/drawing/2014/main" id="{C1AE9613-AA05-4A0F-899F-E8E6BF83C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963" y="3924300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2" name="Line 22">
            <a:extLst>
              <a:ext uri="{FF2B5EF4-FFF2-40B4-BE49-F238E27FC236}">
                <a16:creationId xmlns:a16="http://schemas.microsoft.com/office/drawing/2014/main" id="{50ECE0E9-F685-4C49-B733-52AA5DC51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9525" y="3924300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3" name="Line 23">
            <a:extLst>
              <a:ext uri="{FF2B5EF4-FFF2-40B4-BE49-F238E27FC236}">
                <a16:creationId xmlns:a16="http://schemas.microsoft.com/office/drawing/2014/main" id="{061905A8-013D-4E7C-9D36-C55FCB56E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3924300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4" name="Line 24">
            <a:extLst>
              <a:ext uri="{FF2B5EF4-FFF2-40B4-BE49-F238E27FC236}">
                <a16:creationId xmlns:a16="http://schemas.microsoft.com/office/drawing/2014/main" id="{F58FD91C-BB6F-4AEF-A333-B5BACE483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6238" y="3924300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5" name="Line 25">
            <a:extLst>
              <a:ext uri="{FF2B5EF4-FFF2-40B4-BE49-F238E27FC236}">
                <a16:creationId xmlns:a16="http://schemas.microsoft.com/office/drawing/2014/main" id="{1C51BB66-124B-4285-95BF-2B1C33CBB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24300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6" name="Line 26">
            <a:extLst>
              <a:ext uri="{FF2B5EF4-FFF2-40B4-BE49-F238E27FC236}">
                <a16:creationId xmlns:a16="http://schemas.microsoft.com/office/drawing/2014/main" id="{7395F535-09D5-41DA-8155-90B3E8F62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1363" y="3924300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7" name="Text Box 27">
            <a:extLst>
              <a:ext uri="{FF2B5EF4-FFF2-40B4-BE49-F238E27FC236}">
                <a16:creationId xmlns:a16="http://schemas.microsoft.com/office/drawing/2014/main" id="{C2637A38-66BA-4E24-9BB3-115B43C83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4640263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wy</a:t>
            </a:r>
            <a:endParaRPr lang="pl-PL" altLang="pl-PL" sz="1600"/>
          </a:p>
        </p:txBody>
      </p:sp>
      <p:sp>
        <p:nvSpPr>
          <p:cNvPr id="81948" name="Line 28">
            <a:extLst>
              <a:ext uri="{FF2B5EF4-FFF2-40B4-BE49-F238E27FC236}">
                <a16:creationId xmlns:a16="http://schemas.microsoft.com/office/drawing/2014/main" id="{946A6838-3B18-4E95-9395-AB8855C3D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8325" y="1431925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9" name="Rectangle 29">
            <a:extLst>
              <a:ext uri="{FF2B5EF4-FFF2-40B4-BE49-F238E27FC236}">
                <a16:creationId xmlns:a16="http://schemas.microsoft.com/office/drawing/2014/main" id="{6320A466-FC6D-46E1-8F2A-54E4E4281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2530475"/>
            <a:ext cx="2195513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50" name="Rectangle 30">
            <a:extLst>
              <a:ext uri="{FF2B5EF4-FFF2-40B4-BE49-F238E27FC236}">
                <a16:creationId xmlns:a16="http://schemas.microsoft.com/office/drawing/2014/main" id="{125C00EF-A35B-44F6-847B-457AE8990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1431925"/>
            <a:ext cx="5943600" cy="3384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51" name="Rectangle 31">
            <a:extLst>
              <a:ext uri="{FF2B5EF4-FFF2-40B4-BE49-F238E27FC236}">
                <a16:creationId xmlns:a16="http://schemas.microsoft.com/office/drawing/2014/main" id="{C5543D10-5747-4169-A4E6-6526AE6CC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2530475"/>
            <a:ext cx="366713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52" name="Rectangle 32">
            <a:extLst>
              <a:ext uri="{FF2B5EF4-FFF2-40B4-BE49-F238E27FC236}">
                <a16:creationId xmlns:a16="http://schemas.microsoft.com/office/drawing/2014/main" id="{44417181-C572-4BEA-926B-064E10E36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30475"/>
            <a:ext cx="365125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53" name="Rectangle 33">
            <a:extLst>
              <a:ext uri="{FF2B5EF4-FFF2-40B4-BE49-F238E27FC236}">
                <a16:creationId xmlns:a16="http://schemas.microsoft.com/office/drawing/2014/main" id="{9D094661-7F5A-4DE7-B438-00FF5E8B4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2530475"/>
            <a:ext cx="366712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54" name="Line 34">
            <a:extLst>
              <a:ext uri="{FF2B5EF4-FFF2-40B4-BE49-F238E27FC236}">
                <a16:creationId xmlns:a16="http://schemas.microsoft.com/office/drawing/2014/main" id="{FF4B2097-ABA7-4B0B-83BA-CECBE5B6F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1431925"/>
            <a:ext cx="3748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55" name="Line 35">
            <a:extLst>
              <a:ext uri="{FF2B5EF4-FFF2-40B4-BE49-F238E27FC236}">
                <a16:creationId xmlns:a16="http://schemas.microsoft.com/office/drawing/2014/main" id="{B729D361-0158-41C2-BEA8-9456B35DA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143192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56" name="Line 36">
            <a:extLst>
              <a:ext uri="{FF2B5EF4-FFF2-40B4-BE49-F238E27FC236}">
                <a16:creationId xmlns:a16="http://schemas.microsoft.com/office/drawing/2014/main" id="{BF8F8BDE-B7C9-4308-BA5F-CF0A02362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188912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57" name="Line 37">
            <a:extLst>
              <a:ext uri="{FF2B5EF4-FFF2-40B4-BE49-F238E27FC236}">
                <a16:creationId xmlns:a16="http://schemas.microsoft.com/office/drawing/2014/main" id="{E429497F-4B08-4E81-B1D9-03180E6F7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326072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58" name="Oval 38">
            <a:extLst>
              <a:ext uri="{FF2B5EF4-FFF2-40B4-BE49-F238E27FC236}">
                <a16:creationId xmlns:a16="http://schemas.microsoft.com/office/drawing/2014/main" id="{B02252D5-4117-4411-989E-A0C7FEB7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803525"/>
            <a:ext cx="90487" cy="92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59" name="Oval 39">
            <a:extLst>
              <a:ext uri="{FF2B5EF4-FFF2-40B4-BE49-F238E27FC236}">
                <a16:creationId xmlns:a16="http://schemas.microsoft.com/office/drawing/2014/main" id="{DEE3F8A8-8787-4C70-9D60-96961B20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3192463"/>
            <a:ext cx="90487" cy="92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60" name="Oval 40">
            <a:extLst>
              <a:ext uri="{FF2B5EF4-FFF2-40B4-BE49-F238E27FC236}">
                <a16:creationId xmlns:a16="http://schemas.microsoft.com/office/drawing/2014/main" id="{968A4AB4-0F04-477A-9904-FC92807F3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987675"/>
            <a:ext cx="92075" cy="904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61" name="Line 41">
            <a:extLst>
              <a:ext uri="{FF2B5EF4-FFF2-40B4-BE49-F238E27FC236}">
                <a16:creationId xmlns:a16="http://schemas.microsoft.com/office/drawing/2014/main" id="{03A66B98-B25F-4A34-96BD-630AAD5735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5763" y="1020763"/>
            <a:ext cx="0" cy="2011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62" name="Line 42">
            <a:extLst>
              <a:ext uri="{FF2B5EF4-FFF2-40B4-BE49-F238E27FC236}">
                <a16:creationId xmlns:a16="http://schemas.microsoft.com/office/drawing/2014/main" id="{F7CA4B17-B121-48E4-916B-42ECBC99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5825" y="3032125"/>
            <a:ext cx="503238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63" name="Line 43">
            <a:extLst>
              <a:ext uri="{FF2B5EF4-FFF2-40B4-BE49-F238E27FC236}">
                <a16:creationId xmlns:a16="http://schemas.microsoft.com/office/drawing/2014/main" id="{C6F0E1FC-FCAE-465A-8F15-1C6176613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0638" y="2689225"/>
            <a:ext cx="0" cy="731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64" name="Line 44">
            <a:extLst>
              <a:ext uri="{FF2B5EF4-FFF2-40B4-BE49-F238E27FC236}">
                <a16:creationId xmlns:a16="http://schemas.microsoft.com/office/drawing/2014/main" id="{115F3F6A-EFF4-4A2F-8DFB-881709F0C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8088" y="1020763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65" name="Line 45">
            <a:extLst>
              <a:ext uri="{FF2B5EF4-FFF2-40B4-BE49-F238E27FC236}">
                <a16:creationId xmlns:a16="http://schemas.microsoft.com/office/drawing/2014/main" id="{7508316F-3F6B-4529-BD27-CA41377D1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825" y="2803525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66" name="Line 46">
            <a:extLst>
              <a:ext uri="{FF2B5EF4-FFF2-40B4-BE49-F238E27FC236}">
                <a16:creationId xmlns:a16="http://schemas.microsoft.com/office/drawing/2014/main" id="{579675D2-8DCC-492B-A930-B427953C5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8088" y="1020763"/>
            <a:ext cx="21034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67" name="Rectangle 47">
            <a:extLst>
              <a:ext uri="{FF2B5EF4-FFF2-40B4-BE49-F238E27FC236}">
                <a16:creationId xmlns:a16="http://schemas.microsoft.com/office/drawing/2014/main" id="{71332F59-9BCF-480D-B2C9-756D03CA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616075"/>
            <a:ext cx="184150" cy="54768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68" name="Rectangle 48">
            <a:extLst>
              <a:ext uri="{FF2B5EF4-FFF2-40B4-BE49-F238E27FC236}">
                <a16:creationId xmlns:a16="http://schemas.microsoft.com/office/drawing/2014/main" id="{51B72267-1185-4E05-BC2A-D16F35D3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616075"/>
            <a:ext cx="182563" cy="54768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69" name="Rectangle 49">
            <a:extLst>
              <a:ext uri="{FF2B5EF4-FFF2-40B4-BE49-F238E27FC236}">
                <a16:creationId xmlns:a16="http://schemas.microsoft.com/office/drawing/2014/main" id="{D87BEA31-CEC4-4289-BAA9-E5CAF0A0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616075"/>
            <a:ext cx="182562" cy="54768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70" name="Rectangle 50">
            <a:extLst>
              <a:ext uri="{FF2B5EF4-FFF2-40B4-BE49-F238E27FC236}">
                <a16:creationId xmlns:a16="http://schemas.microsoft.com/office/drawing/2014/main" id="{305857F8-5FDC-4945-801F-0BBCDDB2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16075"/>
            <a:ext cx="182563" cy="54768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71" name="Rectangle 51">
            <a:extLst>
              <a:ext uri="{FF2B5EF4-FFF2-40B4-BE49-F238E27FC236}">
                <a16:creationId xmlns:a16="http://schemas.microsoft.com/office/drawing/2014/main" id="{F9290B2B-68F2-43AF-957C-4B2B7FFB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1616075"/>
            <a:ext cx="182562" cy="54768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72" name="Rectangle 52">
            <a:extLst>
              <a:ext uri="{FF2B5EF4-FFF2-40B4-BE49-F238E27FC236}">
                <a16:creationId xmlns:a16="http://schemas.microsoft.com/office/drawing/2014/main" id="{8297836A-F97C-491A-AAC5-DCF93461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1616075"/>
            <a:ext cx="184150" cy="54768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73" name="Rectangle 53">
            <a:extLst>
              <a:ext uri="{FF2B5EF4-FFF2-40B4-BE49-F238E27FC236}">
                <a16:creationId xmlns:a16="http://schemas.microsoft.com/office/drawing/2014/main" id="{F7751F1C-FF89-4D2D-894F-76CD9A38F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1431925"/>
            <a:ext cx="3748087" cy="33845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74" name="Line 54">
            <a:extLst>
              <a:ext uri="{FF2B5EF4-FFF2-40B4-BE49-F238E27FC236}">
                <a16:creationId xmlns:a16="http://schemas.microsoft.com/office/drawing/2014/main" id="{C6D7C2B8-E4F5-4696-963F-E12B5FFD1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1525" y="1020763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75" name="Text Box 55">
            <a:extLst>
              <a:ext uri="{FF2B5EF4-FFF2-40B4-BE49-F238E27FC236}">
                <a16:creationId xmlns:a16="http://schemas.microsoft.com/office/drawing/2014/main" id="{D30E780F-2F2A-4678-B3D9-21E80114B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8956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81976" name="Line 56">
            <a:extLst>
              <a:ext uri="{FF2B5EF4-FFF2-40B4-BE49-F238E27FC236}">
                <a16:creationId xmlns:a16="http://schemas.microsoft.com/office/drawing/2014/main" id="{0B450101-2672-4071-9DDA-491909227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3" y="6488113"/>
            <a:ext cx="848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77" name="Rectangle 57">
            <a:extLst>
              <a:ext uri="{FF2B5EF4-FFF2-40B4-BE49-F238E27FC236}">
                <a16:creationId xmlns:a16="http://schemas.microsoft.com/office/drawing/2014/main" id="{0045F148-F64D-42A9-9DC7-6DF686FD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6215063"/>
            <a:ext cx="457200" cy="273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78" name="Rectangle 58">
            <a:extLst>
              <a:ext uri="{FF2B5EF4-FFF2-40B4-BE49-F238E27FC236}">
                <a16:creationId xmlns:a16="http://schemas.microsoft.com/office/drawing/2014/main" id="{AE79CD56-7021-4531-ABA7-197991CC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6215063"/>
            <a:ext cx="457200" cy="273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79" name="Rectangle 59">
            <a:extLst>
              <a:ext uri="{FF2B5EF4-FFF2-40B4-BE49-F238E27FC236}">
                <a16:creationId xmlns:a16="http://schemas.microsoft.com/office/drawing/2014/main" id="{142A4E6D-C1A5-46EB-8E11-2ADE8B00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6215063"/>
            <a:ext cx="457200" cy="273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80" name="Rectangle 60">
            <a:extLst>
              <a:ext uri="{FF2B5EF4-FFF2-40B4-BE49-F238E27FC236}">
                <a16:creationId xmlns:a16="http://schemas.microsoft.com/office/drawing/2014/main" id="{6796059A-B344-4C2C-BDD5-180EBEF46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6215063"/>
            <a:ext cx="457200" cy="273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81" name="Rectangle 61">
            <a:extLst>
              <a:ext uri="{FF2B5EF4-FFF2-40B4-BE49-F238E27FC236}">
                <a16:creationId xmlns:a16="http://schemas.microsoft.com/office/drawing/2014/main" id="{D8E89EE4-2451-4BF6-8096-71C8C426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6215063"/>
            <a:ext cx="1371600" cy="2730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82" name="Rectangle 62">
            <a:extLst>
              <a:ext uri="{FF2B5EF4-FFF2-40B4-BE49-F238E27FC236}">
                <a16:creationId xmlns:a16="http://schemas.microsoft.com/office/drawing/2014/main" id="{0CD3BE9B-02C1-4707-BA44-CBBCF358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6215063"/>
            <a:ext cx="1371600" cy="2730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83" name="Rectangle 63">
            <a:extLst>
              <a:ext uri="{FF2B5EF4-FFF2-40B4-BE49-F238E27FC236}">
                <a16:creationId xmlns:a16="http://schemas.microsoft.com/office/drawing/2014/main" id="{841C5CF7-DB6A-4257-9567-E40166304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6215063"/>
            <a:ext cx="1371600" cy="2730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84" name="Rectangle 64">
            <a:extLst>
              <a:ext uri="{FF2B5EF4-FFF2-40B4-BE49-F238E27FC236}">
                <a16:creationId xmlns:a16="http://schemas.microsoft.com/office/drawing/2014/main" id="{8BDBC075-779C-4A47-BF2F-4A540E87B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6215063"/>
            <a:ext cx="1371600" cy="2730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85" name="Rectangle 65">
            <a:extLst>
              <a:ext uri="{FF2B5EF4-FFF2-40B4-BE49-F238E27FC236}">
                <a16:creationId xmlns:a16="http://schemas.microsoft.com/office/drawing/2014/main" id="{19C17BF4-6EC5-4034-81F8-48ADD4F3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6215063"/>
            <a:ext cx="639763" cy="2730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1986" name="Line 66">
            <a:extLst>
              <a:ext uri="{FF2B5EF4-FFF2-40B4-BE49-F238E27FC236}">
                <a16:creationId xmlns:a16="http://schemas.microsoft.com/office/drawing/2014/main" id="{BA286FF6-B03B-41F0-AFA2-27D1AD462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3113" y="6215063"/>
            <a:ext cx="0" cy="2730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87" name="Text Box 67">
            <a:extLst>
              <a:ext uri="{FF2B5EF4-FFF2-40B4-BE49-F238E27FC236}">
                <a16:creationId xmlns:a16="http://schemas.microsoft.com/office/drawing/2014/main" id="{457F1466-4DCE-4B81-8F69-72EE3A2C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580188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czas</a:t>
            </a:r>
          </a:p>
        </p:txBody>
      </p:sp>
      <p:sp>
        <p:nvSpPr>
          <p:cNvPr id="81988" name="Line 68">
            <a:extLst>
              <a:ext uri="{FF2B5EF4-FFF2-40B4-BE49-F238E27FC236}">
                <a16:creationId xmlns:a16="http://schemas.microsoft.com/office/drawing/2014/main" id="{4E0BBEA7-0A2A-4F2D-AF72-248555ECE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9750" y="59404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89" name="Line 69">
            <a:extLst>
              <a:ext uri="{FF2B5EF4-FFF2-40B4-BE49-F238E27FC236}">
                <a16:creationId xmlns:a16="http://schemas.microsoft.com/office/drawing/2014/main" id="{E75FAB3C-1DA5-43BB-B80C-F86C21B2F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950" y="59404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90" name="Text Box 70">
            <a:extLst>
              <a:ext uri="{FF2B5EF4-FFF2-40B4-BE49-F238E27FC236}">
                <a16:creationId xmlns:a16="http://schemas.microsoft.com/office/drawing/2014/main" id="{3FB89C88-9C45-4597-BA74-5B2DBE719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573713"/>
            <a:ext cx="168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 9         261 bajtów</a:t>
            </a:r>
          </a:p>
        </p:txBody>
      </p:sp>
      <p:sp>
        <p:nvSpPr>
          <p:cNvPr id="81991" name="Line 71">
            <a:extLst>
              <a:ext uri="{FF2B5EF4-FFF2-40B4-BE49-F238E27FC236}">
                <a16:creationId xmlns:a16="http://schemas.microsoft.com/office/drawing/2014/main" id="{35F8D3B7-FA49-48BC-8A76-01D186929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8325" y="5153025"/>
            <a:ext cx="219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92" name="Line 72">
            <a:extLst>
              <a:ext uri="{FF2B5EF4-FFF2-40B4-BE49-F238E27FC236}">
                <a16:creationId xmlns:a16="http://schemas.microsoft.com/office/drawing/2014/main" id="{EF75E4B0-7819-4958-A85A-4932979294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3838" y="5151438"/>
            <a:ext cx="3748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93" name="Text Box 73">
            <a:extLst>
              <a:ext uri="{FF2B5EF4-FFF2-40B4-BE49-F238E27FC236}">
                <a16:creationId xmlns:a16="http://schemas.microsoft.com/office/drawing/2014/main" id="{60238581-952B-4E32-AE44-E38E296A0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4860925"/>
            <a:ext cx="3916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9 bajtów                                            261 bajtów</a:t>
            </a:r>
          </a:p>
        </p:txBody>
      </p:sp>
      <p:sp>
        <p:nvSpPr>
          <p:cNvPr id="81994" name="Text Box 74">
            <a:extLst>
              <a:ext uri="{FF2B5EF4-FFF2-40B4-BE49-F238E27FC236}">
                <a16:creationId xmlns:a16="http://schemas.microsoft.com/office/drawing/2014/main" id="{84BAA205-0A5C-4874-9FDC-743E5380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124200"/>
            <a:ext cx="16954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1600"/>
              <a:t>Pamięć:</a:t>
            </a:r>
          </a:p>
          <a:p>
            <a:pPr>
              <a:lnSpc>
                <a:spcPct val="80000"/>
              </a:lnSpc>
            </a:pPr>
            <a:r>
              <a:rPr lang="pl-PL" altLang="pl-PL" sz="1600"/>
              <a:t>RSOH, AU-PTR,</a:t>
            </a:r>
          </a:p>
          <a:p>
            <a:pPr>
              <a:lnSpc>
                <a:spcPct val="80000"/>
              </a:lnSpc>
            </a:pPr>
            <a:r>
              <a:rPr lang="pl-PL" altLang="pl-PL" sz="1600"/>
              <a:t>MSOH</a:t>
            </a:r>
          </a:p>
        </p:txBody>
      </p:sp>
      <p:sp>
        <p:nvSpPr>
          <p:cNvPr id="81995" name="Text Box 75">
            <a:extLst>
              <a:ext uri="{FF2B5EF4-FFF2-40B4-BE49-F238E27FC236}">
                <a16:creationId xmlns:a16="http://schemas.microsoft.com/office/drawing/2014/main" id="{9C613349-E2F9-424A-AA15-02CC911E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5304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81996" name="Text Box 76">
            <a:extLst>
              <a:ext uri="{FF2B5EF4-FFF2-40B4-BE49-F238E27FC236}">
                <a16:creationId xmlns:a16="http://schemas.microsoft.com/office/drawing/2014/main" id="{1B3CF493-4C82-45C3-AE0C-591E33B79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304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81997" name="Text Box 77">
            <a:extLst>
              <a:ext uri="{FF2B5EF4-FFF2-40B4-BE49-F238E27FC236}">
                <a16:creationId xmlns:a16="http://schemas.microsoft.com/office/drawing/2014/main" id="{6B395533-B1DE-47D3-BD32-F35483E3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25304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81998" name="Line 78">
            <a:extLst>
              <a:ext uri="{FF2B5EF4-FFF2-40B4-BE49-F238E27FC236}">
                <a16:creationId xmlns:a16="http://schemas.microsoft.com/office/drawing/2014/main" id="{2D02C2B2-21C3-442B-9D96-2B5F9305A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713038"/>
            <a:ext cx="914400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99" name="Line 79">
            <a:extLst>
              <a:ext uri="{FF2B5EF4-FFF2-40B4-BE49-F238E27FC236}">
                <a16:creationId xmlns:a16="http://schemas.microsoft.com/office/drawing/2014/main" id="{7ADED51A-0279-4F82-A9D6-0C0990B71A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5763" y="1020763"/>
            <a:ext cx="822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000" name="Line 80">
            <a:extLst>
              <a:ext uri="{FF2B5EF4-FFF2-40B4-BE49-F238E27FC236}">
                <a16:creationId xmlns:a16="http://schemas.microsoft.com/office/drawing/2014/main" id="{7B06C01E-EA76-4B9F-8ED1-79B679307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32125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001" name="Line 81">
            <a:extLst>
              <a:ext uri="{FF2B5EF4-FFF2-40B4-BE49-F238E27FC236}">
                <a16:creationId xmlns:a16="http://schemas.microsoft.com/office/drawing/2014/main" id="{F8430B44-535E-4A74-A99E-F55FD5E10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1901825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002" name="Line 82">
            <a:extLst>
              <a:ext uri="{FF2B5EF4-FFF2-40B4-BE49-F238E27FC236}">
                <a16:creationId xmlns:a16="http://schemas.microsoft.com/office/drawing/2014/main" id="{5ED0D267-134C-47E4-BEB1-F1DE98AEE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866900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003" name="Line 83">
            <a:extLst>
              <a:ext uri="{FF2B5EF4-FFF2-40B4-BE49-F238E27FC236}">
                <a16:creationId xmlns:a16="http://schemas.microsoft.com/office/drawing/2014/main" id="{3E266415-0477-42C9-83EC-0628DB060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4198938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004" name="Line 84">
            <a:extLst>
              <a:ext uri="{FF2B5EF4-FFF2-40B4-BE49-F238E27FC236}">
                <a16:creationId xmlns:a16="http://schemas.microsoft.com/office/drawing/2014/main" id="{8C8239DE-2A51-489B-84B8-7D307AA7D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187825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006" name="Rectangle 86">
            <a:extLst>
              <a:ext uri="{FF2B5EF4-FFF2-40B4-BE49-F238E27FC236}">
                <a16:creationId xmlns:a16="http://schemas.microsoft.com/office/drawing/2014/main" id="{C40E993C-5C70-4DEF-9469-74221B630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61913"/>
            <a:ext cx="6467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Tworzenie modułu STM-1 – brak dopełnienia</a:t>
            </a:r>
            <a:endParaRPr lang="pl-PL" altLang="pl-PL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rostokąt 98">
            <a:extLst>
              <a:ext uri="{FF2B5EF4-FFF2-40B4-BE49-F238E27FC236}">
                <a16:creationId xmlns:a16="http://schemas.microsoft.com/office/drawing/2014/main" id="{1FF8ED65-B62E-4FFF-A587-C173FBC0AC5D}"/>
              </a:ext>
            </a:extLst>
          </p:cNvPr>
          <p:cNvSpPr/>
          <p:nvPr/>
        </p:nvSpPr>
        <p:spPr bwMode="auto">
          <a:xfrm>
            <a:off x="0" y="692697"/>
            <a:ext cx="9144000" cy="619268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82946" name="Line 2">
            <a:extLst>
              <a:ext uri="{FF2B5EF4-FFF2-40B4-BE49-F238E27FC236}">
                <a16:creationId xmlns:a16="http://schemas.microsoft.com/office/drawing/2014/main" id="{486267F0-3B0C-407F-8C8B-5366BBC5B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8325" y="11557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DD654FA-29BE-4141-AD2D-25FE2705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2254250"/>
            <a:ext cx="2195513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D0CBBC0B-8025-4338-AB3B-C6E5B3F2D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1155700"/>
            <a:ext cx="5943600" cy="3386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0F564DAE-60CC-4E8E-8F08-65FDAD57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2254250"/>
            <a:ext cx="366713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4F476713-B6B4-4B3A-A7D5-B6F4F5395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54250"/>
            <a:ext cx="365125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64EF24EE-ED92-44D6-9298-2E011AB31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2254250"/>
            <a:ext cx="366712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52" name="Line 8">
            <a:extLst>
              <a:ext uri="{FF2B5EF4-FFF2-40B4-BE49-F238E27FC236}">
                <a16:creationId xmlns:a16="http://schemas.microsoft.com/office/drawing/2014/main" id="{2394BDD8-CC9C-4853-8B2F-2C68A39A0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1155700"/>
            <a:ext cx="3748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53" name="Line 9">
            <a:extLst>
              <a:ext uri="{FF2B5EF4-FFF2-40B4-BE49-F238E27FC236}">
                <a16:creationId xmlns:a16="http://schemas.microsoft.com/office/drawing/2014/main" id="{3D808A68-9BFC-4117-9405-F8B78FAA5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1155700"/>
            <a:ext cx="0" cy="3386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54" name="Line 10">
            <a:extLst>
              <a:ext uri="{FF2B5EF4-FFF2-40B4-BE49-F238E27FC236}">
                <a16:creationId xmlns:a16="http://schemas.microsoft.com/office/drawing/2014/main" id="{933A759E-5C6C-4F45-81C3-B6CD1F911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8088" y="790575"/>
            <a:ext cx="0" cy="146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55" name="Line 11">
            <a:extLst>
              <a:ext uri="{FF2B5EF4-FFF2-40B4-BE49-F238E27FC236}">
                <a16:creationId xmlns:a16="http://schemas.microsoft.com/office/drawing/2014/main" id="{D49D6D54-FC62-4CA7-BD11-A88AEE48E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8088" y="790575"/>
            <a:ext cx="6413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10F8B98B-BF27-40A8-9EE4-24DF76B5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1155700"/>
            <a:ext cx="3748087" cy="33861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57" name="Line 13">
            <a:extLst>
              <a:ext uri="{FF2B5EF4-FFF2-40B4-BE49-F238E27FC236}">
                <a16:creationId xmlns:a16="http://schemas.microsoft.com/office/drawing/2014/main" id="{98EC187E-F77F-473F-936B-78EF857E1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790575"/>
            <a:ext cx="0" cy="14636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BDD6E0D9-ED42-4D65-B6BC-FB1E9479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619375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82959" name="Line 15">
            <a:extLst>
              <a:ext uri="{FF2B5EF4-FFF2-40B4-BE49-F238E27FC236}">
                <a16:creationId xmlns:a16="http://schemas.microsoft.com/office/drawing/2014/main" id="{21801E80-F856-441C-BA32-B84F712A4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75" y="6326188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60" name="Rectangle 16">
            <a:extLst>
              <a:ext uri="{FF2B5EF4-FFF2-40B4-BE49-F238E27FC236}">
                <a16:creationId xmlns:a16="http://schemas.microsoft.com/office/drawing/2014/main" id="{48E257F5-966D-49E8-9B1E-7E90C7270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051550"/>
            <a:ext cx="457200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61" name="Rectangle 17">
            <a:extLst>
              <a:ext uri="{FF2B5EF4-FFF2-40B4-BE49-F238E27FC236}">
                <a16:creationId xmlns:a16="http://schemas.microsoft.com/office/drawing/2014/main" id="{05961111-54E5-4D96-BA04-110DE2DA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051550"/>
            <a:ext cx="457200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62" name="Rectangle 18">
            <a:extLst>
              <a:ext uri="{FF2B5EF4-FFF2-40B4-BE49-F238E27FC236}">
                <a16:creationId xmlns:a16="http://schemas.microsoft.com/office/drawing/2014/main" id="{0B5D1E26-0F91-45EC-BBE3-62F40C242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51550"/>
            <a:ext cx="457200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63" name="Rectangle 19">
            <a:extLst>
              <a:ext uri="{FF2B5EF4-FFF2-40B4-BE49-F238E27FC236}">
                <a16:creationId xmlns:a16="http://schemas.microsoft.com/office/drawing/2014/main" id="{8497D064-4472-4389-8385-94045116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051550"/>
            <a:ext cx="457200" cy="2746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64" name="Rectangle 20">
            <a:extLst>
              <a:ext uri="{FF2B5EF4-FFF2-40B4-BE49-F238E27FC236}">
                <a16:creationId xmlns:a16="http://schemas.microsoft.com/office/drawing/2014/main" id="{7F6E5845-807D-4499-B87A-06EC6A69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51550"/>
            <a:ext cx="1371600" cy="2746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3048305D-D474-403A-8286-870C87C2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51550"/>
            <a:ext cx="1371600" cy="2746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66" name="Rectangle 22">
            <a:extLst>
              <a:ext uri="{FF2B5EF4-FFF2-40B4-BE49-F238E27FC236}">
                <a16:creationId xmlns:a16="http://schemas.microsoft.com/office/drawing/2014/main" id="{F35AC454-54EA-44E0-9688-74D1E9F6F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051550"/>
            <a:ext cx="1371600" cy="2746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67" name="Rectangle 23">
            <a:extLst>
              <a:ext uri="{FF2B5EF4-FFF2-40B4-BE49-F238E27FC236}">
                <a16:creationId xmlns:a16="http://schemas.microsoft.com/office/drawing/2014/main" id="{5D2D1D52-E57C-4091-BF81-631B051B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051550"/>
            <a:ext cx="1371600" cy="2746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68" name="Rectangle 24">
            <a:extLst>
              <a:ext uri="{FF2B5EF4-FFF2-40B4-BE49-F238E27FC236}">
                <a16:creationId xmlns:a16="http://schemas.microsoft.com/office/drawing/2014/main" id="{005EE241-CC4E-44BD-B3B6-4C1D501E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051550"/>
            <a:ext cx="639763" cy="274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69" name="Line 25">
            <a:extLst>
              <a:ext uri="{FF2B5EF4-FFF2-40B4-BE49-F238E27FC236}">
                <a16:creationId xmlns:a16="http://schemas.microsoft.com/office/drawing/2014/main" id="{3D29EBEF-002F-4519-BAF5-659B98DFC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163" y="6051550"/>
            <a:ext cx="0" cy="2746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70" name="Text Box 26">
            <a:extLst>
              <a:ext uri="{FF2B5EF4-FFF2-40B4-BE49-F238E27FC236}">
                <a16:creationId xmlns:a16="http://schemas.microsoft.com/office/drawing/2014/main" id="{CF81655A-E5E4-49F5-93AE-BB6B3C764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416675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czas</a:t>
            </a:r>
          </a:p>
        </p:txBody>
      </p:sp>
      <p:sp>
        <p:nvSpPr>
          <p:cNvPr id="82971" name="Line 27">
            <a:extLst>
              <a:ext uri="{FF2B5EF4-FFF2-40B4-BE49-F238E27FC236}">
                <a16:creationId xmlns:a16="http://schemas.microsoft.com/office/drawing/2014/main" id="{D9F16502-D32F-4375-866A-9FA56F151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7769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72" name="Line 28">
            <a:extLst>
              <a:ext uri="{FF2B5EF4-FFF2-40B4-BE49-F238E27FC236}">
                <a16:creationId xmlns:a16="http://schemas.microsoft.com/office/drawing/2014/main" id="{8D832D23-957A-41E7-BF3A-3C88D8C83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7769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73" name="Text Box 29">
            <a:extLst>
              <a:ext uri="{FF2B5EF4-FFF2-40B4-BE49-F238E27FC236}">
                <a16:creationId xmlns:a16="http://schemas.microsoft.com/office/drawing/2014/main" id="{31172AE1-98E2-4402-8A5C-65A41500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168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 9         261 bajtów</a:t>
            </a:r>
          </a:p>
        </p:txBody>
      </p:sp>
      <p:sp>
        <p:nvSpPr>
          <p:cNvPr id="82974" name="Line 30">
            <a:extLst>
              <a:ext uri="{FF2B5EF4-FFF2-40B4-BE49-F238E27FC236}">
                <a16:creationId xmlns:a16="http://schemas.microsoft.com/office/drawing/2014/main" id="{61D8465E-E638-499E-8D12-4CD259A94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8325" y="4860925"/>
            <a:ext cx="219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75" name="Line 31">
            <a:extLst>
              <a:ext uri="{FF2B5EF4-FFF2-40B4-BE49-F238E27FC236}">
                <a16:creationId xmlns:a16="http://schemas.microsoft.com/office/drawing/2014/main" id="{3B0B725B-FEB7-4A6C-9E00-6853DCE9D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3838" y="4860925"/>
            <a:ext cx="3748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76" name="Text Box 32">
            <a:extLst>
              <a:ext uri="{FF2B5EF4-FFF2-40B4-BE49-F238E27FC236}">
                <a16:creationId xmlns:a16="http://schemas.microsoft.com/office/drawing/2014/main" id="{D77F162D-D450-4EF6-8E1D-5BC36188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4541838"/>
            <a:ext cx="3916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9 bajtów                                            261 bajtów</a:t>
            </a:r>
          </a:p>
        </p:txBody>
      </p:sp>
      <p:sp>
        <p:nvSpPr>
          <p:cNvPr id="82977" name="Rectangle 33">
            <a:extLst>
              <a:ext uri="{FF2B5EF4-FFF2-40B4-BE49-F238E27FC236}">
                <a16:creationId xmlns:a16="http://schemas.microsoft.com/office/drawing/2014/main" id="{717531E3-4E67-4BB5-B99F-BF6F62D7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6051550"/>
            <a:ext cx="182562" cy="274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78" name="Line 34">
            <a:extLst>
              <a:ext uri="{FF2B5EF4-FFF2-40B4-BE49-F238E27FC236}">
                <a16:creationId xmlns:a16="http://schemas.microsoft.com/office/drawing/2014/main" id="{1202CAD0-7153-4745-A40D-86F4E508C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2238" y="5776913"/>
            <a:ext cx="1554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79" name="Line 35">
            <a:extLst>
              <a:ext uri="{FF2B5EF4-FFF2-40B4-BE49-F238E27FC236}">
                <a16:creationId xmlns:a16="http://schemas.microsoft.com/office/drawing/2014/main" id="{DF81029B-A729-4E73-964E-F7D9D2710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776913"/>
            <a:ext cx="27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80" name="Line 36">
            <a:extLst>
              <a:ext uri="{FF2B5EF4-FFF2-40B4-BE49-F238E27FC236}">
                <a16:creationId xmlns:a16="http://schemas.microsoft.com/office/drawing/2014/main" id="{240BB466-2F09-4A6F-A7BD-626298A22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5943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81" name="Line 37">
            <a:extLst>
              <a:ext uri="{FF2B5EF4-FFF2-40B4-BE49-F238E27FC236}">
                <a16:creationId xmlns:a16="http://schemas.microsoft.com/office/drawing/2014/main" id="{2ECE0CA6-E757-4D06-8D0F-1FBE12FE1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2238" y="55943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82" name="Line 38">
            <a:extLst>
              <a:ext uri="{FF2B5EF4-FFF2-40B4-BE49-F238E27FC236}">
                <a16:creationId xmlns:a16="http://schemas.microsoft.com/office/drawing/2014/main" id="{BE54D815-57DB-46D1-9D3E-A2B7F82CB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5943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83" name="Line 39">
            <a:extLst>
              <a:ext uri="{FF2B5EF4-FFF2-40B4-BE49-F238E27FC236}">
                <a16:creationId xmlns:a16="http://schemas.microsoft.com/office/drawing/2014/main" id="{F451153E-1D66-413B-8246-30929E554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5943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84" name="Text Box 40">
            <a:extLst>
              <a:ext uri="{FF2B5EF4-FFF2-40B4-BE49-F238E27FC236}">
                <a16:creationId xmlns:a16="http://schemas.microsoft.com/office/drawing/2014/main" id="{556859CB-5F49-4D3B-91C3-61B18B74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5410200"/>
            <a:ext cx="164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 6           264 bajty</a:t>
            </a:r>
          </a:p>
        </p:txBody>
      </p:sp>
      <p:sp>
        <p:nvSpPr>
          <p:cNvPr id="82985" name="Line 41">
            <a:extLst>
              <a:ext uri="{FF2B5EF4-FFF2-40B4-BE49-F238E27FC236}">
                <a16:creationId xmlns:a16="http://schemas.microsoft.com/office/drawing/2014/main" id="{087911C8-E8C7-4EBD-AC0C-BA3329F99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5943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86" name="Text Box 42">
            <a:extLst>
              <a:ext uri="{FF2B5EF4-FFF2-40B4-BE49-F238E27FC236}">
                <a16:creationId xmlns:a16="http://schemas.microsoft.com/office/drawing/2014/main" id="{6D7B5428-BA43-4F70-8126-0C1DBD4D3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650875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   3 bajty z VC-4</a:t>
            </a:r>
          </a:p>
        </p:txBody>
      </p:sp>
      <p:sp>
        <p:nvSpPr>
          <p:cNvPr id="82987" name="Line 43">
            <a:extLst>
              <a:ext uri="{FF2B5EF4-FFF2-40B4-BE49-F238E27FC236}">
                <a16:creationId xmlns:a16="http://schemas.microsoft.com/office/drawing/2014/main" id="{C0841BC2-715F-4E6E-93A8-D0775D43D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2238" y="6093296"/>
            <a:ext cx="0" cy="458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88" name="Line 44">
            <a:extLst>
              <a:ext uri="{FF2B5EF4-FFF2-40B4-BE49-F238E27FC236}">
                <a16:creationId xmlns:a16="http://schemas.microsoft.com/office/drawing/2014/main" id="{BF397248-F6C7-4A37-B553-7C6F70C75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6142038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89" name="Line 45">
            <a:extLst>
              <a:ext uri="{FF2B5EF4-FFF2-40B4-BE49-F238E27FC236}">
                <a16:creationId xmlns:a16="http://schemas.microsoft.com/office/drawing/2014/main" id="{25B347CC-1F40-416E-96EC-655DA6AFF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2238" y="6508750"/>
            <a:ext cx="27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90" name="Line 46">
            <a:extLst>
              <a:ext uri="{FF2B5EF4-FFF2-40B4-BE49-F238E27FC236}">
                <a16:creationId xmlns:a16="http://schemas.microsoft.com/office/drawing/2014/main" id="{85620C82-4CFD-4BB1-88D0-607D42252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5525" y="6508750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91" name="Line 47">
            <a:extLst>
              <a:ext uri="{FF2B5EF4-FFF2-40B4-BE49-F238E27FC236}">
                <a16:creationId xmlns:a16="http://schemas.microsoft.com/office/drawing/2014/main" id="{5F8B1AE2-9F9A-41B4-828A-442ABE1943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6508750"/>
            <a:ext cx="36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92" name="Line 48">
            <a:extLst>
              <a:ext uri="{FF2B5EF4-FFF2-40B4-BE49-F238E27FC236}">
                <a16:creationId xmlns:a16="http://schemas.microsoft.com/office/drawing/2014/main" id="{8A63405A-FD8B-49D1-A19B-A1375FAFA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350" y="2460625"/>
            <a:ext cx="914400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93" name="Text Box 49">
            <a:extLst>
              <a:ext uri="{FF2B5EF4-FFF2-40B4-BE49-F238E27FC236}">
                <a16:creationId xmlns:a16="http://schemas.microsoft.com/office/drawing/2014/main" id="{8330DE02-F597-46E7-8358-F0161C1E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63588"/>
            <a:ext cx="42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we</a:t>
            </a:r>
            <a:endParaRPr lang="pl-PL" altLang="pl-PL" sz="1600"/>
          </a:p>
        </p:txBody>
      </p:sp>
      <p:sp>
        <p:nvSpPr>
          <p:cNvPr id="82994" name="Rectangle 50">
            <a:extLst>
              <a:ext uri="{FF2B5EF4-FFF2-40B4-BE49-F238E27FC236}">
                <a16:creationId xmlns:a16="http://schemas.microsoft.com/office/drawing/2014/main" id="{EE23E31F-9922-4B01-9187-8F52F1EF8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408113"/>
            <a:ext cx="1828800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2995" name="Line 51">
            <a:extLst>
              <a:ext uri="{FF2B5EF4-FFF2-40B4-BE49-F238E27FC236}">
                <a16:creationId xmlns:a16="http://schemas.microsoft.com/office/drawing/2014/main" id="{BB74C86B-F82D-4F99-85E7-FFC9FE201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25" y="14081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96" name="Line 52">
            <a:extLst>
              <a:ext uri="{FF2B5EF4-FFF2-40B4-BE49-F238E27FC236}">
                <a16:creationId xmlns:a16="http://schemas.microsoft.com/office/drawing/2014/main" id="{6FB69EED-C57D-4920-B093-266D1626E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" y="14081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97" name="Line 53">
            <a:extLst>
              <a:ext uri="{FF2B5EF4-FFF2-40B4-BE49-F238E27FC236}">
                <a16:creationId xmlns:a16="http://schemas.microsoft.com/office/drawing/2014/main" id="{132D6C1C-3A01-40E3-951C-F8E02CED1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6238" y="14081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98" name="Line 54">
            <a:extLst>
              <a:ext uri="{FF2B5EF4-FFF2-40B4-BE49-F238E27FC236}">
                <a16:creationId xmlns:a16="http://schemas.microsoft.com/office/drawing/2014/main" id="{7E7635DB-26E4-4D42-A1F8-6C942FEA0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4081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999" name="Line 55">
            <a:extLst>
              <a:ext uri="{FF2B5EF4-FFF2-40B4-BE49-F238E27FC236}">
                <a16:creationId xmlns:a16="http://schemas.microsoft.com/office/drawing/2014/main" id="{AFDA9533-9572-48A3-95D5-C33DF0BDD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1363" y="14081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00" name="Line 56">
            <a:extLst>
              <a:ext uri="{FF2B5EF4-FFF2-40B4-BE49-F238E27FC236}">
                <a16:creationId xmlns:a16="http://schemas.microsoft.com/office/drawing/2014/main" id="{E409FC45-4585-48C8-B19C-018EC0109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14081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01" name="Line 57">
            <a:extLst>
              <a:ext uri="{FF2B5EF4-FFF2-40B4-BE49-F238E27FC236}">
                <a16:creationId xmlns:a16="http://schemas.microsoft.com/office/drawing/2014/main" id="{E0301276-B682-4D8D-86F6-4F93F4DBC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3" y="11795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02" name="Line 58">
            <a:extLst>
              <a:ext uri="{FF2B5EF4-FFF2-40B4-BE49-F238E27FC236}">
                <a16:creationId xmlns:a16="http://schemas.microsoft.com/office/drawing/2014/main" id="{78F9007A-6E3E-446D-98C9-B98F1CEF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179513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03" name="Text Box 59">
            <a:extLst>
              <a:ext uri="{FF2B5EF4-FFF2-40B4-BE49-F238E27FC236}">
                <a16:creationId xmlns:a16="http://schemas.microsoft.com/office/drawing/2014/main" id="{7509B6CA-22EA-4BC7-99BF-1B1912D3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44538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wy</a:t>
            </a:r>
            <a:endParaRPr lang="pl-PL" altLang="pl-PL" sz="1600"/>
          </a:p>
        </p:txBody>
      </p:sp>
      <p:sp>
        <p:nvSpPr>
          <p:cNvPr id="83004" name="Line 60">
            <a:extLst>
              <a:ext uri="{FF2B5EF4-FFF2-40B4-BE49-F238E27FC236}">
                <a16:creationId xmlns:a16="http://schemas.microsoft.com/office/drawing/2014/main" id="{417DCFC9-410E-4B48-969D-6723A776C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38" y="19573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05" name="Line 61">
            <a:extLst>
              <a:ext uri="{FF2B5EF4-FFF2-40B4-BE49-F238E27FC236}">
                <a16:creationId xmlns:a16="http://schemas.microsoft.com/office/drawing/2014/main" id="{5A2B1077-B5AE-4FAE-91AC-2F1E3F489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9573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06" name="Text Box 62">
            <a:extLst>
              <a:ext uri="{FF2B5EF4-FFF2-40B4-BE49-F238E27FC236}">
                <a16:creationId xmlns:a16="http://schemas.microsoft.com/office/drawing/2014/main" id="{716D9DDF-9EA4-460E-93E0-1AE3191A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93925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Pd</a:t>
            </a:r>
          </a:p>
        </p:txBody>
      </p:sp>
      <p:sp>
        <p:nvSpPr>
          <p:cNvPr id="83007" name="Text Box 63">
            <a:extLst>
              <a:ext uri="{FF2B5EF4-FFF2-40B4-BE49-F238E27FC236}">
                <a16:creationId xmlns:a16="http://schemas.microsoft.com/office/drawing/2014/main" id="{0DC152E0-8ADA-46EF-BE19-3FCA4AFB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193925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Pg</a:t>
            </a:r>
          </a:p>
        </p:txBody>
      </p:sp>
      <p:sp>
        <p:nvSpPr>
          <p:cNvPr id="83008" name="Text Box 64">
            <a:extLst>
              <a:ext uri="{FF2B5EF4-FFF2-40B4-BE49-F238E27FC236}">
                <a16:creationId xmlns:a16="http://schemas.microsoft.com/office/drawing/2014/main" id="{8D9485CE-B15B-4508-B23D-607A96928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0414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FIFO</a:t>
            </a:r>
          </a:p>
        </p:txBody>
      </p:sp>
      <p:sp>
        <p:nvSpPr>
          <p:cNvPr id="83009" name="Rectangle 65">
            <a:extLst>
              <a:ext uri="{FF2B5EF4-FFF2-40B4-BE49-F238E27FC236}">
                <a16:creationId xmlns:a16="http://schemas.microsoft.com/office/drawing/2014/main" id="{34D5061E-B53B-488A-8B1E-96ED5F5A5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3717925"/>
            <a:ext cx="1644650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10" name="Line 66">
            <a:extLst>
              <a:ext uri="{FF2B5EF4-FFF2-40B4-BE49-F238E27FC236}">
                <a16:creationId xmlns:a16="http://schemas.microsoft.com/office/drawing/2014/main" id="{C5DCD79B-AC93-48E9-ABF1-B8CA0D288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38" y="3717925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11" name="Line 67">
            <a:extLst>
              <a:ext uri="{FF2B5EF4-FFF2-40B4-BE49-F238E27FC236}">
                <a16:creationId xmlns:a16="http://schemas.microsoft.com/office/drawing/2014/main" id="{9E32B8F6-067A-4196-85A1-FB24917BB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717925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12" name="Line 68">
            <a:extLst>
              <a:ext uri="{FF2B5EF4-FFF2-40B4-BE49-F238E27FC236}">
                <a16:creationId xmlns:a16="http://schemas.microsoft.com/office/drawing/2014/main" id="{38BA8425-A9D5-4994-AA94-8C7B3A0B3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963" y="3717925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13" name="Line 69">
            <a:extLst>
              <a:ext uri="{FF2B5EF4-FFF2-40B4-BE49-F238E27FC236}">
                <a16:creationId xmlns:a16="http://schemas.microsoft.com/office/drawing/2014/main" id="{377ECB28-D343-402D-AFF3-4A0F04EA3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9525" y="3717925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14" name="Line 70">
            <a:extLst>
              <a:ext uri="{FF2B5EF4-FFF2-40B4-BE49-F238E27FC236}">
                <a16:creationId xmlns:a16="http://schemas.microsoft.com/office/drawing/2014/main" id="{37962F08-8370-4E6C-94CF-CAFDCCDBF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3717925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15" name="Line 71">
            <a:extLst>
              <a:ext uri="{FF2B5EF4-FFF2-40B4-BE49-F238E27FC236}">
                <a16:creationId xmlns:a16="http://schemas.microsoft.com/office/drawing/2014/main" id="{AADDAF31-67AC-41BC-B8D8-28CD28F54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6238" y="3717925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16" name="Line 72">
            <a:extLst>
              <a:ext uri="{FF2B5EF4-FFF2-40B4-BE49-F238E27FC236}">
                <a16:creationId xmlns:a16="http://schemas.microsoft.com/office/drawing/2014/main" id="{5362FDE2-AEE0-41B2-9FE3-6846FE66F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717925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17" name="Line 73">
            <a:extLst>
              <a:ext uri="{FF2B5EF4-FFF2-40B4-BE49-F238E27FC236}">
                <a16:creationId xmlns:a16="http://schemas.microsoft.com/office/drawing/2014/main" id="{108A7457-EC5A-46B9-9924-0874E7113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1363" y="3717925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18" name="Line 74">
            <a:extLst>
              <a:ext uri="{FF2B5EF4-FFF2-40B4-BE49-F238E27FC236}">
                <a16:creationId xmlns:a16="http://schemas.microsoft.com/office/drawing/2014/main" id="{3ACEA379-5B74-42C4-9618-ED32E4718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168275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19" name="Line 75">
            <a:extLst>
              <a:ext uri="{FF2B5EF4-FFF2-40B4-BE49-F238E27FC236}">
                <a16:creationId xmlns:a16="http://schemas.microsoft.com/office/drawing/2014/main" id="{F5999654-F439-401F-88C3-2B6581B95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3054350"/>
            <a:ext cx="0" cy="915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20" name="Oval 76">
            <a:extLst>
              <a:ext uri="{FF2B5EF4-FFF2-40B4-BE49-F238E27FC236}">
                <a16:creationId xmlns:a16="http://schemas.microsoft.com/office/drawing/2014/main" id="{E62FBE8B-74C5-48CC-A320-1AEFC1DE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597150"/>
            <a:ext cx="90487" cy="92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21" name="Oval 77">
            <a:extLst>
              <a:ext uri="{FF2B5EF4-FFF2-40B4-BE49-F238E27FC236}">
                <a16:creationId xmlns:a16="http://schemas.microsoft.com/office/drawing/2014/main" id="{8C5ACBD3-9D11-4B05-9CAC-309F7B8A5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986088"/>
            <a:ext cx="90487" cy="92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22" name="Oval 78">
            <a:extLst>
              <a:ext uri="{FF2B5EF4-FFF2-40B4-BE49-F238E27FC236}">
                <a16:creationId xmlns:a16="http://schemas.microsoft.com/office/drawing/2014/main" id="{EDA9D0BB-42F5-412A-AD57-3C35B3BD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2779713"/>
            <a:ext cx="92075" cy="92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23" name="Line 79">
            <a:extLst>
              <a:ext uri="{FF2B5EF4-FFF2-40B4-BE49-F238E27FC236}">
                <a16:creationId xmlns:a16="http://schemas.microsoft.com/office/drawing/2014/main" id="{BA5E04A7-1963-4535-834A-6CE70E428F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5763" y="812800"/>
            <a:ext cx="0" cy="201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24" name="Line 80">
            <a:extLst>
              <a:ext uri="{FF2B5EF4-FFF2-40B4-BE49-F238E27FC236}">
                <a16:creationId xmlns:a16="http://schemas.microsoft.com/office/drawing/2014/main" id="{D0834DCE-8384-4F58-8E2E-8B3F2CD2D1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5350" y="2825750"/>
            <a:ext cx="503238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25" name="Line 81">
            <a:extLst>
              <a:ext uri="{FF2B5EF4-FFF2-40B4-BE49-F238E27FC236}">
                <a16:creationId xmlns:a16="http://schemas.microsoft.com/office/drawing/2014/main" id="{76AE1573-6035-42B1-918F-7692F2D73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0638" y="2482850"/>
            <a:ext cx="0" cy="731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CD06C09D-0125-4614-B46E-81AD283E9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5350" y="259715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27" name="Rectangle 83">
            <a:extLst>
              <a:ext uri="{FF2B5EF4-FFF2-40B4-BE49-F238E27FC236}">
                <a16:creationId xmlns:a16="http://schemas.microsoft.com/office/drawing/2014/main" id="{76E5F33E-AD9C-4E1F-BEAC-21538E0B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408113"/>
            <a:ext cx="184150" cy="5492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28" name="Rectangle 84">
            <a:extLst>
              <a:ext uri="{FF2B5EF4-FFF2-40B4-BE49-F238E27FC236}">
                <a16:creationId xmlns:a16="http://schemas.microsoft.com/office/drawing/2014/main" id="{C80BF75B-68EC-42CA-9FD7-D01900D00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408113"/>
            <a:ext cx="182563" cy="5492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29" name="Rectangle 85">
            <a:extLst>
              <a:ext uri="{FF2B5EF4-FFF2-40B4-BE49-F238E27FC236}">
                <a16:creationId xmlns:a16="http://schemas.microsoft.com/office/drawing/2014/main" id="{C3728818-3389-4C4C-A79D-212BB541F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408113"/>
            <a:ext cx="182562" cy="5492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30" name="Rectangle 86">
            <a:extLst>
              <a:ext uri="{FF2B5EF4-FFF2-40B4-BE49-F238E27FC236}">
                <a16:creationId xmlns:a16="http://schemas.microsoft.com/office/drawing/2014/main" id="{8D9F8848-C23A-4ECB-98EC-84E48B9B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08113"/>
            <a:ext cx="182563" cy="5492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31" name="Rectangle 87">
            <a:extLst>
              <a:ext uri="{FF2B5EF4-FFF2-40B4-BE49-F238E27FC236}">
                <a16:creationId xmlns:a16="http://schemas.microsoft.com/office/drawing/2014/main" id="{6D87D4DE-8226-4B62-A68A-FC2A01907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1408113"/>
            <a:ext cx="182562" cy="5492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32" name="Rectangle 88">
            <a:extLst>
              <a:ext uri="{FF2B5EF4-FFF2-40B4-BE49-F238E27FC236}">
                <a16:creationId xmlns:a16="http://schemas.microsoft.com/office/drawing/2014/main" id="{0CC8FD8F-334B-46CF-9840-D51033C2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1408113"/>
            <a:ext cx="184150" cy="5492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033" name="Text Box 89">
            <a:extLst>
              <a:ext uri="{FF2B5EF4-FFF2-40B4-BE49-F238E27FC236}">
                <a16:creationId xmlns:a16="http://schemas.microsoft.com/office/drawing/2014/main" id="{78FD473D-D3A1-499E-AC9A-D9AD5AA2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2917825"/>
            <a:ext cx="16954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1600"/>
              <a:t>Pamięć:</a:t>
            </a:r>
          </a:p>
          <a:p>
            <a:pPr>
              <a:lnSpc>
                <a:spcPct val="80000"/>
              </a:lnSpc>
            </a:pPr>
            <a:r>
              <a:rPr lang="pl-PL" altLang="pl-PL" sz="1600"/>
              <a:t>RSOH, AU-PTR,</a:t>
            </a:r>
          </a:p>
          <a:p>
            <a:pPr>
              <a:lnSpc>
                <a:spcPct val="80000"/>
              </a:lnSpc>
            </a:pPr>
            <a:r>
              <a:rPr lang="pl-PL" altLang="pl-PL" sz="1600"/>
              <a:t>MSOH</a:t>
            </a:r>
          </a:p>
        </p:txBody>
      </p:sp>
      <p:sp>
        <p:nvSpPr>
          <p:cNvPr id="83034" name="Line 90">
            <a:extLst>
              <a:ext uri="{FF2B5EF4-FFF2-40B4-BE49-F238E27FC236}">
                <a16:creationId xmlns:a16="http://schemas.microsoft.com/office/drawing/2014/main" id="{546B245C-2005-4FEC-884F-362B7BCD8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825750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35" name="Line 91">
            <a:extLst>
              <a:ext uri="{FF2B5EF4-FFF2-40B4-BE49-F238E27FC236}">
                <a16:creationId xmlns:a16="http://schemas.microsoft.com/office/drawing/2014/main" id="{696B107F-6736-4D50-B9BB-FEC3AE7AF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1693863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36" name="Line 92">
            <a:extLst>
              <a:ext uri="{FF2B5EF4-FFF2-40B4-BE49-F238E27FC236}">
                <a16:creationId xmlns:a16="http://schemas.microsoft.com/office/drawing/2014/main" id="{3371B315-7274-4AED-84E6-42EDB8E77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58938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37" name="Line 93">
            <a:extLst>
              <a:ext uri="{FF2B5EF4-FFF2-40B4-BE49-F238E27FC236}">
                <a16:creationId xmlns:a16="http://schemas.microsoft.com/office/drawing/2014/main" id="{C8EBC3EA-40B1-4CC5-BE37-84807C303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3992563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38" name="Line 94">
            <a:extLst>
              <a:ext uri="{FF2B5EF4-FFF2-40B4-BE49-F238E27FC236}">
                <a16:creationId xmlns:a16="http://schemas.microsoft.com/office/drawing/2014/main" id="{097EB3CB-235B-4A1C-AFA9-33EA89C9D1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9814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39" name="Line 95">
            <a:extLst>
              <a:ext uri="{FF2B5EF4-FFF2-40B4-BE49-F238E27FC236}">
                <a16:creationId xmlns:a16="http://schemas.microsoft.com/office/drawing/2014/main" id="{9670BDFA-4DA6-4103-8C91-3A6EA9E03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763" y="801688"/>
            <a:ext cx="822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040" name="Text Box 96">
            <a:extLst>
              <a:ext uri="{FF2B5EF4-FFF2-40B4-BE49-F238E27FC236}">
                <a16:creationId xmlns:a16="http://schemas.microsoft.com/office/drawing/2014/main" id="{92AE24CB-DF50-4F43-9279-350D60C0F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4549775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wy</a:t>
            </a:r>
            <a:endParaRPr lang="pl-PL" altLang="pl-PL" sz="1600"/>
          </a:p>
        </p:txBody>
      </p:sp>
      <p:sp>
        <p:nvSpPr>
          <p:cNvPr id="83042" name="Rectangle 98">
            <a:extLst>
              <a:ext uri="{FF2B5EF4-FFF2-40B4-BE49-F238E27FC236}">
                <a16:creationId xmlns:a16="http://schemas.microsoft.com/office/drawing/2014/main" id="{7E415D0D-3B0F-4D53-BBB0-3679397A4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63" y="61913"/>
            <a:ext cx="6894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Tworzenie modułu STM-1 – dopełnianie ujemne</a:t>
            </a:r>
            <a:endParaRPr lang="pl-PL" altLang="pl-PL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rostokąt 107">
            <a:extLst>
              <a:ext uri="{FF2B5EF4-FFF2-40B4-BE49-F238E27FC236}">
                <a16:creationId xmlns:a16="http://schemas.microsoft.com/office/drawing/2014/main" id="{808D01DB-085A-47FF-8F4F-0B41842E2A45}"/>
              </a:ext>
            </a:extLst>
          </p:cNvPr>
          <p:cNvSpPr/>
          <p:nvPr/>
        </p:nvSpPr>
        <p:spPr bwMode="auto">
          <a:xfrm>
            <a:off x="0" y="692697"/>
            <a:ext cx="9144000" cy="619268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83970" name="Line 2">
            <a:extLst>
              <a:ext uri="{FF2B5EF4-FFF2-40B4-BE49-F238E27FC236}">
                <a16:creationId xmlns:a16="http://schemas.microsoft.com/office/drawing/2014/main" id="{F8CF949B-A42B-410A-BB7C-786599E39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271588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3FC5442-75C5-4E48-A53C-923B4D44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8550"/>
            <a:ext cx="2195513" cy="365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43F128B5-DB67-427E-B7A6-EDC1BFBFF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71588"/>
            <a:ext cx="5943600" cy="3382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430832EB-D03A-4DE3-AA21-3B67EA425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68550"/>
            <a:ext cx="366713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F6717AA6-3157-485D-B89D-DB2A5E69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5" y="2368550"/>
            <a:ext cx="365125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7925BC81-2A04-49FC-AF6F-E62D3AC2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2368550"/>
            <a:ext cx="366712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76" name="Line 8">
            <a:extLst>
              <a:ext uri="{FF2B5EF4-FFF2-40B4-BE49-F238E27FC236}">
                <a16:creationId xmlns:a16="http://schemas.microsoft.com/office/drawing/2014/main" id="{7BAE4486-E7C2-4D6F-92AB-8A36B0DC3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3" y="1271588"/>
            <a:ext cx="3748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77" name="Line 9">
            <a:extLst>
              <a:ext uri="{FF2B5EF4-FFF2-40B4-BE49-F238E27FC236}">
                <a16:creationId xmlns:a16="http://schemas.microsoft.com/office/drawing/2014/main" id="{9D79E627-9B1C-4A0B-B427-2A9D9705B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3" y="1271588"/>
            <a:ext cx="0" cy="3382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78" name="Line 10">
            <a:extLst>
              <a:ext uri="{FF2B5EF4-FFF2-40B4-BE49-F238E27FC236}">
                <a16:creationId xmlns:a16="http://schemas.microsoft.com/office/drawing/2014/main" id="{23732DA8-F638-43D8-8250-A4C43CEFA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904875"/>
            <a:ext cx="0" cy="639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79" name="Line 11">
            <a:extLst>
              <a:ext uri="{FF2B5EF4-FFF2-40B4-BE49-F238E27FC236}">
                <a16:creationId xmlns:a16="http://schemas.microsoft.com/office/drawing/2014/main" id="{C98E4FF7-029E-4D88-B6D6-FAADD50B3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904875"/>
            <a:ext cx="21034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80" name="Rectangle 12">
            <a:extLst>
              <a:ext uri="{FF2B5EF4-FFF2-40B4-BE49-F238E27FC236}">
                <a16:creationId xmlns:a16="http://schemas.microsoft.com/office/drawing/2014/main" id="{267829C1-658F-4D37-A9A7-EDBFF1D8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713" y="1271588"/>
            <a:ext cx="3748087" cy="3382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81" name="Line 13">
            <a:extLst>
              <a:ext uri="{FF2B5EF4-FFF2-40B4-BE49-F238E27FC236}">
                <a16:creationId xmlns:a16="http://schemas.microsoft.com/office/drawing/2014/main" id="{0E0BDCB5-53DF-49B6-A6C6-388178549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904875"/>
            <a:ext cx="0" cy="6397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82" name="Text Box 14">
            <a:extLst>
              <a:ext uri="{FF2B5EF4-FFF2-40B4-BE49-F238E27FC236}">
                <a16:creationId xmlns:a16="http://schemas.microsoft.com/office/drawing/2014/main" id="{7FE48827-E17C-4985-A910-DEC3D84D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2733675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83983" name="Line 15">
            <a:extLst>
              <a:ext uri="{FF2B5EF4-FFF2-40B4-BE49-F238E27FC236}">
                <a16:creationId xmlns:a16="http://schemas.microsoft.com/office/drawing/2014/main" id="{7BE09CF3-35FC-41B0-9FA0-371CB7EE0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" y="6256338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84" name="Rectangle 16">
            <a:extLst>
              <a:ext uri="{FF2B5EF4-FFF2-40B4-BE49-F238E27FC236}">
                <a16:creationId xmlns:a16="http://schemas.microsoft.com/office/drawing/2014/main" id="{BC92BBA0-CB6C-4386-B107-08BC124B3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5981700"/>
            <a:ext cx="457200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85" name="Rectangle 17">
            <a:extLst>
              <a:ext uri="{FF2B5EF4-FFF2-40B4-BE49-F238E27FC236}">
                <a16:creationId xmlns:a16="http://schemas.microsoft.com/office/drawing/2014/main" id="{DDC4F47C-2214-4545-B595-2AFA008FF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981700"/>
            <a:ext cx="457200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86" name="Rectangle 18">
            <a:extLst>
              <a:ext uri="{FF2B5EF4-FFF2-40B4-BE49-F238E27FC236}">
                <a16:creationId xmlns:a16="http://schemas.microsoft.com/office/drawing/2014/main" id="{3AEED09C-38EC-42E5-A06A-E3C90005F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5981700"/>
            <a:ext cx="457200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87" name="Rectangle 19">
            <a:extLst>
              <a:ext uri="{FF2B5EF4-FFF2-40B4-BE49-F238E27FC236}">
                <a16:creationId xmlns:a16="http://schemas.microsoft.com/office/drawing/2014/main" id="{B321D9E8-DA86-4FC5-A6C2-27EE35912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5" y="5981700"/>
            <a:ext cx="457200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88" name="Rectangle 20">
            <a:extLst>
              <a:ext uri="{FF2B5EF4-FFF2-40B4-BE49-F238E27FC236}">
                <a16:creationId xmlns:a16="http://schemas.microsoft.com/office/drawing/2014/main" id="{67E1DE58-08B2-4105-BBA9-E9B176E45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981700"/>
            <a:ext cx="1371600" cy="2746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89" name="Rectangle 21">
            <a:extLst>
              <a:ext uri="{FF2B5EF4-FFF2-40B4-BE49-F238E27FC236}">
                <a16:creationId xmlns:a16="http://schemas.microsoft.com/office/drawing/2014/main" id="{C9C6A9CD-CB61-4F4D-8443-C575D317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981700"/>
            <a:ext cx="1371600" cy="2746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90" name="Rectangle 22">
            <a:extLst>
              <a:ext uri="{FF2B5EF4-FFF2-40B4-BE49-F238E27FC236}">
                <a16:creationId xmlns:a16="http://schemas.microsoft.com/office/drawing/2014/main" id="{626D1059-40C9-469D-B515-94CD7EA59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5981700"/>
            <a:ext cx="1371600" cy="2746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91" name="Rectangle 23">
            <a:extLst>
              <a:ext uri="{FF2B5EF4-FFF2-40B4-BE49-F238E27FC236}">
                <a16:creationId xmlns:a16="http://schemas.microsoft.com/office/drawing/2014/main" id="{F595679F-856C-470C-B988-D0C49AB52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981700"/>
            <a:ext cx="1371600" cy="2746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92" name="Rectangle 24">
            <a:extLst>
              <a:ext uri="{FF2B5EF4-FFF2-40B4-BE49-F238E27FC236}">
                <a16:creationId xmlns:a16="http://schemas.microsoft.com/office/drawing/2014/main" id="{E3BA7245-820B-48E7-9527-E9DC17662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25" y="5981700"/>
            <a:ext cx="639763" cy="2746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3993" name="Line 25">
            <a:extLst>
              <a:ext uri="{FF2B5EF4-FFF2-40B4-BE49-F238E27FC236}">
                <a16:creationId xmlns:a16="http://schemas.microsoft.com/office/drawing/2014/main" id="{97C92761-B9F0-4D32-9CEF-1569E3156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8988" y="5981700"/>
            <a:ext cx="0" cy="2746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94" name="Text Box 26">
            <a:extLst>
              <a:ext uri="{FF2B5EF4-FFF2-40B4-BE49-F238E27FC236}">
                <a16:creationId xmlns:a16="http://schemas.microsoft.com/office/drawing/2014/main" id="{3EB98ECC-484C-4274-8EF9-CF0E7A82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425" y="6346825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czas</a:t>
            </a:r>
          </a:p>
        </p:txBody>
      </p:sp>
      <p:sp>
        <p:nvSpPr>
          <p:cNvPr id="83995" name="Line 27">
            <a:extLst>
              <a:ext uri="{FF2B5EF4-FFF2-40B4-BE49-F238E27FC236}">
                <a16:creationId xmlns:a16="http://schemas.microsoft.com/office/drawing/2014/main" id="{368B2729-71ED-4559-9692-FDC0E56F3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25" y="57086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96" name="Line 28">
            <a:extLst>
              <a:ext uri="{FF2B5EF4-FFF2-40B4-BE49-F238E27FC236}">
                <a16:creationId xmlns:a16="http://schemas.microsoft.com/office/drawing/2014/main" id="{FA3B2633-2BE8-45EA-8D84-FBE736397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825" y="57086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97" name="Text Box 29">
            <a:extLst>
              <a:ext uri="{FF2B5EF4-FFF2-40B4-BE49-F238E27FC236}">
                <a16:creationId xmlns:a16="http://schemas.microsoft.com/office/drawing/2014/main" id="{7D133210-0E5D-44E4-84CD-2C8EAA7DC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341938"/>
            <a:ext cx="168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 9         261 bajtów</a:t>
            </a:r>
          </a:p>
        </p:txBody>
      </p:sp>
      <p:sp>
        <p:nvSpPr>
          <p:cNvPr id="83998" name="Line 30">
            <a:extLst>
              <a:ext uri="{FF2B5EF4-FFF2-40B4-BE49-F238E27FC236}">
                <a16:creationId xmlns:a16="http://schemas.microsoft.com/office/drawing/2014/main" id="{79236BBB-62EC-4FDA-93EB-D7195FA36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975225"/>
            <a:ext cx="219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999" name="Line 31">
            <a:extLst>
              <a:ext uri="{FF2B5EF4-FFF2-40B4-BE49-F238E27FC236}">
                <a16:creationId xmlns:a16="http://schemas.microsoft.com/office/drawing/2014/main" id="{45F676E6-9374-4CDB-BF90-967F50EEEB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9713" y="4975225"/>
            <a:ext cx="3748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00" name="Text Box 32">
            <a:extLst>
              <a:ext uri="{FF2B5EF4-FFF2-40B4-BE49-F238E27FC236}">
                <a16:creationId xmlns:a16="http://schemas.microsoft.com/office/drawing/2014/main" id="{0232952B-B27F-463A-A78A-B036555BD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4654550"/>
            <a:ext cx="3817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9 bajtów                                          261 bajtów</a:t>
            </a:r>
          </a:p>
        </p:txBody>
      </p:sp>
      <p:sp>
        <p:nvSpPr>
          <p:cNvPr id="84001" name="Rectangle 33">
            <a:extLst>
              <a:ext uri="{FF2B5EF4-FFF2-40B4-BE49-F238E27FC236}">
                <a16:creationId xmlns:a16="http://schemas.microsoft.com/office/drawing/2014/main" id="{11442C7A-B063-41E3-B183-646D96F3D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5981700"/>
            <a:ext cx="182563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02" name="Line 34">
            <a:extLst>
              <a:ext uri="{FF2B5EF4-FFF2-40B4-BE49-F238E27FC236}">
                <a16:creationId xmlns:a16="http://schemas.microsoft.com/office/drawing/2014/main" id="{83EF65B7-A86C-47B0-9D36-3DCE8B279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5524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03" name="Line 35">
            <a:extLst>
              <a:ext uri="{FF2B5EF4-FFF2-40B4-BE49-F238E27FC236}">
                <a16:creationId xmlns:a16="http://schemas.microsoft.com/office/drawing/2014/main" id="{F7003C2F-03A8-4E7F-8582-57C92088C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188" y="5524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04" name="Line 36">
            <a:extLst>
              <a:ext uri="{FF2B5EF4-FFF2-40B4-BE49-F238E27FC236}">
                <a16:creationId xmlns:a16="http://schemas.microsoft.com/office/drawing/2014/main" id="{289769EE-5E95-43DD-BCF8-B73496A52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825" y="5524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05" name="Line 37">
            <a:extLst>
              <a:ext uri="{FF2B5EF4-FFF2-40B4-BE49-F238E27FC236}">
                <a16:creationId xmlns:a16="http://schemas.microsoft.com/office/drawing/2014/main" id="{B08C4421-3EE5-4CBB-AC1E-97925D25C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25" y="5524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06" name="Text Box 38">
            <a:extLst>
              <a:ext uri="{FF2B5EF4-FFF2-40B4-BE49-F238E27FC236}">
                <a16:creationId xmlns:a16="http://schemas.microsoft.com/office/drawing/2014/main" id="{0D9C2CEB-C1CC-4AB3-8EBD-5B4D1B19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5341938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    12       258 bajtów</a:t>
            </a:r>
          </a:p>
        </p:txBody>
      </p:sp>
      <p:sp>
        <p:nvSpPr>
          <p:cNvPr id="84007" name="Line 39">
            <a:extLst>
              <a:ext uri="{FF2B5EF4-FFF2-40B4-BE49-F238E27FC236}">
                <a16:creationId xmlns:a16="http://schemas.microsoft.com/office/drawing/2014/main" id="{E7C39DD5-1335-4D58-8E2F-18BD0CA79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225" y="5524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08" name="Rectangle 40">
            <a:extLst>
              <a:ext uri="{FF2B5EF4-FFF2-40B4-BE49-F238E27FC236}">
                <a16:creationId xmlns:a16="http://schemas.microsoft.com/office/drawing/2014/main" id="{4F780848-501A-472B-82B3-44CBC2B48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713" y="2368550"/>
            <a:ext cx="365125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09" name="Rectangle 41">
            <a:extLst>
              <a:ext uri="{FF2B5EF4-FFF2-40B4-BE49-F238E27FC236}">
                <a16:creationId xmlns:a16="http://schemas.microsoft.com/office/drawing/2014/main" id="{836F8055-38A4-40B5-917F-DB1A3A122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2368550"/>
            <a:ext cx="365125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10" name="Rectangle 42">
            <a:extLst>
              <a:ext uri="{FF2B5EF4-FFF2-40B4-BE49-F238E27FC236}">
                <a16:creationId xmlns:a16="http://schemas.microsoft.com/office/drawing/2014/main" id="{5A2F2BEF-E0F9-4414-AE2B-A58CAB118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963" y="2368550"/>
            <a:ext cx="366712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11" name="Line 43">
            <a:extLst>
              <a:ext uri="{FF2B5EF4-FFF2-40B4-BE49-F238E27FC236}">
                <a16:creationId xmlns:a16="http://schemas.microsoft.com/office/drawing/2014/main" id="{1862E97E-A6C4-4064-A511-733CF77D5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5708650"/>
            <a:ext cx="63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12" name="Line 44">
            <a:extLst>
              <a:ext uri="{FF2B5EF4-FFF2-40B4-BE49-F238E27FC236}">
                <a16:creationId xmlns:a16="http://schemas.microsoft.com/office/drawing/2014/main" id="{DC4B485E-4EE2-41F5-B95D-B23A9B6B8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188" y="5708650"/>
            <a:ext cx="1189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13" name="Text Box 45">
            <a:extLst>
              <a:ext uri="{FF2B5EF4-FFF2-40B4-BE49-F238E27FC236}">
                <a16:creationId xmlns:a16="http://schemas.microsoft.com/office/drawing/2014/main" id="{BB4DAFBC-A189-40EA-B25E-152D77D9E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713" y="23764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84014" name="Text Box 46">
            <a:extLst>
              <a:ext uri="{FF2B5EF4-FFF2-40B4-BE49-F238E27FC236}">
                <a16:creationId xmlns:a16="http://schemas.microsoft.com/office/drawing/2014/main" id="{07A24917-DC08-45AC-BE2C-61652D9E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8" y="23764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84015" name="Text Box 47">
            <a:extLst>
              <a:ext uri="{FF2B5EF4-FFF2-40B4-BE49-F238E27FC236}">
                <a16:creationId xmlns:a16="http://schemas.microsoft.com/office/drawing/2014/main" id="{9E2D9900-E1C2-4845-A9B2-75B7074F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23764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84016" name="Text Box 48">
            <a:extLst>
              <a:ext uri="{FF2B5EF4-FFF2-40B4-BE49-F238E27FC236}">
                <a16:creationId xmlns:a16="http://schemas.microsoft.com/office/drawing/2014/main" id="{865EC083-2A6C-492C-AB63-DDD8E0BA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764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84017" name="Text Box 49">
            <a:extLst>
              <a:ext uri="{FF2B5EF4-FFF2-40B4-BE49-F238E27FC236}">
                <a16:creationId xmlns:a16="http://schemas.microsoft.com/office/drawing/2014/main" id="{F4A13B47-ECFC-4A90-B32D-E48D08258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23764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84018" name="Text Box 50">
            <a:extLst>
              <a:ext uri="{FF2B5EF4-FFF2-40B4-BE49-F238E27FC236}">
                <a16:creationId xmlns:a16="http://schemas.microsoft.com/office/drawing/2014/main" id="{6455B145-31F9-4BED-8991-F32C1814C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23764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84019" name="Line 51">
            <a:extLst>
              <a:ext uri="{FF2B5EF4-FFF2-40B4-BE49-F238E27FC236}">
                <a16:creationId xmlns:a16="http://schemas.microsoft.com/office/drawing/2014/main" id="{D7DE5297-18BC-4BC2-A425-3100C9B11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625" y="60737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20" name="Line 52">
            <a:extLst>
              <a:ext uri="{FF2B5EF4-FFF2-40B4-BE49-F238E27FC236}">
                <a16:creationId xmlns:a16="http://schemas.microsoft.com/office/drawing/2014/main" id="{AB529F2D-E932-46AA-B7C0-1CCE94A36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188" y="60737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21" name="Line 53">
            <a:extLst>
              <a:ext uri="{FF2B5EF4-FFF2-40B4-BE49-F238E27FC236}">
                <a16:creationId xmlns:a16="http://schemas.microsoft.com/office/drawing/2014/main" id="{54C7A19E-91D8-42A0-B6DE-6EC27CEA4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625" y="6438900"/>
            <a:ext cx="27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22" name="Line 54">
            <a:extLst>
              <a:ext uri="{FF2B5EF4-FFF2-40B4-BE49-F238E27FC236}">
                <a16:creationId xmlns:a16="http://schemas.microsoft.com/office/drawing/2014/main" id="{40D01F77-9224-4F65-8788-F35667F2A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4913" y="6438900"/>
            <a:ext cx="36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23" name="Line 55">
            <a:extLst>
              <a:ext uri="{FF2B5EF4-FFF2-40B4-BE49-F238E27FC236}">
                <a16:creationId xmlns:a16="http://schemas.microsoft.com/office/drawing/2014/main" id="{5154298D-38DC-4A54-A79A-835A760AA2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4188" y="6438900"/>
            <a:ext cx="36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24" name="Text Box 56">
            <a:extLst>
              <a:ext uri="{FF2B5EF4-FFF2-40B4-BE49-F238E27FC236}">
                <a16:creationId xmlns:a16="http://schemas.microsoft.com/office/drawing/2014/main" id="{C9843A35-752C-432A-8CA7-11823DDE6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6530975"/>
            <a:ext cx="1081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   3 bajty R</a:t>
            </a:r>
          </a:p>
        </p:txBody>
      </p:sp>
      <p:sp>
        <p:nvSpPr>
          <p:cNvPr id="84025" name="Line 57">
            <a:extLst>
              <a:ext uri="{FF2B5EF4-FFF2-40B4-BE49-F238E27FC236}">
                <a16:creationId xmlns:a16="http://schemas.microsoft.com/office/drawing/2014/main" id="{E189CE3E-B67C-4702-AEE7-CA623BF4A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2573338"/>
            <a:ext cx="914400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26" name="Text Box 58">
            <a:extLst>
              <a:ext uri="{FF2B5EF4-FFF2-40B4-BE49-F238E27FC236}">
                <a16:creationId xmlns:a16="http://schemas.microsoft.com/office/drawing/2014/main" id="{0B871C2B-4683-48A1-B9CB-58CD8B86C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855663"/>
            <a:ext cx="42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we</a:t>
            </a:r>
            <a:endParaRPr lang="pl-PL" altLang="pl-PL" sz="1600"/>
          </a:p>
        </p:txBody>
      </p:sp>
      <p:sp>
        <p:nvSpPr>
          <p:cNvPr id="84027" name="Rectangle 59">
            <a:extLst>
              <a:ext uri="{FF2B5EF4-FFF2-40B4-BE49-F238E27FC236}">
                <a16:creationId xmlns:a16="http://schemas.microsoft.com/office/drawing/2014/main" id="{7C161C84-0F25-40D3-8ED3-A086E2E8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00188"/>
            <a:ext cx="1828800" cy="5476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28" name="Line 60">
            <a:extLst>
              <a:ext uri="{FF2B5EF4-FFF2-40B4-BE49-F238E27FC236}">
                <a16:creationId xmlns:a16="http://schemas.microsoft.com/office/drawing/2014/main" id="{4BD016BD-3672-4320-81DE-71583200A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500188"/>
            <a:ext cx="0" cy="547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29" name="Line 61">
            <a:extLst>
              <a:ext uri="{FF2B5EF4-FFF2-40B4-BE49-F238E27FC236}">
                <a16:creationId xmlns:a16="http://schemas.microsoft.com/office/drawing/2014/main" id="{C2740729-1A47-4EF8-8767-C44BB3BB7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500188"/>
            <a:ext cx="0" cy="547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30" name="Line 62">
            <a:extLst>
              <a:ext uri="{FF2B5EF4-FFF2-40B4-BE49-F238E27FC236}">
                <a16:creationId xmlns:a16="http://schemas.microsoft.com/office/drawing/2014/main" id="{5F86C507-B92E-4CFA-B1F3-79051E93A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2113" y="1500188"/>
            <a:ext cx="0" cy="547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31" name="Line 63">
            <a:extLst>
              <a:ext uri="{FF2B5EF4-FFF2-40B4-BE49-F238E27FC236}">
                <a16:creationId xmlns:a16="http://schemas.microsoft.com/office/drawing/2014/main" id="{F9A3394E-AD32-4058-9A4A-744497057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675" y="1500188"/>
            <a:ext cx="0" cy="547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32" name="Line 64">
            <a:extLst>
              <a:ext uri="{FF2B5EF4-FFF2-40B4-BE49-F238E27FC236}">
                <a16:creationId xmlns:a16="http://schemas.microsoft.com/office/drawing/2014/main" id="{9C3AE8E3-47E0-40DB-AC78-EEFED7237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8" y="1500188"/>
            <a:ext cx="0" cy="547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33" name="Line 65">
            <a:extLst>
              <a:ext uri="{FF2B5EF4-FFF2-40B4-BE49-F238E27FC236}">
                <a16:creationId xmlns:a16="http://schemas.microsoft.com/office/drawing/2014/main" id="{CDE1BD00-81CD-4B88-AC0D-BDAA80C9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500188"/>
            <a:ext cx="0" cy="547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34" name="Line 66">
            <a:extLst>
              <a:ext uri="{FF2B5EF4-FFF2-40B4-BE49-F238E27FC236}">
                <a16:creationId xmlns:a16="http://schemas.microsoft.com/office/drawing/2014/main" id="{5FA65C81-9E7B-4416-BDE9-CAEE2F85C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8" y="1271588"/>
            <a:ext cx="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35" name="Line 67">
            <a:extLst>
              <a:ext uri="{FF2B5EF4-FFF2-40B4-BE49-F238E27FC236}">
                <a16:creationId xmlns:a16="http://schemas.microsoft.com/office/drawing/2014/main" id="{57ECEC92-F926-408E-B414-AA19257C9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75" y="1271588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36" name="Text Box 68">
            <a:extLst>
              <a:ext uri="{FF2B5EF4-FFF2-40B4-BE49-F238E27FC236}">
                <a16:creationId xmlns:a16="http://schemas.microsoft.com/office/drawing/2014/main" id="{74E64EFC-427C-4DF2-9F23-44A70E86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836613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wy</a:t>
            </a:r>
            <a:endParaRPr lang="pl-PL" altLang="pl-PL" sz="1600"/>
          </a:p>
        </p:txBody>
      </p:sp>
      <p:sp>
        <p:nvSpPr>
          <p:cNvPr id="84037" name="Line 69">
            <a:extLst>
              <a:ext uri="{FF2B5EF4-FFF2-40B4-BE49-F238E27FC236}">
                <a16:creationId xmlns:a16="http://schemas.microsoft.com/office/drawing/2014/main" id="{CF4588CF-56A6-4825-AD6B-DC8AE7A09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204787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38" name="Line 70">
            <a:extLst>
              <a:ext uri="{FF2B5EF4-FFF2-40B4-BE49-F238E27FC236}">
                <a16:creationId xmlns:a16="http://schemas.microsoft.com/office/drawing/2014/main" id="{ADB89695-D204-47AA-A32F-295708597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675" y="204787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39" name="Text Box 71">
            <a:extLst>
              <a:ext uri="{FF2B5EF4-FFF2-40B4-BE49-F238E27FC236}">
                <a16:creationId xmlns:a16="http://schemas.microsoft.com/office/drawing/2014/main" id="{6FFC6C74-8F53-4FF7-9557-6A5ABB28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284413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Pd</a:t>
            </a:r>
          </a:p>
        </p:txBody>
      </p:sp>
      <p:sp>
        <p:nvSpPr>
          <p:cNvPr id="84040" name="Text Box 72">
            <a:extLst>
              <a:ext uri="{FF2B5EF4-FFF2-40B4-BE49-F238E27FC236}">
                <a16:creationId xmlns:a16="http://schemas.microsoft.com/office/drawing/2014/main" id="{06EB689D-EDD1-425C-AA93-ED0C213B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4413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Pg</a:t>
            </a:r>
          </a:p>
        </p:txBody>
      </p:sp>
      <p:sp>
        <p:nvSpPr>
          <p:cNvPr id="84041" name="Text Box 73">
            <a:extLst>
              <a:ext uri="{FF2B5EF4-FFF2-40B4-BE49-F238E27FC236}">
                <a16:creationId xmlns:a16="http://schemas.microsoft.com/office/drawing/2014/main" id="{F2994BBD-1129-484F-A317-37AE3349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11334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    FIFO</a:t>
            </a:r>
          </a:p>
        </p:txBody>
      </p:sp>
      <p:sp>
        <p:nvSpPr>
          <p:cNvPr id="84042" name="Rectangle 74">
            <a:extLst>
              <a:ext uri="{FF2B5EF4-FFF2-40B4-BE49-F238E27FC236}">
                <a16:creationId xmlns:a16="http://schemas.microsoft.com/office/drawing/2014/main" id="{0ADB0250-EC91-4D01-9CBF-5E3B025CB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3808413"/>
            <a:ext cx="1644650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43" name="Line 75">
            <a:extLst>
              <a:ext uri="{FF2B5EF4-FFF2-40B4-BE49-F238E27FC236}">
                <a16:creationId xmlns:a16="http://schemas.microsoft.com/office/drawing/2014/main" id="{6266D45D-57C1-44ED-9ABB-0E1DC602C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38084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44" name="Line 76">
            <a:extLst>
              <a:ext uri="{FF2B5EF4-FFF2-40B4-BE49-F238E27FC236}">
                <a16:creationId xmlns:a16="http://schemas.microsoft.com/office/drawing/2014/main" id="{1F168F1B-7433-4B82-A17E-BA0FE4888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275" y="38084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45" name="Line 77">
            <a:extLst>
              <a:ext uri="{FF2B5EF4-FFF2-40B4-BE49-F238E27FC236}">
                <a16:creationId xmlns:a16="http://schemas.microsoft.com/office/drawing/2014/main" id="{8E8810B0-DB29-4434-AB82-AEC845498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838" y="38084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46" name="Line 78">
            <a:extLst>
              <a:ext uri="{FF2B5EF4-FFF2-40B4-BE49-F238E27FC236}">
                <a16:creationId xmlns:a16="http://schemas.microsoft.com/office/drawing/2014/main" id="{71F021FD-32C3-40CC-908F-D6C08B92A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8084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47" name="Line 79">
            <a:extLst>
              <a:ext uri="{FF2B5EF4-FFF2-40B4-BE49-F238E27FC236}">
                <a16:creationId xmlns:a16="http://schemas.microsoft.com/office/drawing/2014/main" id="{D475D815-4C80-40E0-A709-CB38B8A5D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9550" y="38084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48" name="Line 80">
            <a:extLst>
              <a:ext uri="{FF2B5EF4-FFF2-40B4-BE49-F238E27FC236}">
                <a16:creationId xmlns:a16="http://schemas.microsoft.com/office/drawing/2014/main" id="{20695A4B-9C09-4CC1-BE2C-76943E256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2113" y="38084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49" name="Line 81">
            <a:extLst>
              <a:ext uri="{FF2B5EF4-FFF2-40B4-BE49-F238E27FC236}">
                <a16:creationId xmlns:a16="http://schemas.microsoft.com/office/drawing/2014/main" id="{DE28D552-1EA4-4B1E-8570-1C104465A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675" y="38084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50" name="Line 82">
            <a:extLst>
              <a:ext uri="{FF2B5EF4-FFF2-40B4-BE49-F238E27FC236}">
                <a16:creationId xmlns:a16="http://schemas.microsoft.com/office/drawing/2014/main" id="{FEF9C2B8-07C9-4BC6-BF99-D49BDC75E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8" y="3808413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51" name="Line 83">
            <a:extLst>
              <a:ext uri="{FF2B5EF4-FFF2-40B4-BE49-F238E27FC236}">
                <a16:creationId xmlns:a16="http://schemas.microsoft.com/office/drawing/2014/main" id="{D6E67727-F7B5-4660-8AB6-7611C6AF9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2363" y="1773238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52" name="Line 84">
            <a:extLst>
              <a:ext uri="{FF2B5EF4-FFF2-40B4-BE49-F238E27FC236}">
                <a16:creationId xmlns:a16="http://schemas.microsoft.com/office/drawing/2014/main" id="{4A5D5C51-B074-4FBC-93ED-5BCE734FD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2363" y="3144838"/>
            <a:ext cx="0" cy="915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53" name="Oval 85">
            <a:extLst>
              <a:ext uri="{FF2B5EF4-FFF2-40B4-BE49-F238E27FC236}">
                <a16:creationId xmlns:a16="http://schemas.microsoft.com/office/drawing/2014/main" id="{913C42CA-8F96-49B9-933C-BC358221C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2687638"/>
            <a:ext cx="90487" cy="92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54" name="Oval 86">
            <a:extLst>
              <a:ext uri="{FF2B5EF4-FFF2-40B4-BE49-F238E27FC236}">
                <a16:creationId xmlns:a16="http://schemas.microsoft.com/office/drawing/2014/main" id="{86DD1A70-4A09-4222-A6AE-940D4C724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3076575"/>
            <a:ext cx="90487" cy="92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55" name="Oval 87">
            <a:extLst>
              <a:ext uri="{FF2B5EF4-FFF2-40B4-BE49-F238E27FC236}">
                <a16:creationId xmlns:a16="http://schemas.microsoft.com/office/drawing/2014/main" id="{0B7A1A96-5D3D-47C7-A352-3B8333F0E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71788"/>
            <a:ext cx="92075" cy="904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56" name="Line 88">
            <a:extLst>
              <a:ext uri="{FF2B5EF4-FFF2-40B4-BE49-F238E27FC236}">
                <a16:creationId xmlns:a16="http://schemas.microsoft.com/office/drawing/2014/main" id="{BC8832BA-7299-48A2-AA82-B0440A903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1638" y="904875"/>
            <a:ext cx="0" cy="2011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57" name="Line 89">
            <a:extLst>
              <a:ext uri="{FF2B5EF4-FFF2-40B4-BE49-F238E27FC236}">
                <a16:creationId xmlns:a16="http://schemas.microsoft.com/office/drawing/2014/main" id="{6E64E5D3-687E-45EF-AF69-FFD8EAF25A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1225" y="2916238"/>
            <a:ext cx="503238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58" name="Line 90">
            <a:extLst>
              <a:ext uri="{FF2B5EF4-FFF2-40B4-BE49-F238E27FC236}">
                <a16:creationId xmlns:a16="http://schemas.microsoft.com/office/drawing/2014/main" id="{A1269C49-43ED-481A-B370-7ED71B951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2573338"/>
            <a:ext cx="0" cy="73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59" name="Line 91">
            <a:extLst>
              <a:ext uri="{FF2B5EF4-FFF2-40B4-BE49-F238E27FC236}">
                <a16:creationId xmlns:a16="http://schemas.microsoft.com/office/drawing/2014/main" id="{D9B1459C-DC6B-4503-B298-BD293947B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225" y="2687638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60" name="Rectangle 92">
            <a:extLst>
              <a:ext uri="{FF2B5EF4-FFF2-40B4-BE49-F238E27FC236}">
                <a16:creationId xmlns:a16="http://schemas.microsoft.com/office/drawing/2014/main" id="{3EFF9418-9865-4DB5-8978-12D1C1FFF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00188"/>
            <a:ext cx="184150" cy="5476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61" name="Rectangle 93">
            <a:extLst>
              <a:ext uri="{FF2B5EF4-FFF2-40B4-BE49-F238E27FC236}">
                <a16:creationId xmlns:a16="http://schemas.microsoft.com/office/drawing/2014/main" id="{8E2AB5D2-0EF8-449D-AC9C-AE3323F5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1500188"/>
            <a:ext cx="182563" cy="5476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62" name="Rectangle 94">
            <a:extLst>
              <a:ext uri="{FF2B5EF4-FFF2-40B4-BE49-F238E27FC236}">
                <a16:creationId xmlns:a16="http://schemas.microsoft.com/office/drawing/2014/main" id="{B5456462-226E-4458-AEBB-A99705FC4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1500188"/>
            <a:ext cx="182562" cy="5476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63" name="Rectangle 95">
            <a:extLst>
              <a:ext uri="{FF2B5EF4-FFF2-40B4-BE49-F238E27FC236}">
                <a16:creationId xmlns:a16="http://schemas.microsoft.com/office/drawing/2014/main" id="{E8DBCEE0-E391-48E3-8473-F76803BB1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1500188"/>
            <a:ext cx="182563" cy="5476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64" name="Rectangle 96">
            <a:extLst>
              <a:ext uri="{FF2B5EF4-FFF2-40B4-BE49-F238E27FC236}">
                <a16:creationId xmlns:a16="http://schemas.microsoft.com/office/drawing/2014/main" id="{696D6029-221E-4C2C-9A77-6F83DAA5A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1500188"/>
            <a:ext cx="182562" cy="5476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65" name="Rectangle 97">
            <a:extLst>
              <a:ext uri="{FF2B5EF4-FFF2-40B4-BE49-F238E27FC236}">
                <a16:creationId xmlns:a16="http://schemas.microsoft.com/office/drawing/2014/main" id="{B0711CD3-8000-4D5E-BC6F-45076346E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00188"/>
            <a:ext cx="184150" cy="5476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4066" name="Text Box 98">
            <a:extLst>
              <a:ext uri="{FF2B5EF4-FFF2-40B4-BE49-F238E27FC236}">
                <a16:creationId xmlns:a16="http://schemas.microsoft.com/office/drawing/2014/main" id="{514BFD3C-0E47-4358-BE4E-50D94BFD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3008313"/>
            <a:ext cx="16954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1600"/>
              <a:t>Pamięć:</a:t>
            </a:r>
          </a:p>
          <a:p>
            <a:pPr>
              <a:lnSpc>
                <a:spcPct val="80000"/>
              </a:lnSpc>
            </a:pPr>
            <a:r>
              <a:rPr lang="pl-PL" altLang="pl-PL" sz="1600"/>
              <a:t>RSOH, AU-PTR,</a:t>
            </a:r>
          </a:p>
          <a:p>
            <a:pPr>
              <a:lnSpc>
                <a:spcPct val="80000"/>
              </a:lnSpc>
            </a:pPr>
            <a:r>
              <a:rPr lang="pl-PL" altLang="pl-PL" sz="1600"/>
              <a:t>MSOH</a:t>
            </a:r>
          </a:p>
        </p:txBody>
      </p:sp>
      <p:sp>
        <p:nvSpPr>
          <p:cNvPr id="84067" name="Line 99">
            <a:extLst>
              <a:ext uri="{FF2B5EF4-FFF2-40B4-BE49-F238E27FC236}">
                <a16:creationId xmlns:a16="http://schemas.microsoft.com/office/drawing/2014/main" id="{2D1797AB-CBEC-443A-9EB9-43810241A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075" y="2916238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68" name="Line 100">
            <a:extLst>
              <a:ext uri="{FF2B5EF4-FFF2-40B4-BE49-F238E27FC236}">
                <a16:creationId xmlns:a16="http://schemas.microsoft.com/office/drawing/2014/main" id="{AE69EC76-5EFE-4BA0-9B55-E8188EE02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785938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69" name="Line 101">
            <a:extLst>
              <a:ext uri="{FF2B5EF4-FFF2-40B4-BE49-F238E27FC236}">
                <a16:creationId xmlns:a16="http://schemas.microsoft.com/office/drawing/2014/main" id="{9ED878F0-45A5-4556-B124-DDFFF643F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" y="1751013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70" name="Line 102">
            <a:extLst>
              <a:ext uri="{FF2B5EF4-FFF2-40B4-BE49-F238E27FC236}">
                <a16:creationId xmlns:a16="http://schemas.microsoft.com/office/drawing/2014/main" id="{DAF1AE7E-844D-46BF-8A38-22B22B5D6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083050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71" name="Line 103">
            <a:extLst>
              <a:ext uri="{FF2B5EF4-FFF2-40B4-BE49-F238E27FC236}">
                <a16:creationId xmlns:a16="http://schemas.microsoft.com/office/drawing/2014/main" id="{FD8E463A-73BA-4D28-BD51-ED03C4CF0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1875" y="4071938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72" name="Text Box 104">
            <a:extLst>
              <a:ext uri="{FF2B5EF4-FFF2-40B4-BE49-F238E27FC236}">
                <a16:creationId xmlns:a16="http://schemas.microsoft.com/office/drawing/2014/main" id="{22A92F08-FD54-418A-883C-94CB0ABCA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4638675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f</a:t>
            </a:r>
            <a:r>
              <a:rPr lang="pl-PL" altLang="pl-PL" sz="1600" baseline="-25000"/>
              <a:t>wy</a:t>
            </a:r>
            <a:endParaRPr lang="pl-PL" altLang="pl-PL" sz="1600"/>
          </a:p>
        </p:txBody>
      </p:sp>
      <p:sp>
        <p:nvSpPr>
          <p:cNvPr id="84073" name="Line 105">
            <a:extLst>
              <a:ext uri="{FF2B5EF4-FFF2-40B4-BE49-F238E27FC236}">
                <a16:creationId xmlns:a16="http://schemas.microsoft.com/office/drawing/2014/main" id="{20A8CBAC-1465-4E4C-A14E-825BB108D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1638" y="893763"/>
            <a:ext cx="822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075" name="Rectangle 107">
            <a:extLst>
              <a:ext uri="{FF2B5EF4-FFF2-40B4-BE49-F238E27FC236}">
                <a16:creationId xmlns:a16="http://schemas.microsoft.com/office/drawing/2014/main" id="{0C3E640F-7AF0-45D5-BA89-31BADAC8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61913"/>
            <a:ext cx="7097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Tworzenie modułu STM-1 – dopełnianie dodatnie</a:t>
            </a:r>
            <a:endParaRPr lang="pl-PL" altLang="pl-PL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2195736" y="2355066"/>
            <a:ext cx="4896544" cy="1182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108</a:t>
            </a:fld>
            <a:endParaRPr lang="pl-PL"/>
          </a:p>
        </p:txBody>
      </p:sp>
      <p:sp>
        <p:nvSpPr>
          <p:cNvPr id="126" name="Rectangle 251"/>
          <p:cNvSpPr>
            <a:spLocks noChangeArrowheads="1"/>
          </p:cNvSpPr>
          <p:nvPr/>
        </p:nvSpPr>
        <p:spPr bwMode="auto">
          <a:xfrm>
            <a:off x="2567919" y="2636912"/>
            <a:ext cx="41694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Urządzenia sieci SDH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F9C7C1A-CB16-497A-ADEE-803AF254A6A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8223445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stokąt 133"/>
          <p:cNvSpPr/>
          <p:nvPr/>
        </p:nvSpPr>
        <p:spPr>
          <a:xfrm>
            <a:off x="179512" y="1345042"/>
            <a:ext cx="8788300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109</a:t>
            </a:fld>
            <a:endParaRPr lang="pl-PL"/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3449975" y="467380"/>
            <a:ext cx="22908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Regeneratory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Line 2"/>
          <p:cNvSpPr>
            <a:spLocks noChangeShapeType="1"/>
          </p:cNvSpPr>
          <p:nvPr/>
        </p:nvSpPr>
        <p:spPr bwMode="auto">
          <a:xfrm>
            <a:off x="4774704" y="3463925"/>
            <a:ext cx="1644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8" name="Line 3"/>
          <p:cNvSpPr>
            <a:spLocks noChangeShapeType="1"/>
          </p:cNvSpPr>
          <p:nvPr/>
        </p:nvSpPr>
        <p:spPr bwMode="auto">
          <a:xfrm>
            <a:off x="2672854" y="3463925"/>
            <a:ext cx="1644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9" name="Line 4"/>
          <p:cNvSpPr>
            <a:spLocks noChangeShapeType="1"/>
          </p:cNvSpPr>
          <p:nvPr/>
        </p:nvSpPr>
        <p:spPr bwMode="auto">
          <a:xfrm>
            <a:off x="4774704" y="3281363"/>
            <a:ext cx="1644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0" name="Line 5"/>
          <p:cNvSpPr>
            <a:spLocks noChangeShapeType="1"/>
          </p:cNvSpPr>
          <p:nvPr/>
        </p:nvSpPr>
        <p:spPr bwMode="auto">
          <a:xfrm>
            <a:off x="2672854" y="3281363"/>
            <a:ext cx="1644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2" name="AutoShape 6"/>
          <p:cNvSpPr>
            <a:spLocks noChangeArrowheads="1"/>
          </p:cNvSpPr>
          <p:nvPr/>
        </p:nvSpPr>
        <p:spPr bwMode="auto">
          <a:xfrm rot="5382909" flipH="1">
            <a:off x="5811342" y="2790825"/>
            <a:ext cx="2312987" cy="10969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43" name="Text Box 7"/>
          <p:cNvSpPr txBox="1">
            <a:spLocks noChangeArrowheads="1"/>
          </p:cNvSpPr>
          <p:nvPr/>
        </p:nvSpPr>
        <p:spPr bwMode="auto">
          <a:xfrm>
            <a:off x="2964954" y="2887663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44" name="Text Box 8"/>
          <p:cNvSpPr txBox="1">
            <a:spLocks noChangeArrowheads="1"/>
          </p:cNvSpPr>
          <p:nvPr/>
        </p:nvSpPr>
        <p:spPr bwMode="auto">
          <a:xfrm>
            <a:off x="179512" y="2479675"/>
            <a:ext cx="7937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STM-1</a:t>
            </a:r>
          </a:p>
          <a:p>
            <a:pPr algn="l"/>
            <a:r>
              <a:rPr lang="pl-PL" sz="1600"/>
              <a:t>STM-1</a:t>
            </a:r>
          </a:p>
          <a:p>
            <a:pPr algn="l"/>
            <a:endParaRPr lang="pl-PL" sz="1600"/>
          </a:p>
          <a:p>
            <a:pPr algn="l"/>
            <a:endParaRPr lang="pl-PL" sz="1600"/>
          </a:p>
          <a:p>
            <a:pPr algn="l"/>
            <a:endParaRPr lang="pl-PL" sz="1600"/>
          </a:p>
          <a:p>
            <a:pPr algn="l"/>
            <a:r>
              <a:rPr lang="pl-PL" sz="1600"/>
              <a:t>STM-1</a:t>
            </a:r>
          </a:p>
        </p:txBody>
      </p:sp>
      <p:sp>
        <p:nvSpPr>
          <p:cNvPr id="145" name="AutoShape 9"/>
          <p:cNvSpPr>
            <a:spLocks noChangeArrowheads="1"/>
          </p:cNvSpPr>
          <p:nvPr/>
        </p:nvSpPr>
        <p:spPr bwMode="auto">
          <a:xfrm rot="16217091">
            <a:off x="925017" y="2790825"/>
            <a:ext cx="2312987" cy="10969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46" name="Text Box 10"/>
          <p:cNvSpPr txBox="1">
            <a:spLocks noChangeArrowheads="1"/>
          </p:cNvSpPr>
          <p:nvPr/>
        </p:nvSpPr>
        <p:spPr bwMode="auto">
          <a:xfrm rot="16200000">
            <a:off x="1864023" y="3239294"/>
            <a:ext cx="4667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1600"/>
              <a:t>LM</a:t>
            </a:r>
          </a:p>
        </p:txBody>
      </p:sp>
      <p:sp>
        <p:nvSpPr>
          <p:cNvPr id="147" name="AutoShape 11"/>
          <p:cNvSpPr>
            <a:spLocks noChangeArrowheads="1"/>
          </p:cNvSpPr>
          <p:nvPr/>
        </p:nvSpPr>
        <p:spPr bwMode="auto">
          <a:xfrm>
            <a:off x="885329" y="2568575"/>
            <a:ext cx="639763" cy="182563"/>
          </a:xfrm>
          <a:prstGeom prst="leftRightArrow">
            <a:avLst>
              <a:gd name="adj1" fmla="val 50000"/>
              <a:gd name="adj2" fmla="val 7008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48" name="AutoShape 12"/>
          <p:cNvSpPr>
            <a:spLocks noChangeArrowheads="1"/>
          </p:cNvSpPr>
          <p:nvPr/>
        </p:nvSpPr>
        <p:spPr bwMode="auto">
          <a:xfrm>
            <a:off x="885329" y="2843213"/>
            <a:ext cx="639763" cy="182562"/>
          </a:xfrm>
          <a:prstGeom prst="leftRightArrow">
            <a:avLst>
              <a:gd name="adj1" fmla="val 50000"/>
              <a:gd name="adj2" fmla="val 7008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49" name="AutoShape 13"/>
          <p:cNvSpPr>
            <a:spLocks noChangeArrowheads="1"/>
          </p:cNvSpPr>
          <p:nvPr/>
        </p:nvSpPr>
        <p:spPr bwMode="auto">
          <a:xfrm>
            <a:off x="885329" y="3940175"/>
            <a:ext cx="639763" cy="184150"/>
          </a:xfrm>
          <a:prstGeom prst="leftRightArrow">
            <a:avLst>
              <a:gd name="adj1" fmla="val 50000"/>
              <a:gd name="adj2" fmla="val 69483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0" name="Line 14"/>
          <p:cNvSpPr>
            <a:spLocks noChangeShapeType="1"/>
          </p:cNvSpPr>
          <p:nvPr/>
        </p:nvSpPr>
        <p:spPr bwMode="auto">
          <a:xfrm>
            <a:off x="1179017" y="320833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1" name="Text Box 15"/>
          <p:cNvSpPr txBox="1">
            <a:spLocks noChangeArrowheads="1"/>
          </p:cNvSpPr>
          <p:nvPr/>
        </p:nvSpPr>
        <p:spPr bwMode="auto">
          <a:xfrm flipH="1">
            <a:off x="5433517" y="2887663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52" name="Text Box 16"/>
          <p:cNvSpPr txBox="1">
            <a:spLocks noChangeArrowheads="1"/>
          </p:cNvSpPr>
          <p:nvPr/>
        </p:nvSpPr>
        <p:spPr bwMode="auto">
          <a:xfrm rot="16200000">
            <a:off x="6743998" y="3228182"/>
            <a:ext cx="4667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1600"/>
              <a:t>LM</a:t>
            </a:r>
          </a:p>
        </p:txBody>
      </p:sp>
      <p:sp>
        <p:nvSpPr>
          <p:cNvPr id="153" name="AutoShape 17"/>
          <p:cNvSpPr>
            <a:spLocks noChangeArrowheads="1"/>
          </p:cNvSpPr>
          <p:nvPr/>
        </p:nvSpPr>
        <p:spPr bwMode="auto">
          <a:xfrm flipH="1">
            <a:off x="7608392" y="2640013"/>
            <a:ext cx="639762" cy="184150"/>
          </a:xfrm>
          <a:prstGeom prst="leftRightArrow">
            <a:avLst>
              <a:gd name="adj1" fmla="val 50000"/>
              <a:gd name="adj2" fmla="val 69483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4" name="AutoShape 18"/>
          <p:cNvSpPr>
            <a:spLocks noChangeArrowheads="1"/>
          </p:cNvSpPr>
          <p:nvPr/>
        </p:nvSpPr>
        <p:spPr bwMode="auto">
          <a:xfrm flipH="1">
            <a:off x="7608392" y="2914650"/>
            <a:ext cx="639762" cy="184150"/>
          </a:xfrm>
          <a:prstGeom prst="leftRightArrow">
            <a:avLst>
              <a:gd name="adj1" fmla="val 50000"/>
              <a:gd name="adj2" fmla="val 69483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5" name="AutoShape 19"/>
          <p:cNvSpPr>
            <a:spLocks noChangeArrowheads="1"/>
          </p:cNvSpPr>
          <p:nvPr/>
        </p:nvSpPr>
        <p:spPr bwMode="auto">
          <a:xfrm flipH="1">
            <a:off x="7608392" y="4013200"/>
            <a:ext cx="639762" cy="182563"/>
          </a:xfrm>
          <a:prstGeom prst="leftRightArrow">
            <a:avLst>
              <a:gd name="adj1" fmla="val 50000"/>
              <a:gd name="adj2" fmla="val 7008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6" name="Line 20"/>
          <p:cNvSpPr>
            <a:spLocks noChangeShapeType="1"/>
          </p:cNvSpPr>
          <p:nvPr/>
        </p:nvSpPr>
        <p:spPr bwMode="auto">
          <a:xfrm flipH="1">
            <a:off x="7883029" y="3281363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7" name="Line 21"/>
          <p:cNvSpPr>
            <a:spLocks noChangeShapeType="1"/>
          </p:cNvSpPr>
          <p:nvPr/>
        </p:nvSpPr>
        <p:spPr bwMode="auto">
          <a:xfrm>
            <a:off x="5414467" y="3281363"/>
            <a:ext cx="549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8" name="Line 22"/>
          <p:cNvSpPr>
            <a:spLocks noChangeShapeType="1"/>
          </p:cNvSpPr>
          <p:nvPr/>
        </p:nvSpPr>
        <p:spPr bwMode="auto">
          <a:xfrm flipH="1">
            <a:off x="3220542" y="3463925"/>
            <a:ext cx="639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9" name="AutoShape 23"/>
          <p:cNvSpPr>
            <a:spLocks noChangeArrowheads="1"/>
          </p:cNvSpPr>
          <p:nvPr/>
        </p:nvSpPr>
        <p:spPr bwMode="auto">
          <a:xfrm rot="5400000">
            <a:off x="4042866" y="3140076"/>
            <a:ext cx="733425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0" name="AutoShape 24"/>
          <p:cNvSpPr>
            <a:spLocks noChangeArrowheads="1"/>
          </p:cNvSpPr>
          <p:nvPr/>
        </p:nvSpPr>
        <p:spPr bwMode="auto">
          <a:xfrm rot="16200000" flipH="1">
            <a:off x="4521498" y="3144044"/>
            <a:ext cx="731838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1" name="Line 25"/>
          <p:cNvSpPr>
            <a:spLocks noChangeShapeType="1"/>
          </p:cNvSpPr>
          <p:nvPr/>
        </p:nvSpPr>
        <p:spPr bwMode="auto">
          <a:xfrm>
            <a:off x="3037979" y="3281363"/>
            <a:ext cx="547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2" name="Line 26"/>
          <p:cNvSpPr>
            <a:spLocks noChangeShapeType="1"/>
          </p:cNvSpPr>
          <p:nvPr/>
        </p:nvSpPr>
        <p:spPr bwMode="auto">
          <a:xfrm flipH="1">
            <a:off x="5506542" y="3463925"/>
            <a:ext cx="639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3" name="Text Box 27"/>
          <p:cNvSpPr txBox="1">
            <a:spLocks noChangeArrowheads="1"/>
          </p:cNvSpPr>
          <p:nvPr/>
        </p:nvSpPr>
        <p:spPr bwMode="auto">
          <a:xfrm>
            <a:off x="4004767" y="2613025"/>
            <a:ext cx="1235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regenerator</a:t>
            </a:r>
          </a:p>
        </p:txBody>
      </p:sp>
      <p:sp>
        <p:nvSpPr>
          <p:cNvPr id="164" name="Text Box 28"/>
          <p:cNvSpPr txBox="1">
            <a:spLocks noChangeArrowheads="1"/>
          </p:cNvSpPr>
          <p:nvPr/>
        </p:nvSpPr>
        <p:spPr bwMode="auto">
          <a:xfrm>
            <a:off x="8174062" y="2564904"/>
            <a:ext cx="7937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STM-1</a:t>
            </a:r>
          </a:p>
          <a:p>
            <a:pPr algn="l"/>
            <a:r>
              <a:rPr lang="pl-PL" sz="1600" dirty="0"/>
              <a:t>STM-1</a:t>
            </a:r>
          </a:p>
          <a:p>
            <a:pPr algn="l"/>
            <a:endParaRPr lang="pl-PL" sz="1600" dirty="0"/>
          </a:p>
          <a:p>
            <a:pPr algn="l"/>
            <a:endParaRPr lang="pl-PL" sz="1600" dirty="0"/>
          </a:p>
          <a:p>
            <a:pPr algn="l"/>
            <a:endParaRPr lang="pl-PL" sz="1600" dirty="0"/>
          </a:p>
          <a:p>
            <a:pPr algn="l"/>
            <a:r>
              <a:rPr lang="pl-PL" sz="1600" dirty="0"/>
              <a:t>STM-1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6B58FEF-70EB-4416-AF32-4C41FD640330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75116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D0DB5-B775-4E9A-93E4-1C253D8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4D1F846-0F3D-4454-8F4A-781DF6602C91}"/>
              </a:ext>
            </a:extLst>
          </p:cNvPr>
          <p:cNvSpPr/>
          <p:nvPr/>
        </p:nvSpPr>
        <p:spPr>
          <a:xfrm>
            <a:off x="755576" y="2355066"/>
            <a:ext cx="7776864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35CA1C5F-CF15-427C-AEEF-E38CAA50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564904"/>
            <a:ext cx="79928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Cyfrowe systemy i sieci </a:t>
            </a:r>
          </a:p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transportowe (teletransmisyjne)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B3BB0B3-F1A8-4FBE-B140-9294F4ACEC1D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1126469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stokąt 133"/>
          <p:cNvSpPr/>
          <p:nvPr/>
        </p:nvSpPr>
        <p:spPr>
          <a:xfrm>
            <a:off x="100708" y="1345042"/>
            <a:ext cx="8964488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110</a:t>
            </a:fld>
            <a:endParaRPr lang="pl-PL"/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2267744" y="467380"/>
            <a:ext cx="48490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Multipleksery końcowe - TM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AutoShape 2"/>
          <p:cNvSpPr>
            <a:spLocks noChangeArrowheads="1"/>
          </p:cNvSpPr>
          <p:nvPr/>
        </p:nvSpPr>
        <p:spPr bwMode="auto">
          <a:xfrm rot="16217091">
            <a:off x="6143402" y="2978945"/>
            <a:ext cx="2314575" cy="10969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13" name="AutoShape 3"/>
          <p:cNvSpPr>
            <a:spLocks noChangeArrowheads="1"/>
          </p:cNvSpPr>
          <p:nvPr/>
        </p:nvSpPr>
        <p:spPr bwMode="auto">
          <a:xfrm>
            <a:off x="3188271" y="3446463"/>
            <a:ext cx="1004888" cy="228600"/>
          </a:xfrm>
          <a:prstGeom prst="leftRightArrow">
            <a:avLst>
              <a:gd name="adj1" fmla="val 50000"/>
              <a:gd name="adj2" fmla="val 8791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4" name="Line 4"/>
          <p:cNvSpPr>
            <a:spLocks noChangeShapeType="1"/>
          </p:cNvSpPr>
          <p:nvPr/>
        </p:nvSpPr>
        <p:spPr bwMode="auto">
          <a:xfrm>
            <a:off x="1268984" y="2989263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5" name="Line 5"/>
          <p:cNvSpPr>
            <a:spLocks noChangeShapeType="1"/>
          </p:cNvSpPr>
          <p:nvPr/>
        </p:nvSpPr>
        <p:spPr bwMode="auto">
          <a:xfrm>
            <a:off x="1268984" y="3195638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6" name="Line 6"/>
          <p:cNvSpPr>
            <a:spLocks noChangeShapeType="1"/>
          </p:cNvSpPr>
          <p:nvPr/>
        </p:nvSpPr>
        <p:spPr bwMode="auto">
          <a:xfrm>
            <a:off x="1268984" y="3400425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1268984" y="3606800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1268984" y="2782888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1268984" y="2554288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Text Box 10"/>
          <p:cNvSpPr txBox="1">
            <a:spLocks noChangeArrowheads="1"/>
          </p:cNvSpPr>
          <p:nvPr/>
        </p:nvSpPr>
        <p:spPr bwMode="auto">
          <a:xfrm>
            <a:off x="3207321" y="3122613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21" name="Text Box 11"/>
          <p:cNvSpPr txBox="1">
            <a:spLocks noChangeArrowheads="1"/>
          </p:cNvSpPr>
          <p:nvPr/>
        </p:nvSpPr>
        <p:spPr bwMode="auto">
          <a:xfrm>
            <a:off x="35496" y="2443163"/>
            <a:ext cx="119538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-PL" sz="1600"/>
              <a:t>    1,5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  2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  6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34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45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140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     DQDB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     FDDI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     GbE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     inne</a:t>
            </a:r>
          </a:p>
          <a:p>
            <a:pPr algn="l"/>
            <a:endParaRPr lang="pl-PL" sz="1600"/>
          </a:p>
        </p:txBody>
      </p:sp>
      <p:sp>
        <p:nvSpPr>
          <p:cNvPr id="122" name="AutoShape 12"/>
          <p:cNvSpPr>
            <a:spLocks noChangeArrowheads="1"/>
          </p:cNvSpPr>
          <p:nvPr/>
        </p:nvSpPr>
        <p:spPr bwMode="auto">
          <a:xfrm rot="16217091">
            <a:off x="1388046" y="2952751"/>
            <a:ext cx="2312987" cy="10969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23" name="Line 13"/>
          <p:cNvSpPr>
            <a:spLocks noChangeShapeType="1"/>
          </p:cNvSpPr>
          <p:nvPr/>
        </p:nvSpPr>
        <p:spPr bwMode="auto">
          <a:xfrm>
            <a:off x="1268984" y="3813175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Line 14"/>
          <p:cNvSpPr>
            <a:spLocks noChangeShapeType="1"/>
          </p:cNvSpPr>
          <p:nvPr/>
        </p:nvSpPr>
        <p:spPr bwMode="auto">
          <a:xfrm>
            <a:off x="1268984" y="3995738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5" name="Line 15"/>
          <p:cNvSpPr>
            <a:spLocks noChangeShapeType="1"/>
          </p:cNvSpPr>
          <p:nvPr/>
        </p:nvSpPr>
        <p:spPr bwMode="auto">
          <a:xfrm>
            <a:off x="1268984" y="4202113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6" name="Line 16"/>
          <p:cNvSpPr>
            <a:spLocks noChangeShapeType="1"/>
          </p:cNvSpPr>
          <p:nvPr/>
        </p:nvSpPr>
        <p:spPr bwMode="auto">
          <a:xfrm>
            <a:off x="1268984" y="4408488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AutoShape 17"/>
          <p:cNvSpPr>
            <a:spLocks noChangeArrowheads="1"/>
          </p:cNvSpPr>
          <p:nvPr/>
        </p:nvSpPr>
        <p:spPr bwMode="auto">
          <a:xfrm>
            <a:off x="7941246" y="3473450"/>
            <a:ext cx="1004888" cy="228600"/>
          </a:xfrm>
          <a:prstGeom prst="leftRightArrow">
            <a:avLst>
              <a:gd name="adj1" fmla="val 50000"/>
              <a:gd name="adj2" fmla="val 8791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Line 18"/>
          <p:cNvSpPr>
            <a:spLocks noChangeShapeType="1"/>
          </p:cNvSpPr>
          <p:nvPr/>
        </p:nvSpPr>
        <p:spPr bwMode="auto">
          <a:xfrm>
            <a:off x="6021959" y="3671888"/>
            <a:ext cx="730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9" name="Line 19"/>
          <p:cNvSpPr>
            <a:spLocks noChangeShapeType="1"/>
          </p:cNvSpPr>
          <p:nvPr/>
        </p:nvSpPr>
        <p:spPr bwMode="auto">
          <a:xfrm>
            <a:off x="6021959" y="3878263"/>
            <a:ext cx="730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0" name="Line 20"/>
          <p:cNvSpPr>
            <a:spLocks noChangeShapeType="1"/>
          </p:cNvSpPr>
          <p:nvPr/>
        </p:nvSpPr>
        <p:spPr bwMode="auto">
          <a:xfrm>
            <a:off x="6021959" y="3465513"/>
            <a:ext cx="730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1" name="Line 21"/>
          <p:cNvSpPr>
            <a:spLocks noChangeShapeType="1"/>
          </p:cNvSpPr>
          <p:nvPr/>
        </p:nvSpPr>
        <p:spPr bwMode="auto">
          <a:xfrm>
            <a:off x="6017196" y="3236913"/>
            <a:ext cx="730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2" name="Text Box 22"/>
          <p:cNvSpPr txBox="1">
            <a:spLocks noChangeArrowheads="1"/>
          </p:cNvSpPr>
          <p:nvPr/>
        </p:nvSpPr>
        <p:spPr bwMode="auto">
          <a:xfrm>
            <a:off x="4750371" y="3146425"/>
            <a:ext cx="11922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-PL" sz="1600"/>
              <a:t>140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140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140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140    Mb/s</a:t>
            </a:r>
          </a:p>
          <a:p>
            <a:pPr algn="l"/>
            <a:endParaRPr lang="pl-PL" sz="1600"/>
          </a:p>
        </p:txBody>
      </p:sp>
      <p:sp>
        <p:nvSpPr>
          <p:cNvPr id="136" name="Text Box 23"/>
          <p:cNvSpPr txBox="1">
            <a:spLocks noChangeArrowheads="1"/>
          </p:cNvSpPr>
          <p:nvPr/>
        </p:nvSpPr>
        <p:spPr bwMode="auto">
          <a:xfrm>
            <a:off x="7960296" y="3122613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STM-4</a:t>
            </a:r>
          </a:p>
        </p:txBody>
      </p:sp>
      <p:sp>
        <p:nvSpPr>
          <p:cNvPr id="137" name="Text Box 24"/>
          <p:cNvSpPr txBox="1">
            <a:spLocks noChangeArrowheads="1"/>
          </p:cNvSpPr>
          <p:nvPr/>
        </p:nvSpPr>
        <p:spPr bwMode="auto">
          <a:xfrm rot="16200000">
            <a:off x="2283396" y="3328988"/>
            <a:ext cx="4778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1600"/>
              <a:t>TM</a:t>
            </a:r>
          </a:p>
        </p:txBody>
      </p:sp>
      <p:sp>
        <p:nvSpPr>
          <p:cNvPr id="138" name="Text Box 25"/>
          <p:cNvSpPr txBox="1">
            <a:spLocks noChangeArrowheads="1"/>
          </p:cNvSpPr>
          <p:nvPr/>
        </p:nvSpPr>
        <p:spPr bwMode="auto">
          <a:xfrm rot="16200000">
            <a:off x="7423721" y="3394075"/>
            <a:ext cx="477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l-PL" sz="1600"/>
              <a:t>TM</a:t>
            </a:r>
          </a:p>
        </p:txBody>
      </p:sp>
      <p:sp>
        <p:nvSpPr>
          <p:cNvPr id="139" name="Rectangle 26"/>
          <p:cNvSpPr>
            <a:spLocks noChangeArrowheads="1"/>
          </p:cNvSpPr>
          <p:nvPr/>
        </p:nvSpPr>
        <p:spPr bwMode="auto">
          <a:xfrm>
            <a:off x="6852221" y="3103563"/>
            <a:ext cx="517525" cy="915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40" name="Line 27"/>
          <p:cNvSpPr>
            <a:spLocks noChangeShapeType="1"/>
          </p:cNvSpPr>
          <p:nvPr/>
        </p:nvSpPr>
        <p:spPr bwMode="auto">
          <a:xfrm>
            <a:off x="6912546" y="3408363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1" name="Line 28"/>
          <p:cNvSpPr>
            <a:spLocks noChangeShapeType="1"/>
          </p:cNvSpPr>
          <p:nvPr/>
        </p:nvSpPr>
        <p:spPr bwMode="auto">
          <a:xfrm>
            <a:off x="7187184" y="3408363"/>
            <a:ext cx="90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2" name="Line 29"/>
          <p:cNvSpPr>
            <a:spLocks noChangeShapeType="1"/>
          </p:cNvSpPr>
          <p:nvPr/>
        </p:nvSpPr>
        <p:spPr bwMode="auto">
          <a:xfrm>
            <a:off x="6912546" y="3775075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3" name="Line 30"/>
          <p:cNvSpPr>
            <a:spLocks noChangeShapeType="1"/>
          </p:cNvSpPr>
          <p:nvPr/>
        </p:nvSpPr>
        <p:spPr bwMode="auto">
          <a:xfrm>
            <a:off x="7187184" y="3775075"/>
            <a:ext cx="90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4" name="Line 31"/>
          <p:cNvSpPr>
            <a:spLocks noChangeShapeType="1"/>
          </p:cNvSpPr>
          <p:nvPr/>
        </p:nvSpPr>
        <p:spPr bwMode="auto">
          <a:xfrm>
            <a:off x="7004621" y="3408363"/>
            <a:ext cx="182563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5" name="Line 32"/>
          <p:cNvSpPr>
            <a:spLocks noChangeShapeType="1"/>
          </p:cNvSpPr>
          <p:nvPr/>
        </p:nvSpPr>
        <p:spPr bwMode="auto">
          <a:xfrm flipH="1">
            <a:off x="7004621" y="3408363"/>
            <a:ext cx="182563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6" name="Text Box 33"/>
          <p:cNvSpPr txBox="1">
            <a:spLocks noChangeArrowheads="1"/>
          </p:cNvSpPr>
          <p:nvPr/>
        </p:nvSpPr>
        <p:spPr bwMode="auto">
          <a:xfrm>
            <a:off x="264096" y="16002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a)</a:t>
            </a:r>
          </a:p>
        </p:txBody>
      </p:sp>
      <p:sp>
        <p:nvSpPr>
          <p:cNvPr id="147" name="Text Box 34"/>
          <p:cNvSpPr txBox="1">
            <a:spLocks noChangeArrowheads="1"/>
          </p:cNvSpPr>
          <p:nvPr/>
        </p:nvSpPr>
        <p:spPr bwMode="auto">
          <a:xfrm>
            <a:off x="5309171" y="16002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b)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C67D04D-E77B-43C0-B3E9-9D05359B35BD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8784604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stokąt 133"/>
          <p:cNvSpPr/>
          <p:nvPr/>
        </p:nvSpPr>
        <p:spPr>
          <a:xfrm>
            <a:off x="100708" y="1345042"/>
            <a:ext cx="8964488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111</a:t>
            </a:fld>
            <a:endParaRPr lang="pl-PL"/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2267744" y="467380"/>
            <a:ext cx="45452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Multipleksery liniowe - LM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3176588" y="3492500"/>
            <a:ext cx="1004887" cy="228600"/>
          </a:xfrm>
          <a:prstGeom prst="leftRightArrow">
            <a:avLst>
              <a:gd name="adj1" fmla="val 50000"/>
              <a:gd name="adj2" fmla="val 8791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276600" y="3170238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81000" y="269875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STM-M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 rot="16217091">
            <a:off x="1381126" y="2998787"/>
            <a:ext cx="2303462" cy="10969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 rot="16200000">
            <a:off x="2315369" y="3447257"/>
            <a:ext cx="4667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1600"/>
              <a:t>LM</a:t>
            </a:r>
            <a:endParaRPr lang="pl-PL" sz="1600" b="1"/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355725" y="2778125"/>
            <a:ext cx="639763" cy="182563"/>
          </a:xfrm>
          <a:prstGeom prst="leftRightArrow">
            <a:avLst>
              <a:gd name="adj1" fmla="val 50000"/>
              <a:gd name="adj2" fmla="val 7008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355725" y="3052763"/>
            <a:ext cx="639763" cy="180975"/>
          </a:xfrm>
          <a:prstGeom prst="leftRightArrow">
            <a:avLst>
              <a:gd name="adj1" fmla="val 50000"/>
              <a:gd name="adj2" fmla="val 70702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355725" y="4146550"/>
            <a:ext cx="639763" cy="182563"/>
          </a:xfrm>
          <a:prstGeom prst="leftRightArrow">
            <a:avLst>
              <a:gd name="adj1" fmla="val 50000"/>
              <a:gd name="adj2" fmla="val 7008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1630363" y="3416300"/>
            <a:ext cx="0" cy="547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7877175" y="3487738"/>
            <a:ext cx="1004888" cy="227012"/>
          </a:xfrm>
          <a:prstGeom prst="leftRightArrow">
            <a:avLst>
              <a:gd name="adj1" fmla="val 50000"/>
              <a:gd name="adj2" fmla="val 88532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7896225" y="316388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STM-4</a:t>
            </a: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149850" y="2957513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STM-1</a:t>
            </a: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 rot="16217091">
            <a:off x="6081713" y="2992438"/>
            <a:ext cx="2303462" cy="10969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 rot="16200000">
            <a:off x="7304881" y="3466307"/>
            <a:ext cx="4667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1600"/>
              <a:t>LM</a:t>
            </a:r>
            <a:endParaRPr lang="pl-PL" sz="1600" b="1"/>
          </a:p>
        </p:txBody>
      </p:sp>
      <p:sp>
        <p:nvSpPr>
          <p:cNvPr id="53" name="AutoShape 16"/>
          <p:cNvSpPr>
            <a:spLocks noChangeArrowheads="1"/>
          </p:cNvSpPr>
          <p:nvPr/>
        </p:nvSpPr>
        <p:spPr bwMode="auto">
          <a:xfrm>
            <a:off x="6056313" y="3052763"/>
            <a:ext cx="639762" cy="180975"/>
          </a:xfrm>
          <a:prstGeom prst="leftRightArrow">
            <a:avLst>
              <a:gd name="adj1" fmla="val 50000"/>
              <a:gd name="adj2" fmla="val 70702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6056313" y="3325813"/>
            <a:ext cx="639762" cy="182562"/>
          </a:xfrm>
          <a:prstGeom prst="leftRightArrow">
            <a:avLst>
              <a:gd name="adj1" fmla="val 50000"/>
              <a:gd name="adj2" fmla="val 7008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6810375" y="3143250"/>
            <a:ext cx="517525" cy="911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6870700" y="3446463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7145338" y="3446463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6870700" y="3811588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7145338" y="3811588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6962775" y="3446463"/>
            <a:ext cx="182563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 flipH="1">
            <a:off x="6962775" y="3446463"/>
            <a:ext cx="182563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2" name="AutoShape 25"/>
          <p:cNvSpPr>
            <a:spLocks noChangeArrowheads="1"/>
          </p:cNvSpPr>
          <p:nvPr/>
        </p:nvSpPr>
        <p:spPr bwMode="auto">
          <a:xfrm>
            <a:off x="6048375" y="3598863"/>
            <a:ext cx="639763" cy="182562"/>
          </a:xfrm>
          <a:prstGeom prst="leftRightArrow">
            <a:avLst>
              <a:gd name="adj1" fmla="val 50000"/>
              <a:gd name="adj2" fmla="val 7008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3" name="AutoShape 26"/>
          <p:cNvSpPr>
            <a:spLocks noChangeArrowheads="1"/>
          </p:cNvSpPr>
          <p:nvPr/>
        </p:nvSpPr>
        <p:spPr bwMode="auto">
          <a:xfrm>
            <a:off x="6048375" y="3871913"/>
            <a:ext cx="639763" cy="182562"/>
          </a:xfrm>
          <a:prstGeom prst="leftRightArrow">
            <a:avLst>
              <a:gd name="adj1" fmla="val 50000"/>
              <a:gd name="adj2" fmla="val 7008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655638" y="18288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a)</a:t>
            </a: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5702300" y="18288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b)</a:t>
            </a: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381000" y="29718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STM-M</a:t>
            </a: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381000" y="40386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STM-M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168900" y="32512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STM-1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5168900" y="35052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STM-1</a:t>
            </a:r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5181600" y="38100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STM-1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B57F39D-DD81-4C49-9238-00899ED7F255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4409317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stokąt 133"/>
          <p:cNvSpPr/>
          <p:nvPr/>
        </p:nvSpPr>
        <p:spPr>
          <a:xfrm>
            <a:off x="100708" y="1345042"/>
            <a:ext cx="8964488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112</a:t>
            </a:fld>
            <a:endParaRPr lang="pl-PL"/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1907704" y="467380"/>
            <a:ext cx="5687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Multipleksery transferowe - ADM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 flipV="1">
            <a:off x="1550988" y="2325688"/>
            <a:ext cx="1827212" cy="10953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3167063" y="2759075"/>
            <a:ext cx="1006475" cy="228600"/>
          </a:xfrm>
          <a:prstGeom prst="leftRightArrow">
            <a:avLst>
              <a:gd name="adj1" fmla="val 50000"/>
              <a:gd name="adj2" fmla="val 8805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071688" y="2593975"/>
            <a:ext cx="792162" cy="73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>
            <a:off x="2281238" y="2782888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" name="Line 6"/>
          <p:cNvSpPr>
            <a:spLocks noChangeShapeType="1"/>
          </p:cNvSpPr>
          <p:nvPr/>
        </p:nvSpPr>
        <p:spPr bwMode="auto">
          <a:xfrm>
            <a:off x="2555875" y="2782888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2281238" y="3148013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2555875" y="3148013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2373313" y="2782888"/>
            <a:ext cx="182562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 flipH="1">
            <a:off x="2373313" y="2782888"/>
            <a:ext cx="182562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" name="AutoShape 11"/>
          <p:cNvSpPr>
            <a:spLocks noChangeArrowheads="1"/>
          </p:cNvSpPr>
          <p:nvPr/>
        </p:nvSpPr>
        <p:spPr bwMode="auto">
          <a:xfrm>
            <a:off x="762000" y="2770188"/>
            <a:ext cx="1004888" cy="228600"/>
          </a:xfrm>
          <a:prstGeom prst="leftRightArrow">
            <a:avLst>
              <a:gd name="adj1" fmla="val 50000"/>
              <a:gd name="adj2" fmla="val 8791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>
            <a:off x="2373313" y="3786188"/>
            <a:ext cx="6397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1733550" y="3421063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" name="Line 14"/>
          <p:cNvSpPr>
            <a:spLocks noChangeShapeType="1"/>
          </p:cNvSpPr>
          <p:nvPr/>
        </p:nvSpPr>
        <p:spPr bwMode="auto">
          <a:xfrm>
            <a:off x="1916113" y="3421063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>
            <a:off x="2098675" y="3421063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" name="Line 16"/>
          <p:cNvSpPr>
            <a:spLocks noChangeShapeType="1"/>
          </p:cNvSpPr>
          <p:nvPr/>
        </p:nvSpPr>
        <p:spPr bwMode="auto">
          <a:xfrm>
            <a:off x="3195638" y="3421063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AutoShape 17"/>
          <p:cNvSpPr>
            <a:spLocks noChangeArrowheads="1"/>
          </p:cNvSpPr>
          <p:nvPr/>
        </p:nvSpPr>
        <p:spPr bwMode="auto">
          <a:xfrm flipV="1">
            <a:off x="5846763" y="2325688"/>
            <a:ext cx="1828800" cy="10953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86" name="AutoShape 18"/>
          <p:cNvSpPr>
            <a:spLocks noChangeArrowheads="1"/>
          </p:cNvSpPr>
          <p:nvPr/>
        </p:nvSpPr>
        <p:spPr bwMode="auto">
          <a:xfrm>
            <a:off x="7464425" y="2759075"/>
            <a:ext cx="1004888" cy="228600"/>
          </a:xfrm>
          <a:prstGeom prst="leftRightArrow">
            <a:avLst>
              <a:gd name="adj1" fmla="val 50000"/>
              <a:gd name="adj2" fmla="val 8791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6369050" y="2593975"/>
            <a:ext cx="792163" cy="73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8" name="Line 20"/>
          <p:cNvSpPr>
            <a:spLocks noChangeShapeType="1"/>
          </p:cNvSpPr>
          <p:nvPr/>
        </p:nvSpPr>
        <p:spPr bwMode="auto">
          <a:xfrm>
            <a:off x="6578600" y="2782888"/>
            <a:ext cx="90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Line 21"/>
          <p:cNvSpPr>
            <a:spLocks noChangeShapeType="1"/>
          </p:cNvSpPr>
          <p:nvPr/>
        </p:nvSpPr>
        <p:spPr bwMode="auto">
          <a:xfrm>
            <a:off x="6851650" y="2782888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0" name="Line 22"/>
          <p:cNvSpPr>
            <a:spLocks noChangeShapeType="1"/>
          </p:cNvSpPr>
          <p:nvPr/>
        </p:nvSpPr>
        <p:spPr bwMode="auto">
          <a:xfrm>
            <a:off x="6578600" y="3148013"/>
            <a:ext cx="90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>
            <a:off x="6851650" y="3148013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>
            <a:off x="6669088" y="2782888"/>
            <a:ext cx="182562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3" name="Line 25"/>
          <p:cNvSpPr>
            <a:spLocks noChangeShapeType="1"/>
          </p:cNvSpPr>
          <p:nvPr/>
        </p:nvSpPr>
        <p:spPr bwMode="auto">
          <a:xfrm flipH="1">
            <a:off x="6669088" y="2782888"/>
            <a:ext cx="182562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4" name="AutoShape 26"/>
          <p:cNvSpPr>
            <a:spLocks noChangeArrowheads="1"/>
          </p:cNvSpPr>
          <p:nvPr/>
        </p:nvSpPr>
        <p:spPr bwMode="auto">
          <a:xfrm>
            <a:off x="5057775" y="2770188"/>
            <a:ext cx="1006475" cy="228600"/>
          </a:xfrm>
          <a:prstGeom prst="leftRightArrow">
            <a:avLst>
              <a:gd name="adj1" fmla="val 50000"/>
              <a:gd name="adj2" fmla="val 8805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0" name="Text Box 32"/>
          <p:cNvSpPr txBox="1">
            <a:spLocks noChangeArrowheads="1"/>
          </p:cNvSpPr>
          <p:nvPr/>
        </p:nvSpPr>
        <p:spPr bwMode="auto">
          <a:xfrm>
            <a:off x="3246438" y="2424113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01" name="Text Box 33"/>
          <p:cNvSpPr txBox="1">
            <a:spLocks noChangeArrowheads="1"/>
          </p:cNvSpPr>
          <p:nvPr/>
        </p:nvSpPr>
        <p:spPr bwMode="auto">
          <a:xfrm>
            <a:off x="869950" y="2413000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02" name="Text Box 34"/>
          <p:cNvSpPr txBox="1">
            <a:spLocks noChangeArrowheads="1"/>
          </p:cNvSpPr>
          <p:nvPr/>
        </p:nvSpPr>
        <p:spPr bwMode="auto">
          <a:xfrm>
            <a:off x="5160963" y="2406650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auto">
          <a:xfrm>
            <a:off x="7554913" y="2406650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04" name="AutoShape 36"/>
          <p:cNvSpPr>
            <a:spLocks/>
          </p:cNvSpPr>
          <p:nvPr/>
        </p:nvSpPr>
        <p:spPr bwMode="auto">
          <a:xfrm rot="16200000">
            <a:off x="6750050" y="3282950"/>
            <a:ext cx="90488" cy="1646238"/>
          </a:xfrm>
          <a:prstGeom prst="leftBracket">
            <a:avLst>
              <a:gd name="adj" fmla="val 151607"/>
            </a:avLst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" name="AutoShape 37"/>
          <p:cNvSpPr>
            <a:spLocks/>
          </p:cNvSpPr>
          <p:nvPr/>
        </p:nvSpPr>
        <p:spPr bwMode="auto">
          <a:xfrm rot="16200000">
            <a:off x="2419350" y="3282950"/>
            <a:ext cx="90488" cy="1646238"/>
          </a:xfrm>
          <a:prstGeom prst="leftBracket">
            <a:avLst>
              <a:gd name="adj" fmla="val 151607"/>
            </a:avLst>
          </a:prstGeom>
          <a:noFill/>
          <a:ln w="9525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6" name="Text Box 38"/>
          <p:cNvSpPr txBox="1">
            <a:spLocks noChangeArrowheads="1"/>
          </p:cNvSpPr>
          <p:nvPr/>
        </p:nvSpPr>
        <p:spPr bwMode="auto">
          <a:xfrm>
            <a:off x="1430338" y="4219575"/>
            <a:ext cx="1965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sz="1600" dirty="0"/>
              <a:t>Sygnały spoza sieci</a:t>
            </a:r>
          </a:p>
          <a:p>
            <a:pPr algn="ctr"/>
            <a:r>
              <a:rPr lang="pl-PL" sz="1600" dirty="0"/>
              <a:t> SDH</a:t>
            </a:r>
          </a:p>
        </p:txBody>
      </p:sp>
      <p:sp>
        <p:nvSpPr>
          <p:cNvPr id="107" name="Text Box 39"/>
          <p:cNvSpPr txBox="1">
            <a:spLocks noChangeArrowheads="1"/>
          </p:cNvSpPr>
          <p:nvPr/>
        </p:nvSpPr>
        <p:spPr bwMode="auto">
          <a:xfrm>
            <a:off x="6419850" y="4219575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STM-M</a:t>
            </a:r>
          </a:p>
        </p:txBody>
      </p:sp>
      <p:sp>
        <p:nvSpPr>
          <p:cNvPr id="108" name="Line 40"/>
          <p:cNvSpPr>
            <a:spLocks noChangeShapeType="1"/>
          </p:cNvSpPr>
          <p:nvPr/>
        </p:nvSpPr>
        <p:spPr bwMode="auto">
          <a:xfrm>
            <a:off x="1733550" y="3421063"/>
            <a:ext cx="14620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9" name="Text Box 41"/>
          <p:cNvSpPr txBox="1">
            <a:spLocks noChangeArrowheads="1"/>
          </p:cNvSpPr>
          <p:nvPr/>
        </p:nvSpPr>
        <p:spPr bwMode="auto">
          <a:xfrm>
            <a:off x="2135188" y="2297113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10" name="Text Box 42"/>
          <p:cNvSpPr txBox="1">
            <a:spLocks noChangeArrowheads="1"/>
          </p:cNvSpPr>
          <p:nvPr/>
        </p:nvSpPr>
        <p:spPr bwMode="auto">
          <a:xfrm>
            <a:off x="6448425" y="2297113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11" name="Line 12"/>
          <p:cNvSpPr>
            <a:spLocks noChangeShapeType="1"/>
          </p:cNvSpPr>
          <p:nvPr/>
        </p:nvSpPr>
        <p:spPr bwMode="auto">
          <a:xfrm>
            <a:off x="6702003" y="3794125"/>
            <a:ext cx="6397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" name="Line 13"/>
          <p:cNvSpPr>
            <a:spLocks noChangeShapeType="1"/>
          </p:cNvSpPr>
          <p:nvPr/>
        </p:nvSpPr>
        <p:spPr bwMode="auto">
          <a:xfrm>
            <a:off x="6062240" y="3429000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3" name="Line 14"/>
          <p:cNvSpPr>
            <a:spLocks noChangeShapeType="1"/>
          </p:cNvSpPr>
          <p:nvPr/>
        </p:nvSpPr>
        <p:spPr bwMode="auto">
          <a:xfrm>
            <a:off x="6244803" y="3429000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" name="Line 15"/>
          <p:cNvSpPr>
            <a:spLocks noChangeShapeType="1"/>
          </p:cNvSpPr>
          <p:nvPr/>
        </p:nvSpPr>
        <p:spPr bwMode="auto">
          <a:xfrm>
            <a:off x="6427365" y="3429000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5" name="Line 16"/>
          <p:cNvSpPr>
            <a:spLocks noChangeShapeType="1"/>
          </p:cNvSpPr>
          <p:nvPr/>
        </p:nvSpPr>
        <p:spPr bwMode="auto">
          <a:xfrm>
            <a:off x="7524328" y="3429000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6" name="Line 40"/>
          <p:cNvSpPr>
            <a:spLocks noChangeShapeType="1"/>
          </p:cNvSpPr>
          <p:nvPr/>
        </p:nvSpPr>
        <p:spPr bwMode="auto">
          <a:xfrm>
            <a:off x="6062240" y="3429000"/>
            <a:ext cx="14620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6F470B64-3E9E-4F5E-831A-EE4702719AF3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8404127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stokąt 133"/>
          <p:cNvSpPr/>
          <p:nvPr/>
        </p:nvSpPr>
        <p:spPr>
          <a:xfrm>
            <a:off x="100708" y="1484784"/>
            <a:ext cx="8964488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113</a:t>
            </a:fld>
            <a:endParaRPr lang="pl-PL"/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1115616" y="539388"/>
            <a:ext cx="71788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Przykłady konfiguracji matryc przełączania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>
            <a:off x="1456184" y="2818698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1456184" y="2666298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532384" y="2334510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STM-N</a:t>
            </a:r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H="1">
            <a:off x="1684784" y="281869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>
            <a:off x="1532384" y="266629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8" name="Line 28"/>
          <p:cNvSpPr>
            <a:spLocks noChangeShapeType="1"/>
          </p:cNvSpPr>
          <p:nvPr/>
        </p:nvSpPr>
        <p:spPr bwMode="auto">
          <a:xfrm>
            <a:off x="3208784" y="2818698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9" name="Line 29"/>
          <p:cNvSpPr>
            <a:spLocks noChangeShapeType="1"/>
          </p:cNvSpPr>
          <p:nvPr/>
        </p:nvSpPr>
        <p:spPr bwMode="auto">
          <a:xfrm>
            <a:off x="3208784" y="2666298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 flipH="1">
            <a:off x="3818384" y="281869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8" name="Line 31"/>
          <p:cNvSpPr>
            <a:spLocks noChangeShapeType="1"/>
          </p:cNvSpPr>
          <p:nvPr/>
        </p:nvSpPr>
        <p:spPr bwMode="auto">
          <a:xfrm>
            <a:off x="3284984" y="266629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" name="AutoShape 32"/>
          <p:cNvSpPr>
            <a:spLocks noChangeArrowheads="1"/>
          </p:cNvSpPr>
          <p:nvPr/>
        </p:nvSpPr>
        <p:spPr bwMode="auto">
          <a:xfrm flipV="1">
            <a:off x="2141984" y="2285298"/>
            <a:ext cx="144780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Text Box 35"/>
          <p:cNvSpPr txBox="1">
            <a:spLocks noChangeArrowheads="1"/>
          </p:cNvSpPr>
          <p:nvPr/>
        </p:nvSpPr>
        <p:spPr bwMode="auto">
          <a:xfrm>
            <a:off x="2529334" y="227259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23" name="Line 36"/>
          <p:cNvSpPr>
            <a:spLocks noChangeShapeType="1"/>
          </p:cNvSpPr>
          <p:nvPr/>
        </p:nvSpPr>
        <p:spPr bwMode="auto">
          <a:xfrm flipV="1">
            <a:off x="2675384" y="3174298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Line 37"/>
          <p:cNvSpPr>
            <a:spLocks noChangeShapeType="1"/>
          </p:cNvSpPr>
          <p:nvPr/>
        </p:nvSpPr>
        <p:spPr bwMode="auto">
          <a:xfrm>
            <a:off x="2751584" y="3174298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5" name="Line 38"/>
          <p:cNvSpPr>
            <a:spLocks noChangeShapeType="1"/>
          </p:cNvSpPr>
          <p:nvPr/>
        </p:nvSpPr>
        <p:spPr bwMode="auto">
          <a:xfrm>
            <a:off x="2370584" y="2666298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6" name="Line 39"/>
          <p:cNvSpPr>
            <a:spLocks noChangeShapeType="1"/>
          </p:cNvSpPr>
          <p:nvPr/>
        </p:nvSpPr>
        <p:spPr bwMode="auto">
          <a:xfrm>
            <a:off x="2294384" y="2818698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Rectangle 40"/>
          <p:cNvSpPr>
            <a:spLocks noChangeArrowheads="1"/>
          </p:cNvSpPr>
          <p:nvPr/>
        </p:nvSpPr>
        <p:spPr bwMode="auto">
          <a:xfrm>
            <a:off x="2522984" y="2590098"/>
            <a:ext cx="6858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Line 41"/>
          <p:cNvSpPr>
            <a:spLocks noChangeShapeType="1"/>
          </p:cNvSpPr>
          <p:nvPr/>
        </p:nvSpPr>
        <p:spPr bwMode="auto">
          <a:xfrm>
            <a:off x="2522984" y="281869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9" name="Line 42"/>
          <p:cNvSpPr>
            <a:spLocks noChangeShapeType="1"/>
          </p:cNvSpPr>
          <p:nvPr/>
        </p:nvSpPr>
        <p:spPr bwMode="auto">
          <a:xfrm>
            <a:off x="2522984" y="266629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0" name="Arc 43"/>
          <p:cNvSpPr>
            <a:spLocks/>
          </p:cNvSpPr>
          <p:nvPr/>
        </p:nvSpPr>
        <p:spPr bwMode="auto">
          <a:xfrm>
            <a:off x="2522984" y="2818698"/>
            <a:ext cx="1524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1" name="Arc 44"/>
          <p:cNvSpPr>
            <a:spLocks/>
          </p:cNvSpPr>
          <p:nvPr/>
        </p:nvSpPr>
        <p:spPr bwMode="auto">
          <a:xfrm>
            <a:off x="2522984" y="2666298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2" name="Line 45"/>
          <p:cNvSpPr>
            <a:spLocks noChangeShapeType="1"/>
          </p:cNvSpPr>
          <p:nvPr/>
        </p:nvSpPr>
        <p:spPr bwMode="auto">
          <a:xfrm>
            <a:off x="2675384" y="304729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" name="Line 46"/>
          <p:cNvSpPr>
            <a:spLocks noChangeShapeType="1"/>
          </p:cNvSpPr>
          <p:nvPr/>
        </p:nvSpPr>
        <p:spPr bwMode="auto">
          <a:xfrm>
            <a:off x="2751584" y="304729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1" name="Text Box 51"/>
          <p:cNvSpPr txBox="1">
            <a:spLocks noChangeArrowheads="1"/>
          </p:cNvSpPr>
          <p:nvPr/>
        </p:nvSpPr>
        <p:spPr bwMode="auto">
          <a:xfrm>
            <a:off x="3448497" y="2334510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085666" y="2008056"/>
            <a:ext cx="378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W</a:t>
            </a: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256384" y="2006052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E</a:t>
            </a:r>
          </a:p>
        </p:txBody>
      </p:sp>
      <p:sp>
        <p:nvSpPr>
          <p:cNvPr id="74" name="Line 3"/>
          <p:cNvSpPr>
            <a:spLocks noChangeShapeType="1"/>
          </p:cNvSpPr>
          <p:nvPr/>
        </p:nvSpPr>
        <p:spPr bwMode="auto">
          <a:xfrm>
            <a:off x="5757192" y="2810934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Line 5"/>
          <p:cNvSpPr>
            <a:spLocks noChangeShapeType="1"/>
          </p:cNvSpPr>
          <p:nvPr/>
        </p:nvSpPr>
        <p:spPr bwMode="auto">
          <a:xfrm>
            <a:off x="5757192" y="2658534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5833392" y="2326746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STM-N</a:t>
            </a:r>
          </a:p>
        </p:txBody>
      </p:sp>
      <p:sp>
        <p:nvSpPr>
          <p:cNvPr id="77" name="Line 22"/>
          <p:cNvSpPr>
            <a:spLocks noChangeShapeType="1"/>
          </p:cNvSpPr>
          <p:nvPr/>
        </p:nvSpPr>
        <p:spPr bwMode="auto">
          <a:xfrm flipH="1">
            <a:off x="5985792" y="2810934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Line 23"/>
          <p:cNvSpPr>
            <a:spLocks noChangeShapeType="1"/>
          </p:cNvSpPr>
          <p:nvPr/>
        </p:nvSpPr>
        <p:spPr bwMode="auto">
          <a:xfrm>
            <a:off x="5833392" y="2658534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" name="Line 28"/>
          <p:cNvSpPr>
            <a:spLocks noChangeShapeType="1"/>
          </p:cNvSpPr>
          <p:nvPr/>
        </p:nvSpPr>
        <p:spPr bwMode="auto">
          <a:xfrm>
            <a:off x="7509792" y="2810934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Line 29"/>
          <p:cNvSpPr>
            <a:spLocks noChangeShapeType="1"/>
          </p:cNvSpPr>
          <p:nvPr/>
        </p:nvSpPr>
        <p:spPr bwMode="auto">
          <a:xfrm>
            <a:off x="7509792" y="2658534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Line 30"/>
          <p:cNvSpPr>
            <a:spLocks noChangeShapeType="1"/>
          </p:cNvSpPr>
          <p:nvPr/>
        </p:nvSpPr>
        <p:spPr bwMode="auto">
          <a:xfrm flipH="1">
            <a:off x="8119392" y="2810934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" name="Line 31"/>
          <p:cNvSpPr>
            <a:spLocks noChangeShapeType="1"/>
          </p:cNvSpPr>
          <p:nvPr/>
        </p:nvSpPr>
        <p:spPr bwMode="auto">
          <a:xfrm>
            <a:off x="7585992" y="2658534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" name="AutoShape 32"/>
          <p:cNvSpPr>
            <a:spLocks noChangeArrowheads="1"/>
          </p:cNvSpPr>
          <p:nvPr/>
        </p:nvSpPr>
        <p:spPr bwMode="auto">
          <a:xfrm flipV="1">
            <a:off x="6442992" y="2277534"/>
            <a:ext cx="144780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6" name="Text Box 35"/>
          <p:cNvSpPr txBox="1">
            <a:spLocks noChangeArrowheads="1"/>
          </p:cNvSpPr>
          <p:nvPr/>
        </p:nvSpPr>
        <p:spPr bwMode="auto">
          <a:xfrm>
            <a:off x="6830342" y="2264834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87" name="Line 36"/>
          <p:cNvSpPr>
            <a:spLocks noChangeShapeType="1"/>
          </p:cNvSpPr>
          <p:nvPr/>
        </p:nvSpPr>
        <p:spPr bwMode="auto">
          <a:xfrm flipV="1">
            <a:off x="7308304" y="3166534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8" name="Line 37"/>
          <p:cNvSpPr>
            <a:spLocks noChangeShapeType="1"/>
          </p:cNvSpPr>
          <p:nvPr/>
        </p:nvSpPr>
        <p:spPr bwMode="auto">
          <a:xfrm>
            <a:off x="7052592" y="3166534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Line 38"/>
          <p:cNvSpPr>
            <a:spLocks noChangeShapeType="1"/>
          </p:cNvSpPr>
          <p:nvPr/>
        </p:nvSpPr>
        <p:spPr bwMode="auto">
          <a:xfrm>
            <a:off x="6671592" y="2658534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0" name="Line 39"/>
          <p:cNvSpPr>
            <a:spLocks noChangeShapeType="1"/>
          </p:cNvSpPr>
          <p:nvPr/>
        </p:nvSpPr>
        <p:spPr bwMode="auto">
          <a:xfrm>
            <a:off x="6595392" y="2810934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1" name="Rectangle 40"/>
          <p:cNvSpPr>
            <a:spLocks noChangeArrowheads="1"/>
          </p:cNvSpPr>
          <p:nvPr/>
        </p:nvSpPr>
        <p:spPr bwMode="auto">
          <a:xfrm>
            <a:off x="6823992" y="2582334"/>
            <a:ext cx="6858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" name="Line 41"/>
          <p:cNvSpPr>
            <a:spLocks noChangeShapeType="1"/>
          </p:cNvSpPr>
          <p:nvPr/>
        </p:nvSpPr>
        <p:spPr bwMode="auto">
          <a:xfrm>
            <a:off x="6823992" y="2810934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3" name="Line 42"/>
          <p:cNvSpPr>
            <a:spLocks noChangeShapeType="1"/>
          </p:cNvSpPr>
          <p:nvPr/>
        </p:nvSpPr>
        <p:spPr bwMode="auto">
          <a:xfrm>
            <a:off x="6823992" y="2658534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0" name="Arc 44"/>
          <p:cNvSpPr>
            <a:spLocks/>
          </p:cNvSpPr>
          <p:nvPr/>
        </p:nvSpPr>
        <p:spPr bwMode="auto">
          <a:xfrm>
            <a:off x="6823992" y="2658534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1" name="Line 45"/>
          <p:cNvSpPr>
            <a:spLocks noChangeShapeType="1"/>
          </p:cNvSpPr>
          <p:nvPr/>
        </p:nvSpPr>
        <p:spPr bwMode="auto">
          <a:xfrm>
            <a:off x="7308304" y="30395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" name="Line 46"/>
          <p:cNvSpPr>
            <a:spLocks noChangeShapeType="1"/>
          </p:cNvSpPr>
          <p:nvPr/>
        </p:nvSpPr>
        <p:spPr bwMode="auto">
          <a:xfrm>
            <a:off x="7052592" y="30395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" name="Arc 49"/>
          <p:cNvSpPr>
            <a:spLocks/>
          </p:cNvSpPr>
          <p:nvPr/>
        </p:nvSpPr>
        <p:spPr bwMode="auto">
          <a:xfrm flipH="1">
            <a:off x="7295728" y="2658534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7" name="Text Box 51"/>
          <p:cNvSpPr txBox="1">
            <a:spLocks noChangeArrowheads="1"/>
          </p:cNvSpPr>
          <p:nvPr/>
        </p:nvSpPr>
        <p:spPr bwMode="auto">
          <a:xfrm>
            <a:off x="7749505" y="2326746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6386674" y="2000292"/>
            <a:ext cx="378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W</a:t>
            </a: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7557392" y="1998288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E</a:t>
            </a:r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>
            <a:off x="1456184" y="47551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>
            <a:off x="1456184" y="46027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1532384" y="4270962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STM-N</a:t>
            </a:r>
          </a:p>
        </p:txBody>
      </p:sp>
      <p:sp>
        <p:nvSpPr>
          <p:cNvPr id="113" name="Line 22"/>
          <p:cNvSpPr>
            <a:spLocks noChangeShapeType="1"/>
          </p:cNvSpPr>
          <p:nvPr/>
        </p:nvSpPr>
        <p:spPr bwMode="auto">
          <a:xfrm flipH="1">
            <a:off x="1684784" y="475515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" name="Line 23"/>
          <p:cNvSpPr>
            <a:spLocks noChangeShapeType="1"/>
          </p:cNvSpPr>
          <p:nvPr/>
        </p:nvSpPr>
        <p:spPr bwMode="auto">
          <a:xfrm>
            <a:off x="1532384" y="46027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>
            <a:off x="3208784" y="475515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6" name="Line 29"/>
          <p:cNvSpPr>
            <a:spLocks noChangeShapeType="1"/>
          </p:cNvSpPr>
          <p:nvPr/>
        </p:nvSpPr>
        <p:spPr bwMode="auto">
          <a:xfrm>
            <a:off x="3208784" y="460275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3" name="Line 30"/>
          <p:cNvSpPr>
            <a:spLocks noChangeShapeType="1"/>
          </p:cNvSpPr>
          <p:nvPr/>
        </p:nvSpPr>
        <p:spPr bwMode="auto">
          <a:xfrm flipH="1">
            <a:off x="3818384" y="475515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4" name="Line 31"/>
          <p:cNvSpPr>
            <a:spLocks noChangeShapeType="1"/>
          </p:cNvSpPr>
          <p:nvPr/>
        </p:nvSpPr>
        <p:spPr bwMode="auto">
          <a:xfrm>
            <a:off x="3284984" y="46027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5" name="AutoShape 32"/>
          <p:cNvSpPr>
            <a:spLocks noChangeArrowheads="1"/>
          </p:cNvSpPr>
          <p:nvPr/>
        </p:nvSpPr>
        <p:spPr bwMode="auto">
          <a:xfrm flipV="1">
            <a:off x="2141984" y="4221750"/>
            <a:ext cx="144780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8" name="Text Box 35"/>
          <p:cNvSpPr txBox="1">
            <a:spLocks noChangeArrowheads="1"/>
          </p:cNvSpPr>
          <p:nvPr/>
        </p:nvSpPr>
        <p:spPr bwMode="auto">
          <a:xfrm>
            <a:off x="2529334" y="420905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61" name="Line 38"/>
          <p:cNvSpPr>
            <a:spLocks noChangeShapeType="1"/>
          </p:cNvSpPr>
          <p:nvPr/>
        </p:nvSpPr>
        <p:spPr bwMode="auto">
          <a:xfrm>
            <a:off x="2370584" y="460275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>
            <a:off x="2294384" y="475515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3" name="Rectangle 40"/>
          <p:cNvSpPr>
            <a:spLocks noChangeArrowheads="1"/>
          </p:cNvSpPr>
          <p:nvPr/>
        </p:nvSpPr>
        <p:spPr bwMode="auto">
          <a:xfrm>
            <a:off x="2522984" y="4526550"/>
            <a:ext cx="6858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4" name="Line 41"/>
          <p:cNvSpPr>
            <a:spLocks noChangeShapeType="1"/>
          </p:cNvSpPr>
          <p:nvPr/>
        </p:nvSpPr>
        <p:spPr bwMode="auto">
          <a:xfrm>
            <a:off x="2522984" y="475515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5" name="Line 42"/>
          <p:cNvSpPr>
            <a:spLocks noChangeShapeType="1"/>
          </p:cNvSpPr>
          <p:nvPr/>
        </p:nvSpPr>
        <p:spPr bwMode="auto">
          <a:xfrm>
            <a:off x="2522984" y="460275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" name="Text Box 51"/>
          <p:cNvSpPr txBox="1">
            <a:spLocks noChangeArrowheads="1"/>
          </p:cNvSpPr>
          <p:nvPr/>
        </p:nvSpPr>
        <p:spPr bwMode="auto">
          <a:xfrm>
            <a:off x="3448497" y="4270962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75" name="Text Box 7"/>
          <p:cNvSpPr txBox="1">
            <a:spLocks noChangeArrowheads="1"/>
          </p:cNvSpPr>
          <p:nvPr/>
        </p:nvSpPr>
        <p:spPr bwMode="auto">
          <a:xfrm>
            <a:off x="2085666" y="3944508"/>
            <a:ext cx="378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W</a:t>
            </a:r>
          </a:p>
        </p:txBody>
      </p:sp>
      <p:sp>
        <p:nvSpPr>
          <p:cNvPr id="176" name="Text Box 7"/>
          <p:cNvSpPr txBox="1">
            <a:spLocks noChangeArrowheads="1"/>
          </p:cNvSpPr>
          <p:nvPr/>
        </p:nvSpPr>
        <p:spPr bwMode="auto">
          <a:xfrm>
            <a:off x="3256384" y="3942504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E</a:t>
            </a:r>
          </a:p>
        </p:txBody>
      </p:sp>
      <p:sp>
        <p:nvSpPr>
          <p:cNvPr id="177" name="Line 3"/>
          <p:cNvSpPr>
            <a:spLocks noChangeShapeType="1"/>
          </p:cNvSpPr>
          <p:nvPr/>
        </p:nvSpPr>
        <p:spPr bwMode="auto">
          <a:xfrm>
            <a:off x="5776664" y="47551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" name="Line 5"/>
          <p:cNvSpPr>
            <a:spLocks noChangeShapeType="1"/>
          </p:cNvSpPr>
          <p:nvPr/>
        </p:nvSpPr>
        <p:spPr bwMode="auto">
          <a:xfrm>
            <a:off x="5776664" y="46027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9" name="Text Box 7"/>
          <p:cNvSpPr txBox="1">
            <a:spLocks noChangeArrowheads="1"/>
          </p:cNvSpPr>
          <p:nvPr/>
        </p:nvSpPr>
        <p:spPr bwMode="auto">
          <a:xfrm>
            <a:off x="5852864" y="4270962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STM-N</a:t>
            </a:r>
          </a:p>
        </p:txBody>
      </p:sp>
      <p:sp>
        <p:nvSpPr>
          <p:cNvPr id="180" name="Line 22"/>
          <p:cNvSpPr>
            <a:spLocks noChangeShapeType="1"/>
          </p:cNvSpPr>
          <p:nvPr/>
        </p:nvSpPr>
        <p:spPr bwMode="auto">
          <a:xfrm flipH="1">
            <a:off x="6005264" y="475515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1" name="Line 23"/>
          <p:cNvSpPr>
            <a:spLocks noChangeShapeType="1"/>
          </p:cNvSpPr>
          <p:nvPr/>
        </p:nvSpPr>
        <p:spPr bwMode="auto">
          <a:xfrm>
            <a:off x="5852864" y="46027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2" name="Line 28"/>
          <p:cNvSpPr>
            <a:spLocks noChangeShapeType="1"/>
          </p:cNvSpPr>
          <p:nvPr/>
        </p:nvSpPr>
        <p:spPr bwMode="auto">
          <a:xfrm>
            <a:off x="7529264" y="475515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3" name="Line 29"/>
          <p:cNvSpPr>
            <a:spLocks noChangeShapeType="1"/>
          </p:cNvSpPr>
          <p:nvPr/>
        </p:nvSpPr>
        <p:spPr bwMode="auto">
          <a:xfrm>
            <a:off x="7529264" y="460275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" name="Line 30"/>
          <p:cNvSpPr>
            <a:spLocks noChangeShapeType="1"/>
          </p:cNvSpPr>
          <p:nvPr/>
        </p:nvSpPr>
        <p:spPr bwMode="auto">
          <a:xfrm flipH="1">
            <a:off x="8138864" y="475515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5" name="Line 31"/>
          <p:cNvSpPr>
            <a:spLocks noChangeShapeType="1"/>
          </p:cNvSpPr>
          <p:nvPr/>
        </p:nvSpPr>
        <p:spPr bwMode="auto">
          <a:xfrm>
            <a:off x="7605464" y="46027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6" name="AutoShape 32"/>
          <p:cNvSpPr>
            <a:spLocks noChangeArrowheads="1"/>
          </p:cNvSpPr>
          <p:nvPr/>
        </p:nvSpPr>
        <p:spPr bwMode="auto">
          <a:xfrm flipV="1">
            <a:off x="6462464" y="4221750"/>
            <a:ext cx="144780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9" name="Text Box 35"/>
          <p:cNvSpPr txBox="1">
            <a:spLocks noChangeArrowheads="1"/>
          </p:cNvSpPr>
          <p:nvPr/>
        </p:nvSpPr>
        <p:spPr bwMode="auto">
          <a:xfrm>
            <a:off x="6849814" y="420905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90" name="Line 36"/>
          <p:cNvSpPr>
            <a:spLocks noChangeShapeType="1"/>
          </p:cNvSpPr>
          <p:nvPr/>
        </p:nvSpPr>
        <p:spPr bwMode="auto">
          <a:xfrm flipV="1">
            <a:off x="7164288" y="51107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2" name="Line 38"/>
          <p:cNvSpPr>
            <a:spLocks noChangeShapeType="1"/>
          </p:cNvSpPr>
          <p:nvPr/>
        </p:nvSpPr>
        <p:spPr bwMode="auto">
          <a:xfrm>
            <a:off x="6691064" y="460275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3" name="Line 39"/>
          <p:cNvSpPr>
            <a:spLocks noChangeShapeType="1"/>
          </p:cNvSpPr>
          <p:nvPr/>
        </p:nvSpPr>
        <p:spPr bwMode="auto">
          <a:xfrm>
            <a:off x="6614864" y="475515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" name="Rectangle 40"/>
          <p:cNvSpPr>
            <a:spLocks noChangeArrowheads="1"/>
          </p:cNvSpPr>
          <p:nvPr/>
        </p:nvSpPr>
        <p:spPr bwMode="auto">
          <a:xfrm>
            <a:off x="6843464" y="4526550"/>
            <a:ext cx="6858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5" name="Line 41"/>
          <p:cNvSpPr>
            <a:spLocks noChangeShapeType="1"/>
          </p:cNvSpPr>
          <p:nvPr/>
        </p:nvSpPr>
        <p:spPr bwMode="auto">
          <a:xfrm>
            <a:off x="6843464" y="475515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6" name="Line 42"/>
          <p:cNvSpPr>
            <a:spLocks noChangeShapeType="1"/>
          </p:cNvSpPr>
          <p:nvPr/>
        </p:nvSpPr>
        <p:spPr bwMode="auto">
          <a:xfrm>
            <a:off x="6843464" y="460275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7" name="Arc 43"/>
          <p:cNvSpPr>
            <a:spLocks/>
          </p:cNvSpPr>
          <p:nvPr/>
        </p:nvSpPr>
        <p:spPr bwMode="auto">
          <a:xfrm>
            <a:off x="7011888" y="4755150"/>
            <a:ext cx="1524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9" name="Line 45"/>
          <p:cNvSpPr>
            <a:spLocks noChangeShapeType="1"/>
          </p:cNvSpPr>
          <p:nvPr/>
        </p:nvSpPr>
        <p:spPr bwMode="auto">
          <a:xfrm>
            <a:off x="7164288" y="498375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3" name="Arc 49"/>
          <p:cNvSpPr>
            <a:spLocks/>
          </p:cNvSpPr>
          <p:nvPr/>
        </p:nvSpPr>
        <p:spPr bwMode="auto">
          <a:xfrm flipH="1">
            <a:off x="7164288" y="460275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" name="Text Box 51"/>
          <p:cNvSpPr txBox="1">
            <a:spLocks noChangeArrowheads="1"/>
          </p:cNvSpPr>
          <p:nvPr/>
        </p:nvSpPr>
        <p:spPr bwMode="auto">
          <a:xfrm>
            <a:off x="7768977" y="4270962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206" name="Text Box 7"/>
          <p:cNvSpPr txBox="1">
            <a:spLocks noChangeArrowheads="1"/>
          </p:cNvSpPr>
          <p:nvPr/>
        </p:nvSpPr>
        <p:spPr bwMode="auto">
          <a:xfrm>
            <a:off x="6406146" y="3944508"/>
            <a:ext cx="378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W</a:t>
            </a:r>
          </a:p>
        </p:txBody>
      </p:sp>
      <p:sp>
        <p:nvSpPr>
          <p:cNvPr id="207" name="Text Box 7"/>
          <p:cNvSpPr txBox="1">
            <a:spLocks noChangeArrowheads="1"/>
          </p:cNvSpPr>
          <p:nvPr/>
        </p:nvSpPr>
        <p:spPr bwMode="auto">
          <a:xfrm>
            <a:off x="7576864" y="3942504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E</a:t>
            </a:r>
          </a:p>
        </p:txBody>
      </p:sp>
      <p:sp>
        <p:nvSpPr>
          <p:cNvPr id="3" name="Prostokąt 2"/>
          <p:cNvSpPr/>
          <p:nvPr/>
        </p:nvSpPr>
        <p:spPr>
          <a:xfrm>
            <a:off x="6948264" y="2848662"/>
            <a:ext cx="216024" cy="16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Dowolny kształt 3"/>
          <p:cNvSpPr/>
          <p:nvPr/>
        </p:nvSpPr>
        <p:spPr>
          <a:xfrm>
            <a:off x="7089569" y="2709897"/>
            <a:ext cx="201880" cy="137419"/>
          </a:xfrm>
          <a:custGeom>
            <a:avLst/>
            <a:gdLst>
              <a:gd name="connsiteX0" fmla="*/ 0 w 201880"/>
              <a:gd name="connsiteY0" fmla="*/ 137419 h 137419"/>
              <a:gd name="connsiteX1" fmla="*/ 112815 w 201880"/>
              <a:gd name="connsiteY1" fmla="*/ 853 h 137419"/>
              <a:gd name="connsiteX2" fmla="*/ 201880 w 201880"/>
              <a:gd name="connsiteY2" fmla="*/ 89918 h 1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880" h="137419">
                <a:moveTo>
                  <a:pt x="0" y="137419"/>
                </a:moveTo>
                <a:cubicBezTo>
                  <a:pt x="39584" y="73094"/>
                  <a:pt x="79168" y="8770"/>
                  <a:pt x="112815" y="853"/>
                </a:cubicBezTo>
                <a:cubicBezTo>
                  <a:pt x="146462" y="-7064"/>
                  <a:pt x="174171" y="41427"/>
                  <a:pt x="201880" y="89918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8" name="Line 45"/>
          <p:cNvSpPr>
            <a:spLocks noChangeShapeType="1"/>
          </p:cNvSpPr>
          <p:nvPr/>
        </p:nvSpPr>
        <p:spPr bwMode="auto">
          <a:xfrm>
            <a:off x="7020272" y="2848662"/>
            <a:ext cx="32320" cy="1601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9" name="Line 37"/>
          <p:cNvSpPr>
            <a:spLocks noChangeShapeType="1"/>
          </p:cNvSpPr>
          <p:nvPr/>
        </p:nvSpPr>
        <p:spPr bwMode="auto">
          <a:xfrm rot="16200000">
            <a:off x="7047147" y="2803531"/>
            <a:ext cx="1" cy="23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0" name="Text Box 7"/>
          <p:cNvSpPr txBox="1">
            <a:spLocks noChangeArrowheads="1"/>
          </p:cNvSpPr>
          <p:nvPr/>
        </p:nvSpPr>
        <p:spPr bwMode="auto">
          <a:xfrm>
            <a:off x="5364088" y="3378478"/>
            <a:ext cx="13222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b="1" dirty="0"/>
              <a:t>D/I PROT W</a:t>
            </a:r>
          </a:p>
        </p:txBody>
      </p:sp>
      <p:sp>
        <p:nvSpPr>
          <p:cNvPr id="94" name="Arc 43"/>
          <p:cNvSpPr>
            <a:spLocks/>
          </p:cNvSpPr>
          <p:nvPr/>
        </p:nvSpPr>
        <p:spPr bwMode="auto">
          <a:xfrm>
            <a:off x="7152626" y="2810934"/>
            <a:ext cx="1524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1" name="Text Box 7"/>
          <p:cNvSpPr txBox="1">
            <a:spLocks noChangeArrowheads="1"/>
          </p:cNvSpPr>
          <p:nvPr/>
        </p:nvSpPr>
        <p:spPr bwMode="auto">
          <a:xfrm>
            <a:off x="1187624" y="3378478"/>
            <a:ext cx="20361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b="1" dirty="0"/>
              <a:t>D/I  </a:t>
            </a:r>
            <a:r>
              <a:rPr lang="pl-PL" sz="1600" b="1" dirty="0" err="1"/>
              <a:t>bidirectional</a:t>
            </a:r>
            <a:r>
              <a:rPr lang="pl-PL" sz="1600" b="1" dirty="0"/>
              <a:t> W</a:t>
            </a:r>
          </a:p>
        </p:txBody>
      </p:sp>
      <p:sp>
        <p:nvSpPr>
          <p:cNvPr id="212" name="Text Box 7"/>
          <p:cNvSpPr txBox="1">
            <a:spLocks noChangeArrowheads="1"/>
          </p:cNvSpPr>
          <p:nvPr/>
        </p:nvSpPr>
        <p:spPr bwMode="auto">
          <a:xfrm>
            <a:off x="1187624" y="5174404"/>
            <a:ext cx="18188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/>
              <a:t>PASS THROU</a:t>
            </a:r>
            <a:r>
              <a:rPr lang="pl-PL" sz="1600" b="1" dirty="0"/>
              <a:t>GH</a:t>
            </a:r>
            <a:endParaRPr lang="en-US" sz="1600" b="1" dirty="0"/>
          </a:p>
        </p:txBody>
      </p:sp>
      <p:sp>
        <p:nvSpPr>
          <p:cNvPr id="213" name="Text Box 7"/>
          <p:cNvSpPr txBox="1">
            <a:spLocks noChangeArrowheads="1"/>
          </p:cNvSpPr>
          <p:nvPr/>
        </p:nvSpPr>
        <p:spPr bwMode="auto">
          <a:xfrm>
            <a:off x="5240102" y="5174404"/>
            <a:ext cx="1096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b="1" dirty="0"/>
              <a:t>  BRIDGE</a:t>
            </a:r>
            <a:endParaRPr lang="en-US" sz="1600" b="1" dirty="0"/>
          </a:p>
        </p:txBody>
      </p:sp>
      <p:sp>
        <p:nvSpPr>
          <p:cNvPr id="106" name="pole tekstowe 105">
            <a:extLst>
              <a:ext uri="{FF2B5EF4-FFF2-40B4-BE49-F238E27FC236}">
                <a16:creationId xmlns:a16="http://schemas.microsoft.com/office/drawing/2014/main" id="{B1423C58-179D-4F83-939E-88F789EDE372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1150109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stokąt 133"/>
          <p:cNvSpPr/>
          <p:nvPr/>
        </p:nvSpPr>
        <p:spPr>
          <a:xfrm>
            <a:off x="100708" y="1345042"/>
            <a:ext cx="8964488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114</a:t>
            </a:fld>
            <a:endParaRPr lang="pl-PL"/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1763688" y="467380"/>
            <a:ext cx="56471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Transkrotnica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transmultiplekser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3306763" y="2522909"/>
            <a:ext cx="2559050" cy="1554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1295400" y="3045197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7146925" y="3045197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74" name="AutoShape 5"/>
          <p:cNvSpPr>
            <a:spLocks noChangeArrowheads="1"/>
          </p:cNvSpPr>
          <p:nvPr/>
        </p:nvSpPr>
        <p:spPr bwMode="auto">
          <a:xfrm>
            <a:off x="2290763" y="3208709"/>
            <a:ext cx="1006475" cy="228600"/>
          </a:xfrm>
          <a:prstGeom prst="leftRightArrow">
            <a:avLst>
              <a:gd name="adj1" fmla="val 50000"/>
              <a:gd name="adj2" fmla="val 8805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5957888" y="3208709"/>
            <a:ext cx="1006475" cy="228600"/>
          </a:xfrm>
          <a:prstGeom prst="leftRightArrow">
            <a:avLst>
              <a:gd name="adj1" fmla="val 50000"/>
              <a:gd name="adj2" fmla="val 8805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489325" y="3173784"/>
            <a:ext cx="703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AU-3 </a:t>
            </a:r>
          </a:p>
        </p:txBody>
      </p:sp>
      <p:sp>
        <p:nvSpPr>
          <p:cNvPr id="77" name="Line 8"/>
          <p:cNvSpPr>
            <a:spLocks noChangeShapeType="1"/>
          </p:cNvSpPr>
          <p:nvPr/>
        </p:nvSpPr>
        <p:spPr bwMode="auto">
          <a:xfrm>
            <a:off x="4405313" y="334682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3489325" y="3162672"/>
            <a:ext cx="639763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5100638" y="3173784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TU-3 </a:t>
            </a: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5100638" y="3162672"/>
            <a:ext cx="639762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3876675" y="2614984"/>
            <a:ext cx="1414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Transkrotnica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FCA52A7-CAE8-45EC-A2A6-FFE32C95ED1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8538089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stokąt 133"/>
          <p:cNvSpPr/>
          <p:nvPr/>
        </p:nvSpPr>
        <p:spPr>
          <a:xfrm>
            <a:off x="100708" y="1345042"/>
            <a:ext cx="8964488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115</a:t>
            </a:fld>
            <a:endParaRPr lang="pl-PL"/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2339752" y="467380"/>
            <a:ext cx="44975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Przełącznice cyfrowe SDXC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586538" y="2722563"/>
            <a:ext cx="1189037" cy="15541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7866063" y="3505200"/>
            <a:ext cx="1006475" cy="228600"/>
          </a:xfrm>
          <a:prstGeom prst="leftRightArrow">
            <a:avLst>
              <a:gd name="adj1" fmla="val 50000"/>
              <a:gd name="adj2" fmla="val 8805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854700" y="3071813"/>
            <a:ext cx="731838" cy="90487"/>
          </a:xfrm>
          <a:prstGeom prst="leftRightArrow">
            <a:avLst>
              <a:gd name="adj1" fmla="val 50000"/>
              <a:gd name="adj2" fmla="val 161755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5854700" y="3711575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5854700" y="3894138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5854700" y="3529013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5854700" y="3344863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2157413" y="2705100"/>
            <a:ext cx="1187450" cy="1554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3417888" y="3505200"/>
            <a:ext cx="1006475" cy="228600"/>
          </a:xfrm>
          <a:prstGeom prst="leftRightArrow">
            <a:avLst>
              <a:gd name="adj1" fmla="val 50000"/>
              <a:gd name="adj2" fmla="val 8805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auto">
          <a:xfrm>
            <a:off x="1416050" y="2836863"/>
            <a:ext cx="731838" cy="90487"/>
          </a:xfrm>
          <a:prstGeom prst="leftRightArrow">
            <a:avLst>
              <a:gd name="adj1" fmla="val 50000"/>
              <a:gd name="adj2" fmla="val 161755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>
            <a:off x="1425575" y="3529013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1425575" y="3729038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1425575" y="3929063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7" name="Line 15"/>
          <p:cNvSpPr>
            <a:spLocks noChangeShapeType="1"/>
          </p:cNvSpPr>
          <p:nvPr/>
        </p:nvSpPr>
        <p:spPr bwMode="auto">
          <a:xfrm>
            <a:off x="1425575" y="4129088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1425575" y="3328988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1425575" y="3111500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6786563" y="3071813"/>
            <a:ext cx="792162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auto">
          <a:xfrm>
            <a:off x="7008813" y="3376613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7283450" y="3376613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7008813" y="3741738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7283450" y="3741738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7100888" y="3376613"/>
            <a:ext cx="182562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 flipH="1">
            <a:off x="7100888" y="3376613"/>
            <a:ext cx="182562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2357438" y="3030538"/>
            <a:ext cx="792162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8" name="Line 26"/>
          <p:cNvSpPr>
            <a:spLocks noChangeShapeType="1"/>
          </p:cNvSpPr>
          <p:nvPr/>
        </p:nvSpPr>
        <p:spPr bwMode="auto">
          <a:xfrm>
            <a:off x="2579688" y="3335338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9" name="Line 27"/>
          <p:cNvSpPr>
            <a:spLocks noChangeShapeType="1"/>
          </p:cNvSpPr>
          <p:nvPr/>
        </p:nvSpPr>
        <p:spPr bwMode="auto">
          <a:xfrm>
            <a:off x="2854325" y="3335338"/>
            <a:ext cx="90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>
            <a:off x="2579688" y="3702050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Line 29"/>
          <p:cNvSpPr>
            <a:spLocks noChangeShapeType="1"/>
          </p:cNvSpPr>
          <p:nvPr/>
        </p:nvSpPr>
        <p:spPr bwMode="auto">
          <a:xfrm>
            <a:off x="2854325" y="3702050"/>
            <a:ext cx="90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>
            <a:off x="2671763" y="3335338"/>
            <a:ext cx="182562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 flipH="1">
            <a:off x="2671763" y="3335338"/>
            <a:ext cx="182562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3455988" y="3135313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75" name="Text Box 33"/>
          <p:cNvSpPr txBox="1">
            <a:spLocks noChangeArrowheads="1"/>
          </p:cNvSpPr>
          <p:nvPr/>
        </p:nvSpPr>
        <p:spPr bwMode="auto">
          <a:xfrm>
            <a:off x="7902575" y="3117850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5032375" y="2860675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STM-1</a:t>
            </a:r>
          </a:p>
        </p:txBody>
      </p:sp>
      <p:sp>
        <p:nvSpPr>
          <p:cNvPr id="77" name="Text Box 35"/>
          <p:cNvSpPr txBox="1">
            <a:spLocks noChangeArrowheads="1"/>
          </p:cNvSpPr>
          <p:nvPr/>
        </p:nvSpPr>
        <p:spPr bwMode="auto">
          <a:xfrm>
            <a:off x="601663" y="2678113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STM-1</a:t>
            </a:r>
          </a:p>
        </p:txBody>
      </p: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4718050" y="3409950"/>
            <a:ext cx="102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140 Mb/s</a:t>
            </a:r>
          </a:p>
        </p:txBody>
      </p:sp>
      <p:sp>
        <p:nvSpPr>
          <p:cNvPr id="79" name="AutoShape 37"/>
          <p:cNvSpPr>
            <a:spLocks/>
          </p:cNvSpPr>
          <p:nvPr/>
        </p:nvSpPr>
        <p:spPr bwMode="auto">
          <a:xfrm>
            <a:off x="5762625" y="3254375"/>
            <a:ext cx="92075" cy="731838"/>
          </a:xfrm>
          <a:prstGeom prst="leftBracket">
            <a:avLst>
              <a:gd name="adj" fmla="val 66236"/>
            </a:avLst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152400" y="2957513"/>
            <a:ext cx="11953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pl-PL" sz="1600"/>
              <a:t>    1,5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  2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  6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34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  45    Mb/s</a:t>
            </a:r>
          </a:p>
          <a:p>
            <a:pPr algn="l">
              <a:lnSpc>
                <a:spcPct val="80000"/>
              </a:lnSpc>
            </a:pPr>
            <a:r>
              <a:rPr lang="pl-PL" sz="1600"/>
              <a:t>140    Mb/s</a:t>
            </a:r>
          </a:p>
          <a:p>
            <a:pPr algn="l"/>
            <a:endParaRPr lang="pl-PL" sz="1600"/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2357438" y="2678113"/>
            <a:ext cx="74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SDXC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6777038" y="2713038"/>
            <a:ext cx="74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SDXC</a:t>
            </a:r>
          </a:p>
        </p:txBody>
      </p: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6910388" y="3941763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4/4</a:t>
            </a:r>
          </a:p>
        </p:txBody>
      </p:sp>
      <p:sp>
        <p:nvSpPr>
          <p:cNvPr id="84" name="Text Box 42"/>
          <p:cNvSpPr txBox="1">
            <a:spLocks noChangeArrowheads="1"/>
          </p:cNvSpPr>
          <p:nvPr/>
        </p:nvSpPr>
        <p:spPr bwMode="auto">
          <a:xfrm>
            <a:off x="2430463" y="391795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4/3/1</a:t>
            </a:r>
          </a:p>
        </p:txBody>
      </p:sp>
      <p:sp>
        <p:nvSpPr>
          <p:cNvPr id="85" name="Text Box 43"/>
          <p:cNvSpPr txBox="1">
            <a:spLocks noChangeArrowheads="1"/>
          </p:cNvSpPr>
          <p:nvPr/>
        </p:nvSpPr>
        <p:spPr bwMode="auto">
          <a:xfrm>
            <a:off x="784225" y="17526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a)</a:t>
            </a:r>
          </a:p>
        </p:txBody>
      </p:sp>
      <p:sp>
        <p:nvSpPr>
          <p:cNvPr id="86" name="Text Box 44"/>
          <p:cNvSpPr txBox="1">
            <a:spLocks noChangeArrowheads="1"/>
          </p:cNvSpPr>
          <p:nvPr/>
        </p:nvSpPr>
        <p:spPr bwMode="auto">
          <a:xfrm>
            <a:off x="5599113" y="17526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b)</a:t>
            </a:r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6417F6D6-2496-4B19-93A8-5E232286AE47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6904139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2267744" y="2534707"/>
            <a:ext cx="4536504" cy="1182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116</a:t>
            </a:fld>
            <a:endParaRPr lang="pl-PL"/>
          </a:p>
        </p:txBody>
      </p:sp>
      <p:sp>
        <p:nvSpPr>
          <p:cNvPr id="126" name="Rectangle 251"/>
          <p:cNvSpPr>
            <a:spLocks noChangeArrowheads="1"/>
          </p:cNvSpPr>
          <p:nvPr/>
        </p:nvSpPr>
        <p:spPr bwMode="auto">
          <a:xfrm>
            <a:off x="2618920" y="2864549"/>
            <a:ext cx="38279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Struktury sieci SDH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FF028E-10A6-4AE5-968E-A0EAA2B06D7E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78473377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rostokąt 73"/>
          <p:cNvSpPr/>
          <p:nvPr/>
        </p:nvSpPr>
        <p:spPr>
          <a:xfrm>
            <a:off x="100708" y="908720"/>
            <a:ext cx="896448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23528" y="3622436"/>
            <a:ext cx="6048672" cy="129614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117</a:t>
            </a:fld>
            <a:endParaRPr lang="pl-PL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1043608" y="260648"/>
            <a:ext cx="69924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Warstwowa struktura sieci transmisyjnej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755576" y="1988840"/>
            <a:ext cx="5328592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2" name="Elipsa 81"/>
          <p:cNvSpPr/>
          <p:nvPr/>
        </p:nvSpPr>
        <p:spPr>
          <a:xfrm>
            <a:off x="611560" y="3933056"/>
            <a:ext cx="1368152" cy="7200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górę i w dół 3"/>
          <p:cNvSpPr/>
          <p:nvPr/>
        </p:nvSpPr>
        <p:spPr>
          <a:xfrm>
            <a:off x="1187624" y="2780928"/>
            <a:ext cx="176104" cy="1152128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2195736" y="3933056"/>
            <a:ext cx="1368152" cy="7200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8" name="Elipsa 157"/>
          <p:cNvSpPr/>
          <p:nvPr/>
        </p:nvSpPr>
        <p:spPr>
          <a:xfrm>
            <a:off x="4716016" y="3933056"/>
            <a:ext cx="1368152" cy="7200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9" name="Strzałka w górę i w dół 158"/>
          <p:cNvSpPr/>
          <p:nvPr/>
        </p:nvSpPr>
        <p:spPr>
          <a:xfrm>
            <a:off x="2811720" y="2933330"/>
            <a:ext cx="176104" cy="99083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0" name="Strzałka w górę i w dół 159"/>
          <p:cNvSpPr/>
          <p:nvPr/>
        </p:nvSpPr>
        <p:spPr>
          <a:xfrm>
            <a:off x="5259992" y="2780928"/>
            <a:ext cx="176104" cy="1152128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3851920" y="4221088"/>
            <a:ext cx="6480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 Box 71"/>
          <p:cNvSpPr txBox="1">
            <a:spLocks noChangeArrowheads="1"/>
          </p:cNvSpPr>
          <p:nvPr/>
        </p:nvSpPr>
        <p:spPr bwMode="auto">
          <a:xfrm>
            <a:off x="6500440" y="3933056"/>
            <a:ext cx="1891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sz="1600" dirty="0"/>
              <a:t>Warstwa</a:t>
            </a:r>
          </a:p>
          <a:p>
            <a:pPr algn="ctr"/>
            <a:r>
              <a:rPr lang="pl-PL" sz="1600" dirty="0"/>
              <a:t>lokalno-dostępowa</a:t>
            </a:r>
          </a:p>
        </p:txBody>
      </p:sp>
      <p:sp>
        <p:nvSpPr>
          <p:cNvPr id="162" name="Text Box 71"/>
          <p:cNvSpPr txBox="1">
            <a:spLocks noChangeArrowheads="1"/>
          </p:cNvSpPr>
          <p:nvPr/>
        </p:nvSpPr>
        <p:spPr bwMode="auto">
          <a:xfrm>
            <a:off x="2195736" y="2132856"/>
            <a:ext cx="2624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sz="1600" dirty="0"/>
              <a:t>Warstwa</a:t>
            </a:r>
          </a:p>
          <a:p>
            <a:pPr algn="ctr"/>
            <a:r>
              <a:rPr lang="pl-PL" sz="1600" dirty="0"/>
              <a:t>szkieletowa (transportowa)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FEBE781-18C4-4F08-B68C-54ABA08F276E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15887420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118</a:t>
            </a:fld>
            <a:endParaRPr lang="pl-PL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619952" y="260648"/>
            <a:ext cx="41047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Połączenia punkt-punkt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Prostokąt 73"/>
          <p:cNvSpPr/>
          <p:nvPr/>
        </p:nvSpPr>
        <p:spPr>
          <a:xfrm>
            <a:off x="100708" y="908720"/>
            <a:ext cx="896448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2057400" y="1593850"/>
            <a:ext cx="9144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6477000" y="1593850"/>
            <a:ext cx="9144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2286000" y="212725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Line 5"/>
          <p:cNvSpPr>
            <a:spLocks noChangeShapeType="1"/>
          </p:cNvSpPr>
          <p:nvPr/>
        </p:nvSpPr>
        <p:spPr bwMode="auto">
          <a:xfrm flipH="1">
            <a:off x="1676400" y="2279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1676400" y="189865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 flipV="1">
            <a:off x="2362200" y="1822450"/>
            <a:ext cx="152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7" name="Line 8"/>
          <p:cNvSpPr>
            <a:spLocks noChangeShapeType="1"/>
          </p:cNvSpPr>
          <p:nvPr/>
        </p:nvSpPr>
        <p:spPr bwMode="auto">
          <a:xfrm>
            <a:off x="2362200" y="189865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2514600" y="18224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1" name="Line 10"/>
          <p:cNvSpPr>
            <a:spLocks noChangeShapeType="1"/>
          </p:cNvSpPr>
          <p:nvPr/>
        </p:nvSpPr>
        <p:spPr bwMode="auto">
          <a:xfrm>
            <a:off x="2514600" y="1974850"/>
            <a:ext cx="441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6946900" y="173355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3" name="Line 12"/>
          <p:cNvSpPr>
            <a:spLocks noChangeShapeType="1"/>
          </p:cNvSpPr>
          <p:nvPr/>
        </p:nvSpPr>
        <p:spPr bwMode="auto">
          <a:xfrm flipH="1">
            <a:off x="7086600" y="227965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4" name="Line 13"/>
          <p:cNvSpPr>
            <a:spLocks noChangeShapeType="1"/>
          </p:cNvSpPr>
          <p:nvPr/>
        </p:nvSpPr>
        <p:spPr bwMode="auto">
          <a:xfrm flipH="1" flipV="1">
            <a:off x="6934200" y="220345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" name="Line 14"/>
          <p:cNvSpPr>
            <a:spLocks noChangeShapeType="1"/>
          </p:cNvSpPr>
          <p:nvPr/>
        </p:nvSpPr>
        <p:spPr bwMode="auto">
          <a:xfrm flipH="1">
            <a:off x="6934200" y="2279650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6" name="Line 15"/>
          <p:cNvSpPr>
            <a:spLocks noChangeShapeType="1"/>
          </p:cNvSpPr>
          <p:nvPr/>
        </p:nvSpPr>
        <p:spPr bwMode="auto">
          <a:xfrm flipH="1">
            <a:off x="2514600" y="23558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7" name="Line 16"/>
          <p:cNvSpPr>
            <a:spLocks noChangeShapeType="1"/>
          </p:cNvSpPr>
          <p:nvPr/>
        </p:nvSpPr>
        <p:spPr bwMode="auto">
          <a:xfrm flipH="1">
            <a:off x="2514600" y="2203450"/>
            <a:ext cx="441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8" name="Line 17"/>
          <p:cNvSpPr>
            <a:spLocks noChangeShapeType="1"/>
          </p:cNvSpPr>
          <p:nvPr/>
        </p:nvSpPr>
        <p:spPr bwMode="auto">
          <a:xfrm>
            <a:off x="7175500" y="1898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9" name="Oval 18"/>
          <p:cNvSpPr>
            <a:spLocks noChangeArrowheads="1"/>
          </p:cNvSpPr>
          <p:nvPr/>
        </p:nvSpPr>
        <p:spPr bwMode="auto">
          <a:xfrm>
            <a:off x="6946900" y="17716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0" name="Oval 19"/>
          <p:cNvSpPr>
            <a:spLocks noChangeArrowheads="1"/>
          </p:cNvSpPr>
          <p:nvPr/>
        </p:nvSpPr>
        <p:spPr bwMode="auto">
          <a:xfrm>
            <a:off x="6946900" y="19240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1" name="Oval 20"/>
          <p:cNvSpPr>
            <a:spLocks noChangeArrowheads="1"/>
          </p:cNvSpPr>
          <p:nvPr/>
        </p:nvSpPr>
        <p:spPr bwMode="auto">
          <a:xfrm>
            <a:off x="2438400" y="21526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" name="Oval 21"/>
          <p:cNvSpPr>
            <a:spLocks noChangeArrowheads="1"/>
          </p:cNvSpPr>
          <p:nvPr/>
        </p:nvSpPr>
        <p:spPr bwMode="auto">
          <a:xfrm>
            <a:off x="2438400" y="23050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" name="Line 22"/>
          <p:cNvSpPr>
            <a:spLocks noChangeShapeType="1"/>
          </p:cNvSpPr>
          <p:nvPr/>
        </p:nvSpPr>
        <p:spPr bwMode="auto">
          <a:xfrm>
            <a:off x="6934200" y="1822450"/>
            <a:ext cx="228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>
            <a:off x="2286000" y="2279650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" name="Rectangle 24"/>
          <p:cNvSpPr>
            <a:spLocks noChangeArrowheads="1"/>
          </p:cNvSpPr>
          <p:nvPr/>
        </p:nvSpPr>
        <p:spPr bwMode="auto">
          <a:xfrm>
            <a:off x="2057400" y="3651250"/>
            <a:ext cx="9144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6" name="Rectangle 25"/>
          <p:cNvSpPr>
            <a:spLocks noChangeArrowheads="1"/>
          </p:cNvSpPr>
          <p:nvPr/>
        </p:nvSpPr>
        <p:spPr bwMode="auto">
          <a:xfrm>
            <a:off x="6477000" y="3651250"/>
            <a:ext cx="9144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6946900" y="372745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8" name="Line 27"/>
          <p:cNvSpPr>
            <a:spLocks noChangeShapeType="1"/>
          </p:cNvSpPr>
          <p:nvPr/>
        </p:nvSpPr>
        <p:spPr bwMode="auto">
          <a:xfrm>
            <a:off x="7175500" y="38925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9" name="Oval 28"/>
          <p:cNvSpPr>
            <a:spLocks noChangeArrowheads="1"/>
          </p:cNvSpPr>
          <p:nvPr/>
        </p:nvSpPr>
        <p:spPr bwMode="auto">
          <a:xfrm>
            <a:off x="6946900" y="37655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0" name="Oval 29"/>
          <p:cNvSpPr>
            <a:spLocks noChangeArrowheads="1"/>
          </p:cNvSpPr>
          <p:nvPr/>
        </p:nvSpPr>
        <p:spPr bwMode="auto">
          <a:xfrm>
            <a:off x="6946900" y="39179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1" name="Line 30"/>
          <p:cNvSpPr>
            <a:spLocks noChangeShapeType="1"/>
          </p:cNvSpPr>
          <p:nvPr/>
        </p:nvSpPr>
        <p:spPr bwMode="auto">
          <a:xfrm>
            <a:off x="6934200" y="381635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" name="Rectangle 31"/>
          <p:cNvSpPr>
            <a:spLocks noChangeArrowheads="1"/>
          </p:cNvSpPr>
          <p:nvPr/>
        </p:nvSpPr>
        <p:spPr bwMode="auto">
          <a:xfrm>
            <a:off x="6946900" y="410845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3" name="Line 32"/>
          <p:cNvSpPr>
            <a:spLocks noChangeShapeType="1"/>
          </p:cNvSpPr>
          <p:nvPr/>
        </p:nvSpPr>
        <p:spPr bwMode="auto">
          <a:xfrm>
            <a:off x="7175500" y="42735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" name="Oval 33"/>
          <p:cNvSpPr>
            <a:spLocks noChangeArrowheads="1"/>
          </p:cNvSpPr>
          <p:nvPr/>
        </p:nvSpPr>
        <p:spPr bwMode="auto">
          <a:xfrm>
            <a:off x="6946900" y="41465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5" name="Oval 34"/>
          <p:cNvSpPr>
            <a:spLocks noChangeArrowheads="1"/>
          </p:cNvSpPr>
          <p:nvPr/>
        </p:nvSpPr>
        <p:spPr bwMode="auto">
          <a:xfrm>
            <a:off x="6946900" y="42989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6" name="Line 35"/>
          <p:cNvSpPr>
            <a:spLocks noChangeShapeType="1"/>
          </p:cNvSpPr>
          <p:nvPr/>
        </p:nvSpPr>
        <p:spPr bwMode="auto">
          <a:xfrm>
            <a:off x="6934200" y="419735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7" name="Rectangle 36"/>
          <p:cNvSpPr>
            <a:spLocks noChangeArrowheads="1"/>
          </p:cNvSpPr>
          <p:nvPr/>
        </p:nvSpPr>
        <p:spPr bwMode="auto">
          <a:xfrm>
            <a:off x="6946900" y="448945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8" name="Line 37"/>
          <p:cNvSpPr>
            <a:spLocks noChangeShapeType="1"/>
          </p:cNvSpPr>
          <p:nvPr/>
        </p:nvSpPr>
        <p:spPr bwMode="auto">
          <a:xfrm>
            <a:off x="7175500" y="46545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" name="Oval 38"/>
          <p:cNvSpPr>
            <a:spLocks noChangeArrowheads="1"/>
          </p:cNvSpPr>
          <p:nvPr/>
        </p:nvSpPr>
        <p:spPr bwMode="auto">
          <a:xfrm>
            <a:off x="6946900" y="45275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Oval 39"/>
          <p:cNvSpPr>
            <a:spLocks noChangeArrowheads="1"/>
          </p:cNvSpPr>
          <p:nvPr/>
        </p:nvSpPr>
        <p:spPr bwMode="auto">
          <a:xfrm>
            <a:off x="6946900" y="46799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Line 40"/>
          <p:cNvSpPr>
            <a:spLocks noChangeShapeType="1"/>
          </p:cNvSpPr>
          <p:nvPr/>
        </p:nvSpPr>
        <p:spPr bwMode="auto">
          <a:xfrm>
            <a:off x="6934200" y="457835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Line 41"/>
          <p:cNvSpPr>
            <a:spLocks noChangeShapeType="1"/>
          </p:cNvSpPr>
          <p:nvPr/>
        </p:nvSpPr>
        <p:spPr bwMode="auto">
          <a:xfrm>
            <a:off x="1689100" y="380365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" name="Line 42"/>
          <p:cNvSpPr>
            <a:spLocks noChangeShapeType="1"/>
          </p:cNvSpPr>
          <p:nvPr/>
        </p:nvSpPr>
        <p:spPr bwMode="auto">
          <a:xfrm>
            <a:off x="1701800" y="418465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Line 43"/>
          <p:cNvSpPr>
            <a:spLocks noChangeShapeType="1"/>
          </p:cNvSpPr>
          <p:nvPr/>
        </p:nvSpPr>
        <p:spPr bwMode="auto">
          <a:xfrm>
            <a:off x="1689100" y="456565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5" name="Rectangle 44"/>
          <p:cNvSpPr>
            <a:spLocks noChangeArrowheads="1"/>
          </p:cNvSpPr>
          <p:nvPr/>
        </p:nvSpPr>
        <p:spPr bwMode="auto">
          <a:xfrm>
            <a:off x="2590800" y="4743450"/>
            <a:ext cx="228600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6" name="Line 45"/>
          <p:cNvSpPr>
            <a:spLocks noChangeShapeType="1"/>
          </p:cNvSpPr>
          <p:nvPr/>
        </p:nvSpPr>
        <p:spPr bwMode="auto">
          <a:xfrm>
            <a:off x="1676400" y="51498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Line 46"/>
          <p:cNvSpPr>
            <a:spLocks noChangeShapeType="1"/>
          </p:cNvSpPr>
          <p:nvPr/>
        </p:nvSpPr>
        <p:spPr bwMode="auto">
          <a:xfrm>
            <a:off x="2209800" y="502285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Line 47"/>
          <p:cNvSpPr>
            <a:spLocks noChangeShapeType="1"/>
          </p:cNvSpPr>
          <p:nvPr/>
        </p:nvSpPr>
        <p:spPr bwMode="auto">
          <a:xfrm>
            <a:off x="2362200" y="4933950"/>
            <a:ext cx="228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9" name="Line 48"/>
          <p:cNvSpPr>
            <a:spLocks noChangeShapeType="1"/>
          </p:cNvSpPr>
          <p:nvPr/>
        </p:nvSpPr>
        <p:spPr bwMode="auto">
          <a:xfrm>
            <a:off x="2489200" y="4845050"/>
            <a:ext cx="76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0" name="Line 49"/>
          <p:cNvSpPr>
            <a:spLocks noChangeShapeType="1"/>
          </p:cNvSpPr>
          <p:nvPr/>
        </p:nvSpPr>
        <p:spPr bwMode="auto">
          <a:xfrm>
            <a:off x="2228850" y="3803650"/>
            <a:ext cx="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1" name="Line 50"/>
          <p:cNvSpPr>
            <a:spLocks noChangeShapeType="1"/>
          </p:cNvSpPr>
          <p:nvPr/>
        </p:nvSpPr>
        <p:spPr bwMode="auto">
          <a:xfrm>
            <a:off x="2362200" y="4184650"/>
            <a:ext cx="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2" name="Line 51"/>
          <p:cNvSpPr>
            <a:spLocks noChangeShapeType="1"/>
          </p:cNvSpPr>
          <p:nvPr/>
        </p:nvSpPr>
        <p:spPr bwMode="auto">
          <a:xfrm>
            <a:off x="2501900" y="4565650"/>
            <a:ext cx="0" cy="292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" name="Oval 52"/>
          <p:cNvSpPr>
            <a:spLocks noChangeArrowheads="1"/>
          </p:cNvSpPr>
          <p:nvPr/>
        </p:nvSpPr>
        <p:spPr bwMode="auto">
          <a:xfrm>
            <a:off x="2590800" y="47815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4" name="Oval 53"/>
          <p:cNvSpPr>
            <a:spLocks noChangeArrowheads="1"/>
          </p:cNvSpPr>
          <p:nvPr/>
        </p:nvSpPr>
        <p:spPr bwMode="auto">
          <a:xfrm>
            <a:off x="2590800" y="48831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5" name="Oval 54"/>
          <p:cNvSpPr>
            <a:spLocks noChangeArrowheads="1"/>
          </p:cNvSpPr>
          <p:nvPr/>
        </p:nvSpPr>
        <p:spPr bwMode="auto">
          <a:xfrm>
            <a:off x="2590800" y="49974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" name="Oval 55"/>
          <p:cNvSpPr>
            <a:spLocks noChangeArrowheads="1"/>
          </p:cNvSpPr>
          <p:nvPr/>
        </p:nvSpPr>
        <p:spPr bwMode="auto">
          <a:xfrm>
            <a:off x="2590800" y="51117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2819400" y="5022850"/>
            <a:ext cx="4000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8" name="Line 57"/>
          <p:cNvSpPr>
            <a:spLocks noChangeShapeType="1"/>
          </p:cNvSpPr>
          <p:nvPr/>
        </p:nvSpPr>
        <p:spPr bwMode="auto">
          <a:xfrm>
            <a:off x="1676400" y="38036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9" name="Line 58"/>
          <p:cNvSpPr>
            <a:spLocks noChangeShapeType="1"/>
          </p:cNvSpPr>
          <p:nvPr/>
        </p:nvSpPr>
        <p:spPr bwMode="auto">
          <a:xfrm>
            <a:off x="1676400" y="41846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0" name="Line 59"/>
          <p:cNvSpPr>
            <a:spLocks noChangeShapeType="1"/>
          </p:cNvSpPr>
          <p:nvPr/>
        </p:nvSpPr>
        <p:spPr bwMode="auto">
          <a:xfrm>
            <a:off x="1676400" y="45656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1" name="Line 60"/>
          <p:cNvSpPr>
            <a:spLocks noChangeShapeType="1"/>
          </p:cNvSpPr>
          <p:nvPr/>
        </p:nvSpPr>
        <p:spPr bwMode="auto">
          <a:xfrm>
            <a:off x="1676400" y="51498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2" name="Line 61"/>
          <p:cNvSpPr>
            <a:spLocks noChangeShapeType="1"/>
          </p:cNvSpPr>
          <p:nvPr/>
        </p:nvSpPr>
        <p:spPr bwMode="auto">
          <a:xfrm flipV="1">
            <a:off x="6819900" y="5022850"/>
            <a:ext cx="9525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3" name="Line 62"/>
          <p:cNvSpPr>
            <a:spLocks noChangeShapeType="1"/>
          </p:cNvSpPr>
          <p:nvPr/>
        </p:nvSpPr>
        <p:spPr bwMode="auto">
          <a:xfrm flipV="1">
            <a:off x="2667000" y="502285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4" name="Line 63"/>
          <p:cNvSpPr>
            <a:spLocks noChangeShapeType="1"/>
          </p:cNvSpPr>
          <p:nvPr/>
        </p:nvSpPr>
        <p:spPr bwMode="auto">
          <a:xfrm flipH="1">
            <a:off x="6591300" y="3956050"/>
            <a:ext cx="2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5" name="Line 64"/>
          <p:cNvSpPr>
            <a:spLocks noChangeShapeType="1"/>
          </p:cNvSpPr>
          <p:nvPr/>
        </p:nvSpPr>
        <p:spPr bwMode="auto">
          <a:xfrm flipH="1">
            <a:off x="6705599" y="4337050"/>
            <a:ext cx="9871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6" name="Line 65"/>
          <p:cNvSpPr>
            <a:spLocks noChangeShapeType="1"/>
          </p:cNvSpPr>
          <p:nvPr/>
        </p:nvSpPr>
        <p:spPr bwMode="auto">
          <a:xfrm>
            <a:off x="6819900" y="4718050"/>
            <a:ext cx="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7" name="Line 66"/>
          <p:cNvSpPr>
            <a:spLocks noChangeShapeType="1"/>
          </p:cNvSpPr>
          <p:nvPr/>
        </p:nvSpPr>
        <p:spPr bwMode="auto">
          <a:xfrm>
            <a:off x="2406650" y="60134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8" name="Line 67"/>
          <p:cNvSpPr>
            <a:spLocks noChangeShapeType="1"/>
          </p:cNvSpPr>
          <p:nvPr/>
        </p:nvSpPr>
        <p:spPr bwMode="auto">
          <a:xfrm>
            <a:off x="4800600" y="6013450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9" name="Text Box 68"/>
          <p:cNvSpPr txBox="1">
            <a:spLocks noChangeArrowheads="1"/>
          </p:cNvSpPr>
          <p:nvPr/>
        </p:nvSpPr>
        <p:spPr bwMode="auto">
          <a:xfrm>
            <a:off x="3305175" y="5829300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tor roboczy</a:t>
            </a:r>
          </a:p>
        </p:txBody>
      </p:sp>
      <p:sp>
        <p:nvSpPr>
          <p:cNvPr id="150" name="Text Box 69"/>
          <p:cNvSpPr txBox="1">
            <a:spLocks noChangeArrowheads="1"/>
          </p:cNvSpPr>
          <p:nvPr/>
        </p:nvSpPr>
        <p:spPr bwMode="auto">
          <a:xfrm>
            <a:off x="5713413" y="5829300"/>
            <a:ext cx="1449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tor rezerwowy</a:t>
            </a:r>
          </a:p>
        </p:txBody>
      </p:sp>
      <p:sp>
        <p:nvSpPr>
          <p:cNvPr id="151" name="Text Box 70"/>
          <p:cNvSpPr txBox="1">
            <a:spLocks noChangeArrowheads="1"/>
          </p:cNvSpPr>
          <p:nvPr/>
        </p:nvSpPr>
        <p:spPr bwMode="auto">
          <a:xfrm>
            <a:off x="3962400" y="1365250"/>
            <a:ext cx="1489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Protekcja  1+1</a:t>
            </a:r>
          </a:p>
        </p:txBody>
      </p:sp>
      <p:sp>
        <p:nvSpPr>
          <p:cNvPr id="152" name="Text Box 71"/>
          <p:cNvSpPr txBox="1">
            <a:spLocks noChangeArrowheads="1"/>
          </p:cNvSpPr>
          <p:nvPr/>
        </p:nvSpPr>
        <p:spPr bwMode="auto">
          <a:xfrm>
            <a:off x="3810000" y="3314700"/>
            <a:ext cx="203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Protekcja  1:N (N=3)</a:t>
            </a:r>
          </a:p>
        </p:txBody>
      </p:sp>
      <p:sp>
        <p:nvSpPr>
          <p:cNvPr id="153" name="Text Box 72"/>
          <p:cNvSpPr txBox="1">
            <a:spLocks noChangeArrowheads="1"/>
          </p:cNvSpPr>
          <p:nvPr/>
        </p:nvSpPr>
        <p:spPr bwMode="auto">
          <a:xfrm>
            <a:off x="1635125" y="10287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a)</a:t>
            </a:r>
          </a:p>
        </p:txBody>
      </p:sp>
      <p:sp>
        <p:nvSpPr>
          <p:cNvPr id="154" name="Text Box 73"/>
          <p:cNvSpPr txBox="1">
            <a:spLocks noChangeArrowheads="1"/>
          </p:cNvSpPr>
          <p:nvPr/>
        </p:nvSpPr>
        <p:spPr bwMode="auto">
          <a:xfrm>
            <a:off x="1638300" y="30861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b)</a:t>
            </a:r>
          </a:p>
        </p:txBody>
      </p:sp>
      <p:sp>
        <p:nvSpPr>
          <p:cNvPr id="155" name="Line 65"/>
          <p:cNvSpPr>
            <a:spLocks noChangeShapeType="1"/>
          </p:cNvSpPr>
          <p:nvPr/>
        </p:nvSpPr>
        <p:spPr bwMode="auto">
          <a:xfrm rot="16200000" flipH="1">
            <a:off x="6834609" y="4210534"/>
            <a:ext cx="5853" cy="24412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6" name="Line 65"/>
          <p:cNvSpPr>
            <a:spLocks noChangeShapeType="1"/>
          </p:cNvSpPr>
          <p:nvPr/>
        </p:nvSpPr>
        <p:spPr bwMode="auto">
          <a:xfrm rot="16200000">
            <a:off x="6771185" y="3780972"/>
            <a:ext cx="2" cy="35976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7" name="Line 65"/>
          <p:cNvSpPr>
            <a:spLocks noChangeShapeType="1"/>
          </p:cNvSpPr>
          <p:nvPr/>
        </p:nvSpPr>
        <p:spPr bwMode="auto">
          <a:xfrm rot="16200000" flipH="1">
            <a:off x="6874733" y="4648807"/>
            <a:ext cx="5855" cy="14682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D16ABFB2-3D92-400F-AD2B-3763C55B84BD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0801897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119</a:t>
            </a:fld>
            <a:endParaRPr lang="pl-PL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267744" y="107340"/>
            <a:ext cx="46855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Pierścień jednokierunkowy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Prostokąt 73"/>
          <p:cNvSpPr/>
          <p:nvPr/>
        </p:nvSpPr>
        <p:spPr>
          <a:xfrm>
            <a:off x="611560" y="629980"/>
            <a:ext cx="7776864" cy="567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3" name="AutoShape 3"/>
          <p:cNvSpPr>
            <a:spLocks noChangeArrowheads="1"/>
          </p:cNvSpPr>
          <p:nvPr/>
        </p:nvSpPr>
        <p:spPr bwMode="auto">
          <a:xfrm>
            <a:off x="2052124" y="1979573"/>
            <a:ext cx="4886755" cy="299532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" name="AutoShape 4"/>
          <p:cNvSpPr>
            <a:spLocks noChangeArrowheads="1"/>
          </p:cNvSpPr>
          <p:nvPr/>
        </p:nvSpPr>
        <p:spPr bwMode="auto">
          <a:xfrm>
            <a:off x="2212141" y="2125408"/>
            <a:ext cx="4566723" cy="270365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8" name="AutoShape 5"/>
          <p:cNvSpPr>
            <a:spLocks noChangeArrowheads="1"/>
          </p:cNvSpPr>
          <p:nvPr/>
        </p:nvSpPr>
        <p:spPr bwMode="auto">
          <a:xfrm>
            <a:off x="3653678" y="1614351"/>
            <a:ext cx="1522241" cy="73044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2 w 21600"/>
              <a:gd name="T13" fmla="*/ 4500 h 21600"/>
              <a:gd name="T14" fmla="*/ 17098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0" name="AutoShape 6"/>
          <p:cNvSpPr>
            <a:spLocks noChangeArrowheads="1"/>
          </p:cNvSpPr>
          <p:nvPr/>
        </p:nvSpPr>
        <p:spPr bwMode="auto">
          <a:xfrm flipV="1">
            <a:off x="2612877" y="4609674"/>
            <a:ext cx="1522241" cy="73044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2 w 21600"/>
              <a:gd name="T13" fmla="*/ 4500 h 21600"/>
              <a:gd name="T14" fmla="*/ 17098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8" name="AutoShape 7"/>
          <p:cNvSpPr>
            <a:spLocks noChangeArrowheads="1"/>
          </p:cNvSpPr>
          <p:nvPr/>
        </p:nvSpPr>
        <p:spPr bwMode="auto">
          <a:xfrm flipV="1">
            <a:off x="4855886" y="4609674"/>
            <a:ext cx="1522241" cy="73044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2 w 21600"/>
              <a:gd name="T13" fmla="*/ 4500 h 21600"/>
              <a:gd name="T14" fmla="*/ 17098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9" name="AutoShape 8"/>
          <p:cNvSpPr>
            <a:spLocks noChangeArrowheads="1"/>
          </p:cNvSpPr>
          <p:nvPr/>
        </p:nvSpPr>
        <p:spPr bwMode="auto">
          <a:xfrm rot="5400000" flipV="1">
            <a:off x="1357127" y="3150049"/>
            <a:ext cx="1388602" cy="80147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8 w 21600"/>
              <a:gd name="T13" fmla="*/ 4500 h 21600"/>
              <a:gd name="T14" fmla="*/ 17102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0" name="AutoShape 9"/>
          <p:cNvSpPr>
            <a:spLocks noChangeArrowheads="1"/>
          </p:cNvSpPr>
          <p:nvPr/>
        </p:nvSpPr>
        <p:spPr bwMode="auto">
          <a:xfrm rot="16200000" flipH="1" flipV="1">
            <a:off x="6243883" y="3150049"/>
            <a:ext cx="1388602" cy="80147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8 w 21600"/>
              <a:gd name="T13" fmla="*/ 4500 h 21600"/>
              <a:gd name="T14" fmla="*/ 17102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1" name="Line 10"/>
          <p:cNvSpPr>
            <a:spLocks noChangeShapeType="1"/>
          </p:cNvSpPr>
          <p:nvPr/>
        </p:nvSpPr>
        <p:spPr bwMode="auto">
          <a:xfrm>
            <a:off x="3173629" y="2125408"/>
            <a:ext cx="2407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2" name="Line 11"/>
          <p:cNvSpPr>
            <a:spLocks noChangeShapeType="1"/>
          </p:cNvSpPr>
          <p:nvPr/>
        </p:nvSpPr>
        <p:spPr bwMode="auto">
          <a:xfrm>
            <a:off x="4375838" y="4974896"/>
            <a:ext cx="2393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3" name="Line 12"/>
          <p:cNvSpPr>
            <a:spLocks noChangeShapeType="1"/>
          </p:cNvSpPr>
          <p:nvPr/>
        </p:nvSpPr>
        <p:spPr bwMode="auto">
          <a:xfrm>
            <a:off x="5337326" y="2125408"/>
            <a:ext cx="2393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4" name="Line 13"/>
          <p:cNvSpPr>
            <a:spLocks noChangeShapeType="1"/>
          </p:cNvSpPr>
          <p:nvPr/>
        </p:nvSpPr>
        <p:spPr bwMode="auto">
          <a:xfrm rot="16200000">
            <a:off x="6828491" y="2674508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5" name="Line 14"/>
          <p:cNvSpPr>
            <a:spLocks noChangeShapeType="1"/>
          </p:cNvSpPr>
          <p:nvPr/>
        </p:nvSpPr>
        <p:spPr bwMode="auto">
          <a:xfrm rot="16200000">
            <a:off x="2101752" y="4281229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" name="Line 15"/>
          <p:cNvSpPr>
            <a:spLocks noChangeShapeType="1"/>
          </p:cNvSpPr>
          <p:nvPr/>
        </p:nvSpPr>
        <p:spPr bwMode="auto">
          <a:xfrm rot="16200000">
            <a:off x="2101752" y="2820343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7" name="Line 16"/>
          <p:cNvSpPr>
            <a:spLocks noChangeShapeType="1"/>
          </p:cNvSpPr>
          <p:nvPr/>
        </p:nvSpPr>
        <p:spPr bwMode="auto">
          <a:xfrm rot="16200000">
            <a:off x="6828491" y="4354780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" name="Line 17"/>
          <p:cNvSpPr>
            <a:spLocks noChangeShapeType="1"/>
          </p:cNvSpPr>
          <p:nvPr/>
        </p:nvSpPr>
        <p:spPr bwMode="auto">
          <a:xfrm rot="5400000" flipV="1">
            <a:off x="6668474" y="2746791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9" name="Line 18"/>
          <p:cNvSpPr>
            <a:spLocks noChangeShapeType="1"/>
          </p:cNvSpPr>
          <p:nvPr/>
        </p:nvSpPr>
        <p:spPr bwMode="auto">
          <a:xfrm rot="5400000" flipV="1">
            <a:off x="6668474" y="4354780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0" name="Line 19"/>
          <p:cNvSpPr>
            <a:spLocks noChangeShapeType="1"/>
          </p:cNvSpPr>
          <p:nvPr/>
        </p:nvSpPr>
        <p:spPr bwMode="auto">
          <a:xfrm rot="5400000" flipV="1">
            <a:off x="1941735" y="4354780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" name="Line 20"/>
          <p:cNvSpPr>
            <a:spLocks noChangeShapeType="1"/>
          </p:cNvSpPr>
          <p:nvPr/>
        </p:nvSpPr>
        <p:spPr bwMode="auto">
          <a:xfrm rot="5400000" flipV="1">
            <a:off x="1941735" y="2674508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2" name="Line 21"/>
          <p:cNvSpPr>
            <a:spLocks noChangeShapeType="1"/>
          </p:cNvSpPr>
          <p:nvPr/>
        </p:nvSpPr>
        <p:spPr bwMode="auto">
          <a:xfrm flipH="1">
            <a:off x="3333645" y="1979573"/>
            <a:ext cx="2407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" name="Line 22"/>
          <p:cNvSpPr>
            <a:spLocks noChangeShapeType="1"/>
          </p:cNvSpPr>
          <p:nvPr/>
        </p:nvSpPr>
        <p:spPr bwMode="auto">
          <a:xfrm flipH="1">
            <a:off x="5337326" y="1979573"/>
            <a:ext cx="2393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" name="Line 23"/>
          <p:cNvSpPr>
            <a:spLocks noChangeShapeType="1"/>
          </p:cNvSpPr>
          <p:nvPr/>
        </p:nvSpPr>
        <p:spPr bwMode="auto">
          <a:xfrm flipH="1">
            <a:off x="4455150" y="4829061"/>
            <a:ext cx="2407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5" name="Rectangle 24"/>
          <p:cNvSpPr>
            <a:spLocks noChangeArrowheads="1"/>
          </p:cNvSpPr>
          <p:nvPr/>
        </p:nvSpPr>
        <p:spPr bwMode="auto">
          <a:xfrm>
            <a:off x="4455150" y="1686635"/>
            <a:ext cx="400736" cy="219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6" name="Rectangle 25"/>
          <p:cNvSpPr>
            <a:spLocks noChangeArrowheads="1"/>
          </p:cNvSpPr>
          <p:nvPr/>
        </p:nvSpPr>
        <p:spPr bwMode="auto">
          <a:xfrm>
            <a:off x="5175919" y="5048447"/>
            <a:ext cx="400736" cy="219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7" name="Line 26"/>
          <p:cNvSpPr>
            <a:spLocks noChangeShapeType="1"/>
          </p:cNvSpPr>
          <p:nvPr/>
        </p:nvSpPr>
        <p:spPr bwMode="auto">
          <a:xfrm flipV="1">
            <a:off x="5898079" y="5340117"/>
            <a:ext cx="0" cy="29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" name="Arc 27"/>
          <p:cNvSpPr>
            <a:spLocks/>
          </p:cNvSpPr>
          <p:nvPr/>
        </p:nvSpPr>
        <p:spPr bwMode="auto">
          <a:xfrm flipH="1">
            <a:off x="5898079" y="4974896"/>
            <a:ext cx="294986" cy="36522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9" name="Arc 28"/>
          <p:cNvSpPr>
            <a:spLocks/>
          </p:cNvSpPr>
          <p:nvPr/>
        </p:nvSpPr>
        <p:spPr bwMode="auto">
          <a:xfrm>
            <a:off x="5124435" y="4829061"/>
            <a:ext cx="773643" cy="51105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0" name="Line 29"/>
          <p:cNvSpPr>
            <a:spLocks noChangeShapeType="1"/>
          </p:cNvSpPr>
          <p:nvPr/>
        </p:nvSpPr>
        <p:spPr bwMode="auto">
          <a:xfrm>
            <a:off x="5376287" y="5267834"/>
            <a:ext cx="0" cy="4375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1" name="Oval 30"/>
          <p:cNvSpPr>
            <a:spLocks noChangeArrowheads="1"/>
          </p:cNvSpPr>
          <p:nvPr/>
        </p:nvSpPr>
        <p:spPr bwMode="auto">
          <a:xfrm>
            <a:off x="5256622" y="5048447"/>
            <a:ext cx="80704" cy="735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2" name="Oval 31"/>
          <p:cNvSpPr>
            <a:spLocks noChangeArrowheads="1"/>
          </p:cNvSpPr>
          <p:nvPr/>
        </p:nvSpPr>
        <p:spPr bwMode="auto">
          <a:xfrm>
            <a:off x="5416639" y="5048447"/>
            <a:ext cx="80704" cy="735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3" name="Oval 32"/>
          <p:cNvSpPr>
            <a:spLocks noChangeArrowheads="1"/>
          </p:cNvSpPr>
          <p:nvPr/>
        </p:nvSpPr>
        <p:spPr bwMode="auto">
          <a:xfrm>
            <a:off x="5337326" y="5194282"/>
            <a:ext cx="79312" cy="735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" name="Line 33"/>
          <p:cNvSpPr>
            <a:spLocks noChangeShapeType="1"/>
          </p:cNvSpPr>
          <p:nvPr/>
        </p:nvSpPr>
        <p:spPr bwMode="auto">
          <a:xfrm>
            <a:off x="5216271" y="5061129"/>
            <a:ext cx="160016" cy="1458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5" name="Arc 34"/>
          <p:cNvSpPr>
            <a:spLocks/>
          </p:cNvSpPr>
          <p:nvPr/>
        </p:nvSpPr>
        <p:spPr bwMode="auto">
          <a:xfrm>
            <a:off x="5015902" y="4974896"/>
            <a:ext cx="240720" cy="7355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6" name="Arc 35"/>
          <p:cNvSpPr>
            <a:spLocks/>
          </p:cNvSpPr>
          <p:nvPr/>
        </p:nvSpPr>
        <p:spPr bwMode="auto">
          <a:xfrm flipH="1">
            <a:off x="5497342" y="4829061"/>
            <a:ext cx="628933" cy="21938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" name="Line 36"/>
          <p:cNvSpPr>
            <a:spLocks noChangeShapeType="1"/>
          </p:cNvSpPr>
          <p:nvPr/>
        </p:nvSpPr>
        <p:spPr bwMode="auto">
          <a:xfrm flipV="1">
            <a:off x="4655518" y="1249130"/>
            <a:ext cx="0" cy="4375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8" name="Oval 37"/>
          <p:cNvSpPr>
            <a:spLocks noChangeArrowheads="1"/>
          </p:cNvSpPr>
          <p:nvPr/>
        </p:nvSpPr>
        <p:spPr bwMode="auto">
          <a:xfrm>
            <a:off x="4615166" y="1686635"/>
            <a:ext cx="80704" cy="735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9" name="Oval 38"/>
          <p:cNvSpPr>
            <a:spLocks noChangeArrowheads="1"/>
          </p:cNvSpPr>
          <p:nvPr/>
        </p:nvSpPr>
        <p:spPr bwMode="auto">
          <a:xfrm>
            <a:off x="4519157" y="1833738"/>
            <a:ext cx="79312" cy="7228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0" name="Oval 39"/>
          <p:cNvSpPr>
            <a:spLocks noChangeArrowheads="1"/>
          </p:cNvSpPr>
          <p:nvPr/>
        </p:nvSpPr>
        <p:spPr bwMode="auto">
          <a:xfrm>
            <a:off x="4712567" y="1833738"/>
            <a:ext cx="80704" cy="7228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1" name="Line 40"/>
          <p:cNvSpPr>
            <a:spLocks noChangeShapeType="1"/>
          </p:cNvSpPr>
          <p:nvPr/>
        </p:nvSpPr>
        <p:spPr bwMode="auto">
          <a:xfrm>
            <a:off x="4638821" y="1742432"/>
            <a:ext cx="80704" cy="1458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2" name="Arc 41"/>
          <p:cNvSpPr>
            <a:spLocks/>
          </p:cNvSpPr>
          <p:nvPr/>
        </p:nvSpPr>
        <p:spPr bwMode="auto">
          <a:xfrm flipH="1" flipV="1">
            <a:off x="4736222" y="1906021"/>
            <a:ext cx="320032" cy="7355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3" name="Arc 42"/>
          <p:cNvSpPr>
            <a:spLocks/>
          </p:cNvSpPr>
          <p:nvPr/>
        </p:nvSpPr>
        <p:spPr bwMode="auto">
          <a:xfrm flipV="1">
            <a:off x="3915269" y="1906021"/>
            <a:ext cx="640065" cy="21938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" name="Line 43"/>
          <p:cNvSpPr>
            <a:spLocks noChangeShapeType="1"/>
          </p:cNvSpPr>
          <p:nvPr/>
        </p:nvSpPr>
        <p:spPr bwMode="auto">
          <a:xfrm>
            <a:off x="4126769" y="1329022"/>
            <a:ext cx="0" cy="29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5" name="Arc 44"/>
          <p:cNvSpPr>
            <a:spLocks/>
          </p:cNvSpPr>
          <p:nvPr/>
        </p:nvSpPr>
        <p:spPr bwMode="auto">
          <a:xfrm flipV="1">
            <a:off x="3815085" y="1614351"/>
            <a:ext cx="320032" cy="36522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6" name="Arc 45"/>
          <p:cNvSpPr>
            <a:spLocks/>
          </p:cNvSpPr>
          <p:nvPr/>
        </p:nvSpPr>
        <p:spPr bwMode="auto">
          <a:xfrm flipH="1" flipV="1">
            <a:off x="4135118" y="1614351"/>
            <a:ext cx="880785" cy="51105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7" name="Line 46"/>
          <p:cNvSpPr>
            <a:spLocks noChangeShapeType="1"/>
          </p:cNvSpPr>
          <p:nvPr/>
        </p:nvSpPr>
        <p:spPr bwMode="auto">
          <a:xfrm>
            <a:off x="7339616" y="3440458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8" name="Line 47"/>
          <p:cNvSpPr>
            <a:spLocks noChangeShapeType="1"/>
          </p:cNvSpPr>
          <p:nvPr/>
        </p:nvSpPr>
        <p:spPr bwMode="auto">
          <a:xfrm>
            <a:off x="7339616" y="3587561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9" name="Line 48"/>
          <p:cNvSpPr>
            <a:spLocks noChangeShapeType="1"/>
          </p:cNvSpPr>
          <p:nvPr/>
        </p:nvSpPr>
        <p:spPr bwMode="auto">
          <a:xfrm>
            <a:off x="7339616" y="3733396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0" name="Line 49"/>
          <p:cNvSpPr>
            <a:spLocks noChangeShapeType="1"/>
          </p:cNvSpPr>
          <p:nvPr/>
        </p:nvSpPr>
        <p:spPr bwMode="auto">
          <a:xfrm>
            <a:off x="1250652" y="3422705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1" name="Line 50"/>
          <p:cNvSpPr>
            <a:spLocks noChangeShapeType="1"/>
          </p:cNvSpPr>
          <p:nvPr/>
        </p:nvSpPr>
        <p:spPr bwMode="auto">
          <a:xfrm>
            <a:off x="1250652" y="3568540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2" name="Line 51"/>
          <p:cNvSpPr>
            <a:spLocks noChangeShapeType="1"/>
          </p:cNvSpPr>
          <p:nvPr/>
        </p:nvSpPr>
        <p:spPr bwMode="auto">
          <a:xfrm>
            <a:off x="1250652" y="3714374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3" name="Line 52"/>
          <p:cNvSpPr>
            <a:spLocks noChangeShapeType="1"/>
          </p:cNvSpPr>
          <p:nvPr/>
        </p:nvSpPr>
        <p:spPr bwMode="auto">
          <a:xfrm rot="16200000">
            <a:off x="3210867" y="5522728"/>
            <a:ext cx="36522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4" name="Line 53"/>
          <p:cNvSpPr>
            <a:spLocks noChangeShapeType="1"/>
          </p:cNvSpPr>
          <p:nvPr/>
        </p:nvSpPr>
        <p:spPr bwMode="auto">
          <a:xfrm rot="16200000">
            <a:off x="3370883" y="5522728"/>
            <a:ext cx="36522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" name="Line 54"/>
          <p:cNvSpPr>
            <a:spLocks noChangeShapeType="1"/>
          </p:cNvSpPr>
          <p:nvPr/>
        </p:nvSpPr>
        <p:spPr bwMode="auto">
          <a:xfrm rot="16200000">
            <a:off x="3050851" y="5522728"/>
            <a:ext cx="36522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" name="Text Box 55"/>
          <p:cNvSpPr txBox="1">
            <a:spLocks noChangeArrowheads="1"/>
          </p:cNvSpPr>
          <p:nvPr/>
        </p:nvSpPr>
        <p:spPr bwMode="auto">
          <a:xfrm>
            <a:off x="5299757" y="4603334"/>
            <a:ext cx="556578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07" name="Text Box 56"/>
          <p:cNvSpPr txBox="1">
            <a:spLocks noChangeArrowheads="1"/>
          </p:cNvSpPr>
          <p:nvPr/>
        </p:nvSpPr>
        <p:spPr bwMode="auto">
          <a:xfrm>
            <a:off x="3080402" y="4603334"/>
            <a:ext cx="556578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08" name="Text Box 57"/>
          <p:cNvSpPr txBox="1">
            <a:spLocks noChangeArrowheads="1"/>
          </p:cNvSpPr>
          <p:nvPr/>
        </p:nvSpPr>
        <p:spPr bwMode="auto">
          <a:xfrm rot="16200000">
            <a:off x="6404050" y="3423583"/>
            <a:ext cx="561782" cy="2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09" name="Text Box 58"/>
          <p:cNvSpPr txBox="1">
            <a:spLocks noChangeArrowheads="1"/>
          </p:cNvSpPr>
          <p:nvPr/>
        </p:nvSpPr>
        <p:spPr bwMode="auto">
          <a:xfrm rot="5420509">
            <a:off x="2036304" y="3410901"/>
            <a:ext cx="561782" cy="2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10" name="Text Box 59"/>
          <p:cNvSpPr txBox="1">
            <a:spLocks noChangeArrowheads="1"/>
          </p:cNvSpPr>
          <p:nvPr/>
        </p:nvSpPr>
        <p:spPr bwMode="auto">
          <a:xfrm>
            <a:off x="4142075" y="2073414"/>
            <a:ext cx="556578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11" name="Text Box 60"/>
          <p:cNvSpPr txBox="1">
            <a:spLocks noChangeArrowheads="1"/>
          </p:cNvSpPr>
          <p:nvPr/>
        </p:nvSpPr>
        <p:spPr bwMode="auto">
          <a:xfrm>
            <a:off x="4279828" y="2419614"/>
            <a:ext cx="279680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</a:t>
            </a:r>
          </a:p>
        </p:txBody>
      </p:sp>
      <p:sp>
        <p:nvSpPr>
          <p:cNvPr id="212" name="Text Box 61"/>
          <p:cNvSpPr txBox="1">
            <a:spLocks noChangeArrowheads="1"/>
          </p:cNvSpPr>
          <p:nvPr/>
        </p:nvSpPr>
        <p:spPr bwMode="auto">
          <a:xfrm>
            <a:off x="5416639" y="4212750"/>
            <a:ext cx="289421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C</a:t>
            </a:r>
          </a:p>
        </p:txBody>
      </p:sp>
      <p:sp>
        <p:nvSpPr>
          <p:cNvPr id="213" name="Text Box 62"/>
          <p:cNvSpPr txBox="1">
            <a:spLocks noChangeArrowheads="1"/>
          </p:cNvSpPr>
          <p:nvPr/>
        </p:nvSpPr>
        <p:spPr bwMode="auto">
          <a:xfrm>
            <a:off x="3173629" y="4212750"/>
            <a:ext cx="289421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D</a:t>
            </a:r>
          </a:p>
        </p:txBody>
      </p:sp>
      <p:sp>
        <p:nvSpPr>
          <p:cNvPr id="214" name="Text Box 63"/>
          <p:cNvSpPr txBox="1">
            <a:spLocks noChangeArrowheads="1"/>
          </p:cNvSpPr>
          <p:nvPr/>
        </p:nvSpPr>
        <p:spPr bwMode="auto">
          <a:xfrm rot="16200000">
            <a:off x="6109352" y="3386807"/>
            <a:ext cx="281525" cy="2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B</a:t>
            </a:r>
          </a:p>
        </p:txBody>
      </p:sp>
      <p:sp>
        <p:nvSpPr>
          <p:cNvPr id="215" name="Text Box 64"/>
          <p:cNvSpPr txBox="1">
            <a:spLocks noChangeArrowheads="1"/>
          </p:cNvSpPr>
          <p:nvPr/>
        </p:nvSpPr>
        <p:spPr bwMode="auto">
          <a:xfrm rot="5400000" flipH="1">
            <a:off x="2594623" y="3418510"/>
            <a:ext cx="282793" cy="2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E</a:t>
            </a:r>
          </a:p>
        </p:txBody>
      </p:sp>
      <p:sp>
        <p:nvSpPr>
          <p:cNvPr id="216" name="Text Box 65"/>
          <p:cNvSpPr txBox="1">
            <a:spLocks noChangeArrowheads="1"/>
          </p:cNvSpPr>
          <p:nvPr/>
        </p:nvSpPr>
        <p:spPr bwMode="auto">
          <a:xfrm>
            <a:off x="5182876" y="5633055"/>
            <a:ext cx="873828" cy="51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A-C  C-A</a:t>
            </a:r>
          </a:p>
          <a:p>
            <a:r>
              <a:rPr lang="pl-PL" sz="1600"/>
              <a:t>ścieżki</a:t>
            </a:r>
          </a:p>
        </p:txBody>
      </p:sp>
      <p:sp>
        <p:nvSpPr>
          <p:cNvPr id="217" name="Text Box 66"/>
          <p:cNvSpPr txBox="1">
            <a:spLocks noChangeArrowheads="1"/>
          </p:cNvSpPr>
          <p:nvPr/>
        </p:nvSpPr>
        <p:spPr bwMode="auto">
          <a:xfrm>
            <a:off x="3975102" y="764704"/>
            <a:ext cx="873828" cy="51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ścieżka</a:t>
            </a:r>
          </a:p>
          <a:p>
            <a:r>
              <a:rPr lang="pl-PL" sz="1600"/>
              <a:t>A-C  C-A</a:t>
            </a:r>
          </a:p>
        </p:txBody>
      </p:sp>
      <p:sp>
        <p:nvSpPr>
          <p:cNvPr id="218" name="Text Box 67"/>
          <p:cNvSpPr txBox="1">
            <a:spLocks noChangeArrowheads="1"/>
          </p:cNvSpPr>
          <p:nvPr/>
        </p:nvSpPr>
        <p:spPr bwMode="auto">
          <a:xfrm>
            <a:off x="4214430" y="3410023"/>
            <a:ext cx="724943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219" name="Text Box 136"/>
          <p:cNvSpPr txBox="1">
            <a:spLocks noChangeArrowheads="1"/>
          </p:cNvSpPr>
          <p:nvPr/>
        </p:nvSpPr>
        <p:spPr bwMode="auto">
          <a:xfrm>
            <a:off x="1152525" y="972017"/>
            <a:ext cx="1040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Brak awarii</a:t>
            </a:r>
          </a:p>
        </p:txBody>
      </p:sp>
      <p:sp>
        <p:nvSpPr>
          <p:cNvPr id="3" name="Strzałka w dół 2"/>
          <p:cNvSpPr/>
          <p:nvPr/>
        </p:nvSpPr>
        <p:spPr>
          <a:xfrm>
            <a:off x="1763688" y="2185163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Strzałka w dół 72"/>
          <p:cNvSpPr/>
          <p:nvPr/>
        </p:nvSpPr>
        <p:spPr>
          <a:xfrm>
            <a:off x="1763688" y="4345403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Strzałka w dół 74"/>
          <p:cNvSpPr/>
          <p:nvPr/>
        </p:nvSpPr>
        <p:spPr>
          <a:xfrm flipV="1">
            <a:off x="7069465" y="4365104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Strzałka w dół 75"/>
          <p:cNvSpPr/>
          <p:nvPr/>
        </p:nvSpPr>
        <p:spPr>
          <a:xfrm flipV="1">
            <a:off x="7092280" y="2257171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DC8DC1B3-552C-4F1D-87C4-4DCD98AD498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07606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8DD2680-321B-419C-A83C-30871013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</a:t>
            </a:fld>
            <a:endParaRPr lang="pl-P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0C75B-7E49-4C11-8FD4-981E048F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864" y="16933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13BD6-2930-4298-87C7-409F02EA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864" y="215059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8128C-354C-4AB6-822C-6872A90F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864" y="53732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AD36C6A-565A-4559-B787-DF9517224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32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Wymagania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B01164-3ECF-4855-B26B-3364EA7C99EC}"/>
              </a:ext>
            </a:extLst>
          </p:cNvPr>
          <p:cNvSpPr/>
          <p:nvPr/>
        </p:nvSpPr>
        <p:spPr>
          <a:xfrm>
            <a:off x="395536" y="1052736"/>
            <a:ext cx="8136904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8A4AD82-0E3C-4279-91E5-E1EE472BFBCA}"/>
              </a:ext>
            </a:extLst>
          </p:cNvPr>
          <p:cNvSpPr txBox="1"/>
          <p:nvPr/>
        </p:nvSpPr>
        <p:spPr>
          <a:xfrm>
            <a:off x="971600" y="1772816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b="1" dirty="0"/>
              <a:t> </a:t>
            </a:r>
            <a:r>
              <a:rPr lang="pl-PL" sz="2400" dirty="0"/>
              <a:t>Bezbłędny </a:t>
            </a:r>
            <a:r>
              <a:rPr lang="pl-PL" sz="2400" dirty="0" err="1"/>
              <a:t>przesył</a:t>
            </a:r>
            <a:r>
              <a:rPr lang="pl-PL" sz="2400" dirty="0"/>
              <a:t> strumienia bitów od nadawcy do odbiorcy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/>
              <a:t>W przypadku przesyłania sygnałów cyfrowych klienta zachowanie parametrów czasowych (częstotliwości i fazy)</a:t>
            </a:r>
          </a:p>
          <a:p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/>
              <a:t>Minimalizacja opóźnienia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/>
              <a:t>Niezawodność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EC46E9B-C67E-4CF5-B1B9-278B21D38230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529054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120</a:t>
            </a:fld>
            <a:endParaRPr lang="pl-PL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555776" y="107340"/>
            <a:ext cx="46855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Pierścień jednokierunkowy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Prostokąt 73"/>
          <p:cNvSpPr/>
          <p:nvPr/>
        </p:nvSpPr>
        <p:spPr>
          <a:xfrm>
            <a:off x="611560" y="629980"/>
            <a:ext cx="7776864" cy="567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3" name="AutoShape 3"/>
          <p:cNvSpPr>
            <a:spLocks noChangeArrowheads="1"/>
          </p:cNvSpPr>
          <p:nvPr/>
        </p:nvSpPr>
        <p:spPr bwMode="auto">
          <a:xfrm>
            <a:off x="2052124" y="1979573"/>
            <a:ext cx="4886755" cy="299532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" name="AutoShape 4"/>
          <p:cNvSpPr>
            <a:spLocks noChangeArrowheads="1"/>
          </p:cNvSpPr>
          <p:nvPr/>
        </p:nvSpPr>
        <p:spPr bwMode="auto">
          <a:xfrm>
            <a:off x="2212141" y="2125408"/>
            <a:ext cx="4566723" cy="270365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8" name="AutoShape 5"/>
          <p:cNvSpPr>
            <a:spLocks noChangeArrowheads="1"/>
          </p:cNvSpPr>
          <p:nvPr/>
        </p:nvSpPr>
        <p:spPr bwMode="auto">
          <a:xfrm>
            <a:off x="3653678" y="1614351"/>
            <a:ext cx="1522241" cy="73044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2 w 21600"/>
              <a:gd name="T13" fmla="*/ 4500 h 21600"/>
              <a:gd name="T14" fmla="*/ 17098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0" name="AutoShape 6"/>
          <p:cNvSpPr>
            <a:spLocks noChangeArrowheads="1"/>
          </p:cNvSpPr>
          <p:nvPr/>
        </p:nvSpPr>
        <p:spPr bwMode="auto">
          <a:xfrm flipV="1">
            <a:off x="2612877" y="4609674"/>
            <a:ext cx="1522241" cy="73044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2 w 21600"/>
              <a:gd name="T13" fmla="*/ 4500 h 21600"/>
              <a:gd name="T14" fmla="*/ 17098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8" name="AutoShape 7"/>
          <p:cNvSpPr>
            <a:spLocks noChangeArrowheads="1"/>
          </p:cNvSpPr>
          <p:nvPr/>
        </p:nvSpPr>
        <p:spPr bwMode="auto">
          <a:xfrm flipV="1">
            <a:off x="4855886" y="4609674"/>
            <a:ext cx="1522241" cy="73044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2 w 21600"/>
              <a:gd name="T13" fmla="*/ 4500 h 21600"/>
              <a:gd name="T14" fmla="*/ 17098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9" name="AutoShape 8"/>
          <p:cNvSpPr>
            <a:spLocks noChangeArrowheads="1"/>
          </p:cNvSpPr>
          <p:nvPr/>
        </p:nvSpPr>
        <p:spPr bwMode="auto">
          <a:xfrm rot="5400000" flipV="1">
            <a:off x="1357127" y="3150049"/>
            <a:ext cx="1388602" cy="80147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8 w 21600"/>
              <a:gd name="T13" fmla="*/ 4500 h 21600"/>
              <a:gd name="T14" fmla="*/ 17102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0" name="AutoShape 9"/>
          <p:cNvSpPr>
            <a:spLocks noChangeArrowheads="1"/>
          </p:cNvSpPr>
          <p:nvPr/>
        </p:nvSpPr>
        <p:spPr bwMode="auto">
          <a:xfrm rot="16200000" flipH="1" flipV="1">
            <a:off x="6243883" y="3150049"/>
            <a:ext cx="1388602" cy="80147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8 w 21600"/>
              <a:gd name="T13" fmla="*/ 4500 h 21600"/>
              <a:gd name="T14" fmla="*/ 17102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1" name="Line 10"/>
          <p:cNvSpPr>
            <a:spLocks noChangeShapeType="1"/>
          </p:cNvSpPr>
          <p:nvPr/>
        </p:nvSpPr>
        <p:spPr bwMode="auto">
          <a:xfrm>
            <a:off x="3173629" y="2125408"/>
            <a:ext cx="2407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2" name="Line 11"/>
          <p:cNvSpPr>
            <a:spLocks noChangeShapeType="1"/>
          </p:cNvSpPr>
          <p:nvPr/>
        </p:nvSpPr>
        <p:spPr bwMode="auto">
          <a:xfrm>
            <a:off x="4375838" y="4974896"/>
            <a:ext cx="2393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3" name="Line 12"/>
          <p:cNvSpPr>
            <a:spLocks noChangeShapeType="1"/>
          </p:cNvSpPr>
          <p:nvPr/>
        </p:nvSpPr>
        <p:spPr bwMode="auto">
          <a:xfrm>
            <a:off x="5337326" y="2125408"/>
            <a:ext cx="2393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4" name="Line 13"/>
          <p:cNvSpPr>
            <a:spLocks noChangeShapeType="1"/>
          </p:cNvSpPr>
          <p:nvPr/>
        </p:nvSpPr>
        <p:spPr bwMode="auto">
          <a:xfrm rot="16200000">
            <a:off x="6828491" y="2674508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5" name="Line 14"/>
          <p:cNvSpPr>
            <a:spLocks noChangeShapeType="1"/>
          </p:cNvSpPr>
          <p:nvPr/>
        </p:nvSpPr>
        <p:spPr bwMode="auto">
          <a:xfrm rot="16200000">
            <a:off x="2101752" y="4281229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" name="Line 15"/>
          <p:cNvSpPr>
            <a:spLocks noChangeShapeType="1"/>
          </p:cNvSpPr>
          <p:nvPr/>
        </p:nvSpPr>
        <p:spPr bwMode="auto">
          <a:xfrm rot="16200000">
            <a:off x="2101752" y="2820343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7" name="Line 16"/>
          <p:cNvSpPr>
            <a:spLocks noChangeShapeType="1"/>
          </p:cNvSpPr>
          <p:nvPr/>
        </p:nvSpPr>
        <p:spPr bwMode="auto">
          <a:xfrm rot="16200000">
            <a:off x="6828491" y="4354780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" name="Line 17"/>
          <p:cNvSpPr>
            <a:spLocks noChangeShapeType="1"/>
          </p:cNvSpPr>
          <p:nvPr/>
        </p:nvSpPr>
        <p:spPr bwMode="auto">
          <a:xfrm rot="5400000" flipV="1">
            <a:off x="6668474" y="2746791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9" name="Line 18"/>
          <p:cNvSpPr>
            <a:spLocks noChangeShapeType="1"/>
          </p:cNvSpPr>
          <p:nvPr/>
        </p:nvSpPr>
        <p:spPr bwMode="auto">
          <a:xfrm rot="5400000" flipV="1">
            <a:off x="6668474" y="4354780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0" name="Line 19"/>
          <p:cNvSpPr>
            <a:spLocks noChangeShapeType="1"/>
          </p:cNvSpPr>
          <p:nvPr/>
        </p:nvSpPr>
        <p:spPr bwMode="auto">
          <a:xfrm rot="5400000" flipV="1">
            <a:off x="1941735" y="4354780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" name="Line 20"/>
          <p:cNvSpPr>
            <a:spLocks noChangeShapeType="1"/>
          </p:cNvSpPr>
          <p:nvPr/>
        </p:nvSpPr>
        <p:spPr bwMode="auto">
          <a:xfrm rot="5400000" flipV="1">
            <a:off x="1941735" y="2674508"/>
            <a:ext cx="2193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2" name="Line 21"/>
          <p:cNvSpPr>
            <a:spLocks noChangeShapeType="1"/>
          </p:cNvSpPr>
          <p:nvPr/>
        </p:nvSpPr>
        <p:spPr bwMode="auto">
          <a:xfrm flipH="1">
            <a:off x="3333645" y="1979573"/>
            <a:ext cx="2407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" name="Line 22"/>
          <p:cNvSpPr>
            <a:spLocks noChangeShapeType="1"/>
          </p:cNvSpPr>
          <p:nvPr/>
        </p:nvSpPr>
        <p:spPr bwMode="auto">
          <a:xfrm flipH="1">
            <a:off x="5337326" y="1979573"/>
            <a:ext cx="2393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" name="Line 23"/>
          <p:cNvSpPr>
            <a:spLocks noChangeShapeType="1"/>
          </p:cNvSpPr>
          <p:nvPr/>
        </p:nvSpPr>
        <p:spPr bwMode="auto">
          <a:xfrm flipH="1">
            <a:off x="4455150" y="4829061"/>
            <a:ext cx="2407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5" name="Rectangle 24"/>
          <p:cNvSpPr>
            <a:spLocks noChangeArrowheads="1"/>
          </p:cNvSpPr>
          <p:nvPr/>
        </p:nvSpPr>
        <p:spPr bwMode="auto">
          <a:xfrm>
            <a:off x="4455150" y="1686635"/>
            <a:ext cx="400736" cy="219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6" name="Rectangle 25"/>
          <p:cNvSpPr>
            <a:spLocks noChangeArrowheads="1"/>
          </p:cNvSpPr>
          <p:nvPr/>
        </p:nvSpPr>
        <p:spPr bwMode="auto">
          <a:xfrm>
            <a:off x="5175919" y="5048447"/>
            <a:ext cx="400736" cy="219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7" name="Line 26"/>
          <p:cNvSpPr>
            <a:spLocks noChangeShapeType="1"/>
          </p:cNvSpPr>
          <p:nvPr/>
        </p:nvSpPr>
        <p:spPr bwMode="auto">
          <a:xfrm flipV="1">
            <a:off x="5898079" y="5340117"/>
            <a:ext cx="0" cy="29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" name="Arc 27"/>
          <p:cNvSpPr>
            <a:spLocks/>
          </p:cNvSpPr>
          <p:nvPr/>
        </p:nvSpPr>
        <p:spPr bwMode="auto">
          <a:xfrm flipH="1">
            <a:off x="5898079" y="4974896"/>
            <a:ext cx="294986" cy="36522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9" name="Arc 28"/>
          <p:cNvSpPr>
            <a:spLocks/>
          </p:cNvSpPr>
          <p:nvPr/>
        </p:nvSpPr>
        <p:spPr bwMode="auto">
          <a:xfrm>
            <a:off x="5124435" y="4829061"/>
            <a:ext cx="773643" cy="51105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0" name="Line 29"/>
          <p:cNvSpPr>
            <a:spLocks noChangeShapeType="1"/>
          </p:cNvSpPr>
          <p:nvPr/>
        </p:nvSpPr>
        <p:spPr bwMode="auto">
          <a:xfrm>
            <a:off x="5376287" y="5267834"/>
            <a:ext cx="0" cy="4375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1" name="Oval 30"/>
          <p:cNvSpPr>
            <a:spLocks noChangeArrowheads="1"/>
          </p:cNvSpPr>
          <p:nvPr/>
        </p:nvSpPr>
        <p:spPr bwMode="auto">
          <a:xfrm>
            <a:off x="5256622" y="5048447"/>
            <a:ext cx="80704" cy="735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2" name="Oval 31"/>
          <p:cNvSpPr>
            <a:spLocks noChangeArrowheads="1"/>
          </p:cNvSpPr>
          <p:nvPr/>
        </p:nvSpPr>
        <p:spPr bwMode="auto">
          <a:xfrm>
            <a:off x="5416639" y="5048447"/>
            <a:ext cx="80704" cy="735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3" name="Oval 32"/>
          <p:cNvSpPr>
            <a:spLocks noChangeArrowheads="1"/>
          </p:cNvSpPr>
          <p:nvPr/>
        </p:nvSpPr>
        <p:spPr bwMode="auto">
          <a:xfrm>
            <a:off x="5337326" y="5194282"/>
            <a:ext cx="79312" cy="735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" name="Line 33"/>
          <p:cNvSpPr>
            <a:spLocks noChangeShapeType="1"/>
          </p:cNvSpPr>
          <p:nvPr/>
        </p:nvSpPr>
        <p:spPr bwMode="auto">
          <a:xfrm>
            <a:off x="5216271" y="5061129"/>
            <a:ext cx="160016" cy="1458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5" name="Arc 34"/>
          <p:cNvSpPr>
            <a:spLocks/>
          </p:cNvSpPr>
          <p:nvPr/>
        </p:nvSpPr>
        <p:spPr bwMode="auto">
          <a:xfrm>
            <a:off x="5015902" y="4974896"/>
            <a:ext cx="240720" cy="7355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6" name="Arc 35"/>
          <p:cNvSpPr>
            <a:spLocks/>
          </p:cNvSpPr>
          <p:nvPr/>
        </p:nvSpPr>
        <p:spPr bwMode="auto">
          <a:xfrm flipH="1">
            <a:off x="5497342" y="4829061"/>
            <a:ext cx="628933" cy="21938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" name="Line 36"/>
          <p:cNvSpPr>
            <a:spLocks noChangeShapeType="1"/>
          </p:cNvSpPr>
          <p:nvPr/>
        </p:nvSpPr>
        <p:spPr bwMode="auto">
          <a:xfrm flipV="1">
            <a:off x="4655518" y="1249130"/>
            <a:ext cx="0" cy="4375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8" name="Oval 37"/>
          <p:cNvSpPr>
            <a:spLocks noChangeArrowheads="1"/>
          </p:cNvSpPr>
          <p:nvPr/>
        </p:nvSpPr>
        <p:spPr bwMode="auto">
          <a:xfrm>
            <a:off x="4615166" y="1686635"/>
            <a:ext cx="80704" cy="735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9" name="Oval 38"/>
          <p:cNvSpPr>
            <a:spLocks noChangeArrowheads="1"/>
          </p:cNvSpPr>
          <p:nvPr/>
        </p:nvSpPr>
        <p:spPr bwMode="auto">
          <a:xfrm>
            <a:off x="4519157" y="1833738"/>
            <a:ext cx="79312" cy="7228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0" name="Oval 39"/>
          <p:cNvSpPr>
            <a:spLocks noChangeArrowheads="1"/>
          </p:cNvSpPr>
          <p:nvPr/>
        </p:nvSpPr>
        <p:spPr bwMode="auto">
          <a:xfrm>
            <a:off x="4712567" y="1833738"/>
            <a:ext cx="80704" cy="7228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1" name="Line 40"/>
          <p:cNvSpPr>
            <a:spLocks noChangeShapeType="1"/>
          </p:cNvSpPr>
          <p:nvPr/>
        </p:nvSpPr>
        <p:spPr bwMode="auto">
          <a:xfrm flipH="1">
            <a:off x="4555334" y="1742432"/>
            <a:ext cx="83487" cy="1274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2" name="Arc 41"/>
          <p:cNvSpPr>
            <a:spLocks/>
          </p:cNvSpPr>
          <p:nvPr/>
        </p:nvSpPr>
        <p:spPr bwMode="auto">
          <a:xfrm flipH="1" flipV="1">
            <a:off x="4736222" y="1906021"/>
            <a:ext cx="320032" cy="7355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3" name="Arc 42"/>
          <p:cNvSpPr>
            <a:spLocks/>
          </p:cNvSpPr>
          <p:nvPr/>
        </p:nvSpPr>
        <p:spPr bwMode="auto">
          <a:xfrm flipV="1">
            <a:off x="3915269" y="1906021"/>
            <a:ext cx="640065" cy="21938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" name="Line 43"/>
          <p:cNvSpPr>
            <a:spLocks noChangeShapeType="1"/>
          </p:cNvSpPr>
          <p:nvPr/>
        </p:nvSpPr>
        <p:spPr bwMode="auto">
          <a:xfrm>
            <a:off x="4126769" y="1329022"/>
            <a:ext cx="0" cy="29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5" name="Arc 44"/>
          <p:cNvSpPr>
            <a:spLocks/>
          </p:cNvSpPr>
          <p:nvPr/>
        </p:nvSpPr>
        <p:spPr bwMode="auto">
          <a:xfrm flipV="1">
            <a:off x="3815085" y="1614351"/>
            <a:ext cx="320032" cy="36522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6" name="Arc 45"/>
          <p:cNvSpPr>
            <a:spLocks/>
          </p:cNvSpPr>
          <p:nvPr/>
        </p:nvSpPr>
        <p:spPr bwMode="auto">
          <a:xfrm flipH="1" flipV="1">
            <a:off x="4135118" y="1614351"/>
            <a:ext cx="880785" cy="51105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7" name="Line 46"/>
          <p:cNvSpPr>
            <a:spLocks noChangeShapeType="1"/>
          </p:cNvSpPr>
          <p:nvPr/>
        </p:nvSpPr>
        <p:spPr bwMode="auto">
          <a:xfrm>
            <a:off x="7339616" y="3440458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8" name="Line 47"/>
          <p:cNvSpPr>
            <a:spLocks noChangeShapeType="1"/>
          </p:cNvSpPr>
          <p:nvPr/>
        </p:nvSpPr>
        <p:spPr bwMode="auto">
          <a:xfrm>
            <a:off x="7339616" y="3587561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9" name="Line 48"/>
          <p:cNvSpPr>
            <a:spLocks noChangeShapeType="1"/>
          </p:cNvSpPr>
          <p:nvPr/>
        </p:nvSpPr>
        <p:spPr bwMode="auto">
          <a:xfrm>
            <a:off x="7339616" y="3733396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0" name="Line 49"/>
          <p:cNvSpPr>
            <a:spLocks noChangeShapeType="1"/>
          </p:cNvSpPr>
          <p:nvPr/>
        </p:nvSpPr>
        <p:spPr bwMode="auto">
          <a:xfrm>
            <a:off x="1250652" y="3422705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1" name="Line 50"/>
          <p:cNvSpPr>
            <a:spLocks noChangeShapeType="1"/>
          </p:cNvSpPr>
          <p:nvPr/>
        </p:nvSpPr>
        <p:spPr bwMode="auto">
          <a:xfrm>
            <a:off x="1250652" y="3568540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2" name="Line 51"/>
          <p:cNvSpPr>
            <a:spLocks noChangeShapeType="1"/>
          </p:cNvSpPr>
          <p:nvPr/>
        </p:nvSpPr>
        <p:spPr bwMode="auto">
          <a:xfrm>
            <a:off x="1250652" y="3714374"/>
            <a:ext cx="4007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3" name="Line 52"/>
          <p:cNvSpPr>
            <a:spLocks noChangeShapeType="1"/>
          </p:cNvSpPr>
          <p:nvPr/>
        </p:nvSpPr>
        <p:spPr bwMode="auto">
          <a:xfrm rot="16200000">
            <a:off x="3210867" y="5522728"/>
            <a:ext cx="36522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4" name="Line 53"/>
          <p:cNvSpPr>
            <a:spLocks noChangeShapeType="1"/>
          </p:cNvSpPr>
          <p:nvPr/>
        </p:nvSpPr>
        <p:spPr bwMode="auto">
          <a:xfrm rot="16200000">
            <a:off x="3370883" y="5522728"/>
            <a:ext cx="36522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" name="Line 54"/>
          <p:cNvSpPr>
            <a:spLocks noChangeShapeType="1"/>
          </p:cNvSpPr>
          <p:nvPr/>
        </p:nvSpPr>
        <p:spPr bwMode="auto">
          <a:xfrm rot="16200000">
            <a:off x="3050851" y="5522728"/>
            <a:ext cx="36522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" name="Text Box 55"/>
          <p:cNvSpPr txBox="1">
            <a:spLocks noChangeArrowheads="1"/>
          </p:cNvSpPr>
          <p:nvPr/>
        </p:nvSpPr>
        <p:spPr bwMode="auto">
          <a:xfrm>
            <a:off x="5299757" y="4603334"/>
            <a:ext cx="556578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07" name="Text Box 56"/>
          <p:cNvSpPr txBox="1">
            <a:spLocks noChangeArrowheads="1"/>
          </p:cNvSpPr>
          <p:nvPr/>
        </p:nvSpPr>
        <p:spPr bwMode="auto">
          <a:xfrm>
            <a:off x="3080402" y="4603334"/>
            <a:ext cx="556578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08" name="Text Box 57"/>
          <p:cNvSpPr txBox="1">
            <a:spLocks noChangeArrowheads="1"/>
          </p:cNvSpPr>
          <p:nvPr/>
        </p:nvSpPr>
        <p:spPr bwMode="auto">
          <a:xfrm rot="16200000">
            <a:off x="6404050" y="3423583"/>
            <a:ext cx="561782" cy="2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09" name="Text Box 58"/>
          <p:cNvSpPr txBox="1">
            <a:spLocks noChangeArrowheads="1"/>
          </p:cNvSpPr>
          <p:nvPr/>
        </p:nvSpPr>
        <p:spPr bwMode="auto">
          <a:xfrm rot="5420509">
            <a:off x="2036304" y="3410901"/>
            <a:ext cx="561782" cy="2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10" name="Text Box 59"/>
          <p:cNvSpPr txBox="1">
            <a:spLocks noChangeArrowheads="1"/>
          </p:cNvSpPr>
          <p:nvPr/>
        </p:nvSpPr>
        <p:spPr bwMode="auto">
          <a:xfrm>
            <a:off x="4142075" y="2073414"/>
            <a:ext cx="556578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211" name="Text Box 60"/>
          <p:cNvSpPr txBox="1">
            <a:spLocks noChangeArrowheads="1"/>
          </p:cNvSpPr>
          <p:nvPr/>
        </p:nvSpPr>
        <p:spPr bwMode="auto">
          <a:xfrm>
            <a:off x="4279828" y="2419614"/>
            <a:ext cx="279680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</a:t>
            </a:r>
          </a:p>
        </p:txBody>
      </p:sp>
      <p:sp>
        <p:nvSpPr>
          <p:cNvPr id="212" name="Text Box 61"/>
          <p:cNvSpPr txBox="1">
            <a:spLocks noChangeArrowheads="1"/>
          </p:cNvSpPr>
          <p:nvPr/>
        </p:nvSpPr>
        <p:spPr bwMode="auto">
          <a:xfrm>
            <a:off x="5416639" y="4212750"/>
            <a:ext cx="289421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C</a:t>
            </a:r>
          </a:p>
        </p:txBody>
      </p:sp>
      <p:sp>
        <p:nvSpPr>
          <p:cNvPr id="213" name="Text Box 62"/>
          <p:cNvSpPr txBox="1">
            <a:spLocks noChangeArrowheads="1"/>
          </p:cNvSpPr>
          <p:nvPr/>
        </p:nvSpPr>
        <p:spPr bwMode="auto">
          <a:xfrm>
            <a:off x="3173629" y="4212750"/>
            <a:ext cx="289421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D</a:t>
            </a:r>
          </a:p>
        </p:txBody>
      </p:sp>
      <p:sp>
        <p:nvSpPr>
          <p:cNvPr id="214" name="Text Box 63"/>
          <p:cNvSpPr txBox="1">
            <a:spLocks noChangeArrowheads="1"/>
          </p:cNvSpPr>
          <p:nvPr/>
        </p:nvSpPr>
        <p:spPr bwMode="auto">
          <a:xfrm rot="16200000">
            <a:off x="6109352" y="3386807"/>
            <a:ext cx="281525" cy="2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B</a:t>
            </a:r>
          </a:p>
        </p:txBody>
      </p:sp>
      <p:sp>
        <p:nvSpPr>
          <p:cNvPr id="215" name="Text Box 64"/>
          <p:cNvSpPr txBox="1">
            <a:spLocks noChangeArrowheads="1"/>
          </p:cNvSpPr>
          <p:nvPr/>
        </p:nvSpPr>
        <p:spPr bwMode="auto">
          <a:xfrm rot="5400000" flipH="1">
            <a:off x="2594623" y="3418510"/>
            <a:ext cx="282793" cy="2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E</a:t>
            </a:r>
          </a:p>
        </p:txBody>
      </p:sp>
      <p:sp>
        <p:nvSpPr>
          <p:cNvPr id="216" name="Text Box 65"/>
          <p:cNvSpPr txBox="1">
            <a:spLocks noChangeArrowheads="1"/>
          </p:cNvSpPr>
          <p:nvPr/>
        </p:nvSpPr>
        <p:spPr bwMode="auto">
          <a:xfrm>
            <a:off x="5182876" y="5633055"/>
            <a:ext cx="873828" cy="51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A-C  C-A</a:t>
            </a:r>
          </a:p>
          <a:p>
            <a:r>
              <a:rPr lang="pl-PL" sz="1600"/>
              <a:t>ścieżki</a:t>
            </a:r>
          </a:p>
        </p:txBody>
      </p:sp>
      <p:sp>
        <p:nvSpPr>
          <p:cNvPr id="217" name="Text Box 66"/>
          <p:cNvSpPr txBox="1">
            <a:spLocks noChangeArrowheads="1"/>
          </p:cNvSpPr>
          <p:nvPr/>
        </p:nvSpPr>
        <p:spPr bwMode="auto">
          <a:xfrm>
            <a:off x="3975102" y="764704"/>
            <a:ext cx="873828" cy="51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ścieżka</a:t>
            </a:r>
          </a:p>
          <a:p>
            <a:r>
              <a:rPr lang="pl-PL" sz="1600"/>
              <a:t>A-C  C-A</a:t>
            </a:r>
          </a:p>
        </p:txBody>
      </p:sp>
      <p:sp>
        <p:nvSpPr>
          <p:cNvPr id="218" name="Text Box 67"/>
          <p:cNvSpPr txBox="1">
            <a:spLocks noChangeArrowheads="1"/>
          </p:cNvSpPr>
          <p:nvPr/>
        </p:nvSpPr>
        <p:spPr bwMode="auto">
          <a:xfrm>
            <a:off x="4214430" y="3410023"/>
            <a:ext cx="724943" cy="2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219" name="Text Box 136"/>
          <p:cNvSpPr txBox="1">
            <a:spLocks noChangeArrowheads="1"/>
          </p:cNvSpPr>
          <p:nvPr/>
        </p:nvSpPr>
        <p:spPr bwMode="auto">
          <a:xfrm>
            <a:off x="1152525" y="972017"/>
            <a:ext cx="1460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sz="1600" dirty="0"/>
              <a:t>Uszkodzenie</a:t>
            </a:r>
          </a:p>
          <a:p>
            <a:pPr algn="ctr"/>
            <a:r>
              <a:rPr lang="pl-PL" sz="1600" dirty="0"/>
              <a:t>przęsła</a:t>
            </a: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6372200" y="1785010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4000" dirty="0">
                <a:solidFill>
                  <a:srgbClr val="FF5050"/>
                </a:solidFill>
              </a:rPr>
              <a:t>X</a:t>
            </a:r>
            <a:endParaRPr lang="en-US" sz="4000" dirty="0">
              <a:solidFill>
                <a:srgbClr val="FF5050"/>
              </a:solidFill>
            </a:endParaRPr>
          </a:p>
        </p:txBody>
      </p:sp>
      <p:sp>
        <p:nvSpPr>
          <p:cNvPr id="75" name="Strzałka w dół 74"/>
          <p:cNvSpPr/>
          <p:nvPr/>
        </p:nvSpPr>
        <p:spPr>
          <a:xfrm>
            <a:off x="1812881" y="2329179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Strzałka w dół 75"/>
          <p:cNvSpPr/>
          <p:nvPr/>
        </p:nvSpPr>
        <p:spPr>
          <a:xfrm>
            <a:off x="1812881" y="4293096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Strzałka w dół 79"/>
          <p:cNvSpPr/>
          <p:nvPr/>
        </p:nvSpPr>
        <p:spPr>
          <a:xfrm flipV="1">
            <a:off x="2339752" y="4077072"/>
            <a:ext cx="94823" cy="4517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Strzałka w dół 80"/>
          <p:cNvSpPr/>
          <p:nvPr/>
        </p:nvSpPr>
        <p:spPr>
          <a:xfrm flipV="1">
            <a:off x="2339752" y="2473195"/>
            <a:ext cx="94823" cy="4517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1A1A5478-B739-4F11-8D1C-6AE8CB471C81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93617825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121</a:t>
            </a:fld>
            <a:endParaRPr lang="pl-PL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1187624" y="107340"/>
            <a:ext cx="67401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Pierścień dwukierunkowy - dwutorowy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Prostokąt 73"/>
          <p:cNvSpPr/>
          <p:nvPr/>
        </p:nvSpPr>
        <p:spPr>
          <a:xfrm>
            <a:off x="611560" y="629980"/>
            <a:ext cx="7776864" cy="567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2018752" y="2082355"/>
            <a:ext cx="4977287" cy="283003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auto">
          <a:xfrm>
            <a:off x="2181734" y="2220470"/>
            <a:ext cx="4651326" cy="2555127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>
            <a:off x="3649977" y="1737067"/>
            <a:ext cx="1550442" cy="690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AutoShape 6"/>
          <p:cNvSpPr>
            <a:spLocks noChangeArrowheads="1"/>
          </p:cNvSpPr>
          <p:nvPr/>
        </p:nvSpPr>
        <p:spPr bwMode="auto">
          <a:xfrm flipV="1">
            <a:off x="2589894" y="4568425"/>
            <a:ext cx="1550442" cy="68924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9" name="AutoShape 7"/>
          <p:cNvSpPr>
            <a:spLocks noChangeArrowheads="1"/>
          </p:cNvSpPr>
          <p:nvPr/>
        </p:nvSpPr>
        <p:spPr bwMode="auto">
          <a:xfrm flipV="1">
            <a:off x="4874457" y="4568425"/>
            <a:ext cx="1550442" cy="68924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AutoShape 8"/>
          <p:cNvSpPr>
            <a:spLocks noChangeArrowheads="1"/>
          </p:cNvSpPr>
          <p:nvPr/>
        </p:nvSpPr>
        <p:spPr bwMode="auto">
          <a:xfrm rot="5400000" flipV="1">
            <a:off x="1362706" y="3158931"/>
            <a:ext cx="1312092" cy="8163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AutoShape 9"/>
          <p:cNvSpPr>
            <a:spLocks noChangeArrowheads="1"/>
          </p:cNvSpPr>
          <p:nvPr/>
        </p:nvSpPr>
        <p:spPr bwMode="auto">
          <a:xfrm rot="16200000" flipH="1" flipV="1">
            <a:off x="6339993" y="3158931"/>
            <a:ext cx="1312092" cy="8163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3161034" y="2220470"/>
            <a:ext cx="2451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Line 11"/>
          <p:cNvSpPr>
            <a:spLocks noChangeShapeType="1"/>
          </p:cNvSpPr>
          <p:nvPr/>
        </p:nvSpPr>
        <p:spPr bwMode="auto">
          <a:xfrm>
            <a:off x="4385515" y="4912384"/>
            <a:ext cx="243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5364816" y="2220470"/>
            <a:ext cx="243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 rot="16200000">
            <a:off x="6892453" y="2738401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Line 14"/>
          <p:cNvSpPr>
            <a:spLocks noChangeShapeType="1"/>
          </p:cNvSpPr>
          <p:nvPr/>
        </p:nvSpPr>
        <p:spPr bwMode="auto">
          <a:xfrm rot="16200000">
            <a:off x="2078147" y="4256338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 rot="16200000">
            <a:off x="2078147" y="2876516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 rot="16200000">
            <a:off x="6892453" y="4326723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rot="5400000" flipV="1">
            <a:off x="6729473" y="2807458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 rot="5400000" flipV="1">
            <a:off x="6729473" y="4326723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 rot="5400000" flipV="1">
            <a:off x="1915166" y="4326723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 rot="5400000" flipV="1">
            <a:off x="1915166" y="2738401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 flipH="1">
            <a:off x="3324015" y="2082355"/>
            <a:ext cx="24517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H="1">
            <a:off x="5364816" y="2082355"/>
            <a:ext cx="243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 flipH="1">
            <a:off x="4466297" y="4775597"/>
            <a:ext cx="24517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0" name="Rectangle 24"/>
          <p:cNvSpPr>
            <a:spLocks noChangeArrowheads="1"/>
          </p:cNvSpPr>
          <p:nvPr/>
        </p:nvSpPr>
        <p:spPr bwMode="auto">
          <a:xfrm>
            <a:off x="4466297" y="1806125"/>
            <a:ext cx="408160" cy="207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5200418" y="4982770"/>
            <a:ext cx="408160" cy="207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" name="Line 26"/>
          <p:cNvSpPr>
            <a:spLocks noChangeShapeType="1"/>
          </p:cNvSpPr>
          <p:nvPr/>
        </p:nvSpPr>
        <p:spPr bwMode="auto">
          <a:xfrm flipV="1">
            <a:off x="5935957" y="5257672"/>
            <a:ext cx="0" cy="2775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" name="Arc 27"/>
          <p:cNvSpPr>
            <a:spLocks/>
          </p:cNvSpPr>
          <p:nvPr/>
        </p:nvSpPr>
        <p:spPr bwMode="auto">
          <a:xfrm flipH="1">
            <a:off x="5935957" y="4912384"/>
            <a:ext cx="300451" cy="3452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" name="Arc 28"/>
          <p:cNvSpPr>
            <a:spLocks/>
          </p:cNvSpPr>
          <p:nvPr/>
        </p:nvSpPr>
        <p:spPr bwMode="auto">
          <a:xfrm>
            <a:off x="5147981" y="4775597"/>
            <a:ext cx="787976" cy="4820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" name="Line 29"/>
          <p:cNvSpPr>
            <a:spLocks noChangeShapeType="1"/>
          </p:cNvSpPr>
          <p:nvPr/>
        </p:nvSpPr>
        <p:spPr bwMode="auto">
          <a:xfrm>
            <a:off x="5404499" y="5189942"/>
            <a:ext cx="0" cy="4130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6" name="Oval 30"/>
          <p:cNvSpPr>
            <a:spLocks noChangeArrowheads="1"/>
          </p:cNvSpPr>
          <p:nvPr/>
        </p:nvSpPr>
        <p:spPr bwMode="auto">
          <a:xfrm>
            <a:off x="5282617" y="4982770"/>
            <a:ext cx="82199" cy="690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7" name="Oval 31"/>
          <p:cNvSpPr>
            <a:spLocks noChangeArrowheads="1"/>
          </p:cNvSpPr>
          <p:nvPr/>
        </p:nvSpPr>
        <p:spPr bwMode="auto">
          <a:xfrm>
            <a:off x="5445598" y="4982770"/>
            <a:ext cx="82199" cy="690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8" name="Oval 32"/>
          <p:cNvSpPr>
            <a:spLocks noChangeArrowheads="1"/>
          </p:cNvSpPr>
          <p:nvPr/>
        </p:nvSpPr>
        <p:spPr bwMode="auto">
          <a:xfrm>
            <a:off x="5364816" y="5120885"/>
            <a:ext cx="80781" cy="690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9" name="Line 33"/>
          <p:cNvSpPr>
            <a:spLocks noChangeShapeType="1"/>
          </p:cNvSpPr>
          <p:nvPr/>
        </p:nvSpPr>
        <p:spPr bwMode="auto">
          <a:xfrm flipH="1">
            <a:off x="5404499" y="4970818"/>
            <a:ext cx="155895" cy="1620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0" name="Arc 34"/>
          <p:cNvSpPr>
            <a:spLocks/>
          </p:cNvSpPr>
          <p:nvPr/>
        </p:nvSpPr>
        <p:spPr bwMode="auto">
          <a:xfrm>
            <a:off x="5037437" y="4912384"/>
            <a:ext cx="245180" cy="7038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1" name="Arc 35"/>
          <p:cNvSpPr>
            <a:spLocks/>
          </p:cNvSpPr>
          <p:nvPr/>
        </p:nvSpPr>
        <p:spPr bwMode="auto">
          <a:xfrm flipH="1">
            <a:off x="5527797" y="4775597"/>
            <a:ext cx="640585" cy="20717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 flipV="1">
            <a:off x="4670377" y="1393108"/>
            <a:ext cx="0" cy="4130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3" name="Oval 37"/>
          <p:cNvSpPr>
            <a:spLocks noChangeArrowheads="1"/>
          </p:cNvSpPr>
          <p:nvPr/>
        </p:nvSpPr>
        <p:spPr bwMode="auto">
          <a:xfrm>
            <a:off x="4629277" y="1806125"/>
            <a:ext cx="82199" cy="690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4" name="Oval 38"/>
          <p:cNvSpPr>
            <a:spLocks noChangeArrowheads="1"/>
          </p:cNvSpPr>
          <p:nvPr/>
        </p:nvSpPr>
        <p:spPr bwMode="auto">
          <a:xfrm>
            <a:off x="4531489" y="1945568"/>
            <a:ext cx="80781" cy="6772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5" name="Oval 39"/>
          <p:cNvSpPr>
            <a:spLocks noChangeArrowheads="1"/>
          </p:cNvSpPr>
          <p:nvPr/>
        </p:nvSpPr>
        <p:spPr bwMode="auto">
          <a:xfrm>
            <a:off x="4728483" y="1945568"/>
            <a:ext cx="82199" cy="6772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6" name="Line 40"/>
          <p:cNvSpPr>
            <a:spLocks noChangeShapeType="1"/>
          </p:cNvSpPr>
          <p:nvPr/>
        </p:nvSpPr>
        <p:spPr bwMode="auto">
          <a:xfrm>
            <a:off x="4653370" y="1859246"/>
            <a:ext cx="82199" cy="136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7" name="Arc 41"/>
          <p:cNvSpPr>
            <a:spLocks/>
          </p:cNvSpPr>
          <p:nvPr/>
        </p:nvSpPr>
        <p:spPr bwMode="auto">
          <a:xfrm flipH="1" flipV="1">
            <a:off x="4752576" y="2013297"/>
            <a:ext cx="325961" cy="6905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8" name="Arc 42"/>
          <p:cNvSpPr>
            <a:spLocks/>
          </p:cNvSpPr>
          <p:nvPr/>
        </p:nvSpPr>
        <p:spPr bwMode="auto">
          <a:xfrm flipV="1">
            <a:off x="3916414" y="2013297"/>
            <a:ext cx="651923" cy="20717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" name="Line 43"/>
          <p:cNvSpPr>
            <a:spLocks noChangeShapeType="1"/>
          </p:cNvSpPr>
          <p:nvPr/>
        </p:nvSpPr>
        <p:spPr bwMode="auto">
          <a:xfrm>
            <a:off x="4131832" y="1467478"/>
            <a:ext cx="0" cy="2775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Arc 44"/>
          <p:cNvSpPr>
            <a:spLocks/>
          </p:cNvSpPr>
          <p:nvPr/>
        </p:nvSpPr>
        <p:spPr bwMode="auto">
          <a:xfrm flipV="1">
            <a:off x="3814374" y="1737067"/>
            <a:ext cx="325961" cy="3452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Arc 45"/>
          <p:cNvSpPr>
            <a:spLocks/>
          </p:cNvSpPr>
          <p:nvPr/>
        </p:nvSpPr>
        <p:spPr bwMode="auto">
          <a:xfrm flipH="1" flipV="1">
            <a:off x="4140336" y="1737067"/>
            <a:ext cx="897102" cy="48340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Line 46"/>
          <p:cNvSpPr>
            <a:spLocks noChangeShapeType="1"/>
          </p:cNvSpPr>
          <p:nvPr/>
        </p:nvSpPr>
        <p:spPr bwMode="auto">
          <a:xfrm>
            <a:off x="7404200" y="3463505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" name="Line 47"/>
          <p:cNvSpPr>
            <a:spLocks noChangeShapeType="1"/>
          </p:cNvSpPr>
          <p:nvPr/>
        </p:nvSpPr>
        <p:spPr bwMode="auto">
          <a:xfrm>
            <a:off x="7404200" y="3601620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Line 48"/>
          <p:cNvSpPr>
            <a:spLocks noChangeShapeType="1"/>
          </p:cNvSpPr>
          <p:nvPr/>
        </p:nvSpPr>
        <p:spPr bwMode="auto">
          <a:xfrm>
            <a:off x="7404200" y="3739735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5" name="Line 49"/>
          <p:cNvSpPr>
            <a:spLocks noChangeShapeType="1"/>
          </p:cNvSpPr>
          <p:nvPr/>
        </p:nvSpPr>
        <p:spPr bwMode="auto">
          <a:xfrm>
            <a:off x="1202432" y="3446241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6" name="Line 50"/>
          <p:cNvSpPr>
            <a:spLocks noChangeShapeType="1"/>
          </p:cNvSpPr>
          <p:nvPr/>
        </p:nvSpPr>
        <p:spPr bwMode="auto">
          <a:xfrm>
            <a:off x="1202432" y="3584356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Line 51"/>
          <p:cNvSpPr>
            <a:spLocks noChangeShapeType="1"/>
          </p:cNvSpPr>
          <p:nvPr/>
        </p:nvSpPr>
        <p:spPr bwMode="auto">
          <a:xfrm>
            <a:off x="1202432" y="3722471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Line 52"/>
          <p:cNvSpPr>
            <a:spLocks noChangeShapeType="1"/>
          </p:cNvSpPr>
          <p:nvPr/>
        </p:nvSpPr>
        <p:spPr bwMode="auto">
          <a:xfrm rot="16200000">
            <a:off x="3212312" y="5430316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9" name="Line 53"/>
          <p:cNvSpPr>
            <a:spLocks noChangeShapeType="1"/>
          </p:cNvSpPr>
          <p:nvPr/>
        </p:nvSpPr>
        <p:spPr bwMode="auto">
          <a:xfrm rot="16200000">
            <a:off x="3375293" y="5430316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0" name="Line 54"/>
          <p:cNvSpPr>
            <a:spLocks noChangeShapeType="1"/>
          </p:cNvSpPr>
          <p:nvPr/>
        </p:nvSpPr>
        <p:spPr bwMode="auto">
          <a:xfrm rot="16200000">
            <a:off x="3049331" y="5430316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1" name="Text Box 55"/>
          <p:cNvSpPr txBox="1">
            <a:spLocks noChangeArrowheads="1"/>
          </p:cNvSpPr>
          <p:nvPr/>
        </p:nvSpPr>
        <p:spPr bwMode="auto">
          <a:xfrm>
            <a:off x="5326551" y="4561785"/>
            <a:ext cx="566889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32" name="Text Box 56"/>
          <p:cNvSpPr txBox="1">
            <a:spLocks noChangeArrowheads="1"/>
          </p:cNvSpPr>
          <p:nvPr/>
        </p:nvSpPr>
        <p:spPr bwMode="auto">
          <a:xfrm>
            <a:off x="3066081" y="4561785"/>
            <a:ext cx="566889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33" name="Text Box 57"/>
          <p:cNvSpPr txBox="1">
            <a:spLocks noChangeArrowheads="1"/>
          </p:cNvSpPr>
          <p:nvPr/>
        </p:nvSpPr>
        <p:spPr bwMode="auto">
          <a:xfrm rot="16200000">
            <a:off x="6472499" y="3435458"/>
            <a:ext cx="531211" cy="3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34" name="Text Box 58"/>
          <p:cNvSpPr txBox="1">
            <a:spLocks noChangeArrowheads="1"/>
          </p:cNvSpPr>
          <p:nvPr/>
        </p:nvSpPr>
        <p:spPr bwMode="auto">
          <a:xfrm rot="5420509">
            <a:off x="2023837" y="3372317"/>
            <a:ext cx="531211" cy="3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ADM</a:t>
            </a:r>
          </a:p>
        </p:txBody>
      </p:sp>
      <p:sp>
        <p:nvSpPr>
          <p:cNvPr id="135" name="Text Box 59"/>
          <p:cNvSpPr txBox="1">
            <a:spLocks noChangeArrowheads="1"/>
          </p:cNvSpPr>
          <p:nvPr/>
        </p:nvSpPr>
        <p:spPr bwMode="auto">
          <a:xfrm>
            <a:off x="4147421" y="2171333"/>
            <a:ext cx="566889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36" name="Text Box 60"/>
          <p:cNvSpPr txBox="1">
            <a:spLocks noChangeArrowheads="1"/>
          </p:cNvSpPr>
          <p:nvPr/>
        </p:nvSpPr>
        <p:spPr bwMode="auto">
          <a:xfrm>
            <a:off x="4287727" y="2498028"/>
            <a:ext cx="284861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</a:t>
            </a:r>
          </a:p>
        </p:txBody>
      </p:sp>
      <p:sp>
        <p:nvSpPr>
          <p:cNvPr id="137" name="Text Box 61"/>
          <p:cNvSpPr txBox="1">
            <a:spLocks noChangeArrowheads="1"/>
          </p:cNvSpPr>
          <p:nvPr/>
        </p:nvSpPr>
        <p:spPr bwMode="auto">
          <a:xfrm>
            <a:off x="5445598" y="4192593"/>
            <a:ext cx="294782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C</a:t>
            </a:r>
          </a:p>
        </p:txBody>
      </p:sp>
      <p:sp>
        <p:nvSpPr>
          <p:cNvPr id="138" name="Text Box 62"/>
          <p:cNvSpPr txBox="1">
            <a:spLocks noChangeArrowheads="1"/>
          </p:cNvSpPr>
          <p:nvPr/>
        </p:nvSpPr>
        <p:spPr bwMode="auto">
          <a:xfrm>
            <a:off x="3161034" y="4192593"/>
            <a:ext cx="294782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D</a:t>
            </a:r>
          </a:p>
        </p:txBody>
      </p:sp>
      <p:sp>
        <p:nvSpPr>
          <p:cNvPr id="139" name="Text Box 63"/>
          <p:cNvSpPr txBox="1">
            <a:spLocks noChangeArrowheads="1"/>
          </p:cNvSpPr>
          <p:nvPr/>
        </p:nvSpPr>
        <p:spPr bwMode="auto">
          <a:xfrm rot="16200000">
            <a:off x="6161048" y="3401593"/>
            <a:ext cx="266934" cy="3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B</a:t>
            </a:r>
          </a:p>
        </p:txBody>
      </p:sp>
      <p:sp>
        <p:nvSpPr>
          <p:cNvPr id="140" name="Text Box 64"/>
          <p:cNvSpPr txBox="1">
            <a:spLocks noChangeArrowheads="1"/>
          </p:cNvSpPr>
          <p:nvPr/>
        </p:nvSpPr>
        <p:spPr bwMode="auto">
          <a:xfrm rot="5400000" flipH="1">
            <a:off x="2582559" y="3430810"/>
            <a:ext cx="266934" cy="3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E</a:t>
            </a:r>
          </a:p>
        </p:txBody>
      </p:sp>
      <p:sp>
        <p:nvSpPr>
          <p:cNvPr id="141" name="Text Box 65"/>
          <p:cNvSpPr txBox="1">
            <a:spLocks noChangeArrowheads="1"/>
          </p:cNvSpPr>
          <p:nvPr/>
        </p:nvSpPr>
        <p:spPr bwMode="auto">
          <a:xfrm>
            <a:off x="5207504" y="5535229"/>
            <a:ext cx="890016" cy="48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A-C  C-A</a:t>
            </a:r>
          </a:p>
          <a:p>
            <a:r>
              <a:rPr lang="pl-PL" sz="1600"/>
              <a:t>ścieżki</a:t>
            </a:r>
          </a:p>
        </p:txBody>
      </p:sp>
      <p:sp>
        <p:nvSpPr>
          <p:cNvPr id="142" name="Text Box 66"/>
          <p:cNvSpPr txBox="1">
            <a:spLocks noChangeArrowheads="1"/>
          </p:cNvSpPr>
          <p:nvPr/>
        </p:nvSpPr>
        <p:spPr bwMode="auto">
          <a:xfrm>
            <a:off x="3977355" y="934938"/>
            <a:ext cx="890016" cy="48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ścieżka</a:t>
            </a:r>
          </a:p>
          <a:p>
            <a:r>
              <a:rPr lang="pl-PL" sz="1600"/>
              <a:t>A-C  C-A</a:t>
            </a:r>
          </a:p>
        </p:txBody>
      </p:sp>
      <p:sp>
        <p:nvSpPr>
          <p:cNvPr id="143" name="Text Box 67"/>
          <p:cNvSpPr txBox="1">
            <a:spLocks noChangeArrowheads="1"/>
          </p:cNvSpPr>
          <p:nvPr/>
        </p:nvSpPr>
        <p:spPr bwMode="auto">
          <a:xfrm>
            <a:off x="4221117" y="3434288"/>
            <a:ext cx="738374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144" name="Text Box 80"/>
          <p:cNvSpPr txBox="1">
            <a:spLocks noChangeArrowheads="1"/>
          </p:cNvSpPr>
          <p:nvPr/>
        </p:nvSpPr>
        <p:spPr bwMode="auto">
          <a:xfrm>
            <a:off x="1415015" y="1236401"/>
            <a:ext cx="1060083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Brak awarii</a:t>
            </a:r>
          </a:p>
        </p:txBody>
      </p:sp>
      <p:sp>
        <p:nvSpPr>
          <p:cNvPr id="147" name="Strzałka w dół 146"/>
          <p:cNvSpPr/>
          <p:nvPr/>
        </p:nvSpPr>
        <p:spPr>
          <a:xfrm>
            <a:off x="6588224" y="2545203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8" name="Strzałka w dół 147"/>
          <p:cNvSpPr/>
          <p:nvPr/>
        </p:nvSpPr>
        <p:spPr>
          <a:xfrm>
            <a:off x="6588224" y="4057371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2" name="Strzałka w dół 151"/>
          <p:cNvSpPr/>
          <p:nvPr/>
        </p:nvSpPr>
        <p:spPr>
          <a:xfrm flipV="1">
            <a:off x="7069465" y="4221088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3" name="Strzałka w dół 152"/>
          <p:cNvSpPr/>
          <p:nvPr/>
        </p:nvSpPr>
        <p:spPr>
          <a:xfrm flipV="1">
            <a:off x="7092280" y="2401187"/>
            <a:ext cx="94823" cy="451749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3" name="pole tekstowe 82">
            <a:extLst>
              <a:ext uri="{FF2B5EF4-FFF2-40B4-BE49-F238E27FC236}">
                <a16:creationId xmlns:a16="http://schemas.microsoft.com/office/drawing/2014/main" id="{FB5967E6-AD4D-47A8-95F6-3635BD4A76AC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88544625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122</a:t>
            </a:fld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611560" y="629980"/>
            <a:ext cx="7776864" cy="567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2018752" y="2082355"/>
            <a:ext cx="4977287" cy="283003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auto">
          <a:xfrm>
            <a:off x="2181734" y="2220470"/>
            <a:ext cx="4651326" cy="2555127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>
            <a:off x="3649977" y="1737067"/>
            <a:ext cx="1550442" cy="690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AutoShape 6"/>
          <p:cNvSpPr>
            <a:spLocks noChangeArrowheads="1"/>
          </p:cNvSpPr>
          <p:nvPr/>
        </p:nvSpPr>
        <p:spPr bwMode="auto">
          <a:xfrm flipV="1">
            <a:off x="2589894" y="4568425"/>
            <a:ext cx="1550442" cy="68924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9" name="AutoShape 7"/>
          <p:cNvSpPr>
            <a:spLocks noChangeArrowheads="1"/>
          </p:cNvSpPr>
          <p:nvPr/>
        </p:nvSpPr>
        <p:spPr bwMode="auto">
          <a:xfrm flipV="1">
            <a:off x="4874457" y="4568425"/>
            <a:ext cx="1550442" cy="68924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AutoShape 8"/>
          <p:cNvSpPr>
            <a:spLocks noChangeArrowheads="1"/>
          </p:cNvSpPr>
          <p:nvPr/>
        </p:nvSpPr>
        <p:spPr bwMode="auto">
          <a:xfrm rot="5400000" flipV="1">
            <a:off x="1362706" y="3158931"/>
            <a:ext cx="1312092" cy="8163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AutoShape 9"/>
          <p:cNvSpPr>
            <a:spLocks noChangeArrowheads="1"/>
          </p:cNvSpPr>
          <p:nvPr/>
        </p:nvSpPr>
        <p:spPr bwMode="auto">
          <a:xfrm rot="16200000" flipH="1" flipV="1">
            <a:off x="6339993" y="3158931"/>
            <a:ext cx="1312092" cy="8163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3161034" y="2220470"/>
            <a:ext cx="2451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Line 11"/>
          <p:cNvSpPr>
            <a:spLocks noChangeShapeType="1"/>
          </p:cNvSpPr>
          <p:nvPr/>
        </p:nvSpPr>
        <p:spPr bwMode="auto">
          <a:xfrm>
            <a:off x="4385515" y="4912384"/>
            <a:ext cx="243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5364816" y="2220470"/>
            <a:ext cx="243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 rot="16200000">
            <a:off x="6892453" y="2738401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Line 14"/>
          <p:cNvSpPr>
            <a:spLocks noChangeShapeType="1"/>
          </p:cNvSpPr>
          <p:nvPr/>
        </p:nvSpPr>
        <p:spPr bwMode="auto">
          <a:xfrm rot="16200000">
            <a:off x="2078147" y="4256338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 rot="16200000">
            <a:off x="2078147" y="2876516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 rot="16200000">
            <a:off x="6892453" y="4326723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rot="5400000" flipV="1">
            <a:off x="6729473" y="2807458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 rot="5400000" flipV="1">
            <a:off x="6729473" y="4326723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 rot="5400000" flipV="1">
            <a:off x="1915166" y="4326723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 rot="5400000" flipV="1">
            <a:off x="1915166" y="2738401"/>
            <a:ext cx="2071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 flipH="1">
            <a:off x="3324015" y="2082355"/>
            <a:ext cx="24517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H="1">
            <a:off x="5364816" y="2082355"/>
            <a:ext cx="243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 flipH="1">
            <a:off x="4466297" y="4775597"/>
            <a:ext cx="24517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0" name="Rectangle 24"/>
          <p:cNvSpPr>
            <a:spLocks noChangeArrowheads="1"/>
          </p:cNvSpPr>
          <p:nvPr/>
        </p:nvSpPr>
        <p:spPr bwMode="auto">
          <a:xfrm>
            <a:off x="4466297" y="1806125"/>
            <a:ext cx="408160" cy="207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5200418" y="4982770"/>
            <a:ext cx="408160" cy="207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" name="Line 26"/>
          <p:cNvSpPr>
            <a:spLocks noChangeShapeType="1"/>
          </p:cNvSpPr>
          <p:nvPr/>
        </p:nvSpPr>
        <p:spPr bwMode="auto">
          <a:xfrm flipV="1">
            <a:off x="5935957" y="5257672"/>
            <a:ext cx="0" cy="2775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" name="Arc 27"/>
          <p:cNvSpPr>
            <a:spLocks/>
          </p:cNvSpPr>
          <p:nvPr/>
        </p:nvSpPr>
        <p:spPr bwMode="auto">
          <a:xfrm flipH="1">
            <a:off x="5935957" y="4912384"/>
            <a:ext cx="300451" cy="3452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" name="Arc 28"/>
          <p:cNvSpPr>
            <a:spLocks/>
          </p:cNvSpPr>
          <p:nvPr/>
        </p:nvSpPr>
        <p:spPr bwMode="auto">
          <a:xfrm>
            <a:off x="5147981" y="4775597"/>
            <a:ext cx="787976" cy="4820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" name="Line 29"/>
          <p:cNvSpPr>
            <a:spLocks noChangeShapeType="1"/>
          </p:cNvSpPr>
          <p:nvPr/>
        </p:nvSpPr>
        <p:spPr bwMode="auto">
          <a:xfrm>
            <a:off x="5404499" y="5189942"/>
            <a:ext cx="0" cy="4130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6" name="Oval 30"/>
          <p:cNvSpPr>
            <a:spLocks noChangeArrowheads="1"/>
          </p:cNvSpPr>
          <p:nvPr/>
        </p:nvSpPr>
        <p:spPr bwMode="auto">
          <a:xfrm>
            <a:off x="5282617" y="4982770"/>
            <a:ext cx="82199" cy="690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7" name="Oval 31"/>
          <p:cNvSpPr>
            <a:spLocks noChangeArrowheads="1"/>
          </p:cNvSpPr>
          <p:nvPr/>
        </p:nvSpPr>
        <p:spPr bwMode="auto">
          <a:xfrm>
            <a:off x="5445598" y="4982770"/>
            <a:ext cx="82199" cy="690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8" name="Oval 32"/>
          <p:cNvSpPr>
            <a:spLocks noChangeArrowheads="1"/>
          </p:cNvSpPr>
          <p:nvPr/>
        </p:nvSpPr>
        <p:spPr bwMode="auto">
          <a:xfrm>
            <a:off x="5364816" y="5120885"/>
            <a:ext cx="80781" cy="690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9" name="Line 33"/>
          <p:cNvSpPr>
            <a:spLocks noChangeShapeType="1"/>
          </p:cNvSpPr>
          <p:nvPr/>
        </p:nvSpPr>
        <p:spPr bwMode="auto">
          <a:xfrm>
            <a:off x="5282617" y="5016634"/>
            <a:ext cx="121882" cy="1162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0" name="Arc 34"/>
          <p:cNvSpPr>
            <a:spLocks/>
          </p:cNvSpPr>
          <p:nvPr/>
        </p:nvSpPr>
        <p:spPr bwMode="auto">
          <a:xfrm>
            <a:off x="5037437" y="4912384"/>
            <a:ext cx="245180" cy="7038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1" name="Arc 35"/>
          <p:cNvSpPr>
            <a:spLocks/>
          </p:cNvSpPr>
          <p:nvPr/>
        </p:nvSpPr>
        <p:spPr bwMode="auto">
          <a:xfrm flipH="1">
            <a:off x="5527797" y="4775597"/>
            <a:ext cx="640585" cy="20717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 flipV="1">
            <a:off x="4670377" y="1393108"/>
            <a:ext cx="0" cy="4130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3" name="Oval 37"/>
          <p:cNvSpPr>
            <a:spLocks noChangeArrowheads="1"/>
          </p:cNvSpPr>
          <p:nvPr/>
        </p:nvSpPr>
        <p:spPr bwMode="auto">
          <a:xfrm>
            <a:off x="4629277" y="1806125"/>
            <a:ext cx="82199" cy="6905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4" name="Oval 38"/>
          <p:cNvSpPr>
            <a:spLocks noChangeArrowheads="1"/>
          </p:cNvSpPr>
          <p:nvPr/>
        </p:nvSpPr>
        <p:spPr bwMode="auto">
          <a:xfrm>
            <a:off x="4531489" y="1945568"/>
            <a:ext cx="80781" cy="6772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5" name="Oval 39"/>
          <p:cNvSpPr>
            <a:spLocks noChangeArrowheads="1"/>
          </p:cNvSpPr>
          <p:nvPr/>
        </p:nvSpPr>
        <p:spPr bwMode="auto">
          <a:xfrm>
            <a:off x="4728483" y="1945568"/>
            <a:ext cx="82199" cy="6772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6" name="Line 40"/>
          <p:cNvSpPr>
            <a:spLocks noChangeShapeType="1"/>
          </p:cNvSpPr>
          <p:nvPr/>
        </p:nvSpPr>
        <p:spPr bwMode="auto">
          <a:xfrm flipH="1">
            <a:off x="4590305" y="1859246"/>
            <a:ext cx="63066" cy="1540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7" name="Arc 41"/>
          <p:cNvSpPr>
            <a:spLocks/>
          </p:cNvSpPr>
          <p:nvPr/>
        </p:nvSpPr>
        <p:spPr bwMode="auto">
          <a:xfrm flipH="1" flipV="1">
            <a:off x="4752576" y="2013297"/>
            <a:ext cx="325961" cy="6905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8" name="Arc 42"/>
          <p:cNvSpPr>
            <a:spLocks/>
          </p:cNvSpPr>
          <p:nvPr/>
        </p:nvSpPr>
        <p:spPr bwMode="auto">
          <a:xfrm flipV="1">
            <a:off x="3916414" y="2013297"/>
            <a:ext cx="651923" cy="20717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" name="Line 43"/>
          <p:cNvSpPr>
            <a:spLocks noChangeShapeType="1"/>
          </p:cNvSpPr>
          <p:nvPr/>
        </p:nvSpPr>
        <p:spPr bwMode="auto">
          <a:xfrm>
            <a:off x="4131832" y="1467478"/>
            <a:ext cx="0" cy="2775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Arc 44"/>
          <p:cNvSpPr>
            <a:spLocks/>
          </p:cNvSpPr>
          <p:nvPr/>
        </p:nvSpPr>
        <p:spPr bwMode="auto">
          <a:xfrm flipV="1">
            <a:off x="3814374" y="1737067"/>
            <a:ext cx="325961" cy="3452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Arc 45"/>
          <p:cNvSpPr>
            <a:spLocks/>
          </p:cNvSpPr>
          <p:nvPr/>
        </p:nvSpPr>
        <p:spPr bwMode="auto">
          <a:xfrm flipH="1" flipV="1">
            <a:off x="4140336" y="1737067"/>
            <a:ext cx="897102" cy="48340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Line 46"/>
          <p:cNvSpPr>
            <a:spLocks noChangeShapeType="1"/>
          </p:cNvSpPr>
          <p:nvPr/>
        </p:nvSpPr>
        <p:spPr bwMode="auto">
          <a:xfrm>
            <a:off x="7404200" y="3463505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" name="Line 47"/>
          <p:cNvSpPr>
            <a:spLocks noChangeShapeType="1"/>
          </p:cNvSpPr>
          <p:nvPr/>
        </p:nvSpPr>
        <p:spPr bwMode="auto">
          <a:xfrm>
            <a:off x="7404200" y="3601620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Line 48"/>
          <p:cNvSpPr>
            <a:spLocks noChangeShapeType="1"/>
          </p:cNvSpPr>
          <p:nvPr/>
        </p:nvSpPr>
        <p:spPr bwMode="auto">
          <a:xfrm>
            <a:off x="7404200" y="3739735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5" name="Line 49"/>
          <p:cNvSpPr>
            <a:spLocks noChangeShapeType="1"/>
          </p:cNvSpPr>
          <p:nvPr/>
        </p:nvSpPr>
        <p:spPr bwMode="auto">
          <a:xfrm>
            <a:off x="1202432" y="3446241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6" name="Line 50"/>
          <p:cNvSpPr>
            <a:spLocks noChangeShapeType="1"/>
          </p:cNvSpPr>
          <p:nvPr/>
        </p:nvSpPr>
        <p:spPr bwMode="auto">
          <a:xfrm>
            <a:off x="1202432" y="3584356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Line 51"/>
          <p:cNvSpPr>
            <a:spLocks noChangeShapeType="1"/>
          </p:cNvSpPr>
          <p:nvPr/>
        </p:nvSpPr>
        <p:spPr bwMode="auto">
          <a:xfrm>
            <a:off x="1202432" y="3722471"/>
            <a:ext cx="4081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Line 52"/>
          <p:cNvSpPr>
            <a:spLocks noChangeShapeType="1"/>
          </p:cNvSpPr>
          <p:nvPr/>
        </p:nvSpPr>
        <p:spPr bwMode="auto">
          <a:xfrm rot="16200000">
            <a:off x="3212312" y="5430316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9" name="Line 53"/>
          <p:cNvSpPr>
            <a:spLocks noChangeShapeType="1"/>
          </p:cNvSpPr>
          <p:nvPr/>
        </p:nvSpPr>
        <p:spPr bwMode="auto">
          <a:xfrm rot="16200000">
            <a:off x="3375293" y="5430316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0" name="Line 54"/>
          <p:cNvSpPr>
            <a:spLocks noChangeShapeType="1"/>
          </p:cNvSpPr>
          <p:nvPr/>
        </p:nvSpPr>
        <p:spPr bwMode="auto">
          <a:xfrm rot="16200000">
            <a:off x="3049331" y="5430316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1" name="Text Box 55"/>
          <p:cNvSpPr txBox="1">
            <a:spLocks noChangeArrowheads="1"/>
          </p:cNvSpPr>
          <p:nvPr/>
        </p:nvSpPr>
        <p:spPr bwMode="auto">
          <a:xfrm>
            <a:off x="5326551" y="4561785"/>
            <a:ext cx="566889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32" name="Text Box 56"/>
          <p:cNvSpPr txBox="1">
            <a:spLocks noChangeArrowheads="1"/>
          </p:cNvSpPr>
          <p:nvPr/>
        </p:nvSpPr>
        <p:spPr bwMode="auto">
          <a:xfrm>
            <a:off x="3066081" y="4561785"/>
            <a:ext cx="566889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33" name="Text Box 57"/>
          <p:cNvSpPr txBox="1">
            <a:spLocks noChangeArrowheads="1"/>
          </p:cNvSpPr>
          <p:nvPr/>
        </p:nvSpPr>
        <p:spPr bwMode="auto">
          <a:xfrm rot="16200000">
            <a:off x="6472499" y="3435458"/>
            <a:ext cx="531211" cy="3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34" name="Text Box 58"/>
          <p:cNvSpPr txBox="1">
            <a:spLocks noChangeArrowheads="1"/>
          </p:cNvSpPr>
          <p:nvPr/>
        </p:nvSpPr>
        <p:spPr bwMode="auto">
          <a:xfrm rot="5420509">
            <a:off x="2023837" y="3372317"/>
            <a:ext cx="531211" cy="3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ADM</a:t>
            </a:r>
          </a:p>
        </p:txBody>
      </p:sp>
      <p:sp>
        <p:nvSpPr>
          <p:cNvPr id="135" name="Text Box 59"/>
          <p:cNvSpPr txBox="1">
            <a:spLocks noChangeArrowheads="1"/>
          </p:cNvSpPr>
          <p:nvPr/>
        </p:nvSpPr>
        <p:spPr bwMode="auto">
          <a:xfrm>
            <a:off x="4147421" y="2171333"/>
            <a:ext cx="566889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ADM</a:t>
            </a:r>
          </a:p>
        </p:txBody>
      </p:sp>
      <p:sp>
        <p:nvSpPr>
          <p:cNvPr id="136" name="Text Box 60"/>
          <p:cNvSpPr txBox="1">
            <a:spLocks noChangeArrowheads="1"/>
          </p:cNvSpPr>
          <p:nvPr/>
        </p:nvSpPr>
        <p:spPr bwMode="auto">
          <a:xfrm>
            <a:off x="4287727" y="2498028"/>
            <a:ext cx="284861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A</a:t>
            </a:r>
          </a:p>
        </p:txBody>
      </p:sp>
      <p:sp>
        <p:nvSpPr>
          <p:cNvPr id="137" name="Text Box 61"/>
          <p:cNvSpPr txBox="1">
            <a:spLocks noChangeArrowheads="1"/>
          </p:cNvSpPr>
          <p:nvPr/>
        </p:nvSpPr>
        <p:spPr bwMode="auto">
          <a:xfrm>
            <a:off x="5445598" y="4192593"/>
            <a:ext cx="294782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C</a:t>
            </a:r>
          </a:p>
        </p:txBody>
      </p:sp>
      <p:sp>
        <p:nvSpPr>
          <p:cNvPr id="138" name="Text Box 62"/>
          <p:cNvSpPr txBox="1">
            <a:spLocks noChangeArrowheads="1"/>
          </p:cNvSpPr>
          <p:nvPr/>
        </p:nvSpPr>
        <p:spPr bwMode="auto">
          <a:xfrm>
            <a:off x="3161034" y="4192593"/>
            <a:ext cx="294782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D</a:t>
            </a:r>
          </a:p>
        </p:txBody>
      </p:sp>
      <p:sp>
        <p:nvSpPr>
          <p:cNvPr id="139" name="Text Box 63"/>
          <p:cNvSpPr txBox="1">
            <a:spLocks noChangeArrowheads="1"/>
          </p:cNvSpPr>
          <p:nvPr/>
        </p:nvSpPr>
        <p:spPr bwMode="auto">
          <a:xfrm rot="16200000">
            <a:off x="6161048" y="3401593"/>
            <a:ext cx="266934" cy="3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B</a:t>
            </a:r>
          </a:p>
        </p:txBody>
      </p:sp>
      <p:sp>
        <p:nvSpPr>
          <p:cNvPr id="140" name="Text Box 64"/>
          <p:cNvSpPr txBox="1">
            <a:spLocks noChangeArrowheads="1"/>
          </p:cNvSpPr>
          <p:nvPr/>
        </p:nvSpPr>
        <p:spPr bwMode="auto">
          <a:xfrm rot="5400000" flipH="1">
            <a:off x="2582559" y="3430810"/>
            <a:ext cx="266934" cy="3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E</a:t>
            </a:r>
          </a:p>
        </p:txBody>
      </p:sp>
      <p:sp>
        <p:nvSpPr>
          <p:cNvPr id="141" name="Text Box 65"/>
          <p:cNvSpPr txBox="1">
            <a:spLocks noChangeArrowheads="1"/>
          </p:cNvSpPr>
          <p:nvPr/>
        </p:nvSpPr>
        <p:spPr bwMode="auto">
          <a:xfrm>
            <a:off x="5207504" y="5535229"/>
            <a:ext cx="890016" cy="48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A-C  C-A</a:t>
            </a:r>
          </a:p>
          <a:p>
            <a:r>
              <a:rPr lang="pl-PL" sz="1600"/>
              <a:t>ścieżki</a:t>
            </a:r>
          </a:p>
        </p:txBody>
      </p:sp>
      <p:sp>
        <p:nvSpPr>
          <p:cNvPr id="142" name="Text Box 66"/>
          <p:cNvSpPr txBox="1">
            <a:spLocks noChangeArrowheads="1"/>
          </p:cNvSpPr>
          <p:nvPr/>
        </p:nvSpPr>
        <p:spPr bwMode="auto">
          <a:xfrm>
            <a:off x="3977355" y="934938"/>
            <a:ext cx="890016" cy="48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/>
              <a:t>ścieżka</a:t>
            </a:r>
          </a:p>
          <a:p>
            <a:r>
              <a:rPr lang="pl-PL" sz="1600"/>
              <a:t>A-C  C-A</a:t>
            </a:r>
          </a:p>
        </p:txBody>
      </p:sp>
      <p:sp>
        <p:nvSpPr>
          <p:cNvPr id="143" name="Text Box 67"/>
          <p:cNvSpPr txBox="1">
            <a:spLocks noChangeArrowheads="1"/>
          </p:cNvSpPr>
          <p:nvPr/>
        </p:nvSpPr>
        <p:spPr bwMode="auto">
          <a:xfrm>
            <a:off x="4221117" y="3434288"/>
            <a:ext cx="738374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/>
              <a:t>STM-N</a:t>
            </a:r>
          </a:p>
        </p:txBody>
      </p:sp>
      <p:sp>
        <p:nvSpPr>
          <p:cNvPr id="73" name="Text Box 136"/>
          <p:cNvSpPr txBox="1">
            <a:spLocks noChangeArrowheads="1"/>
          </p:cNvSpPr>
          <p:nvPr/>
        </p:nvSpPr>
        <p:spPr bwMode="auto">
          <a:xfrm>
            <a:off x="1152525" y="972017"/>
            <a:ext cx="1460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sz="1600" dirty="0"/>
              <a:t>Uszkodzenie</a:t>
            </a:r>
          </a:p>
          <a:p>
            <a:pPr algn="ctr"/>
            <a:r>
              <a:rPr lang="pl-PL" sz="1600" dirty="0"/>
              <a:t>przęsła</a:t>
            </a:r>
          </a:p>
        </p:txBody>
      </p:sp>
      <p:sp>
        <p:nvSpPr>
          <p:cNvPr id="83" name="Text Box 70"/>
          <p:cNvSpPr txBox="1">
            <a:spLocks noChangeArrowheads="1"/>
          </p:cNvSpPr>
          <p:nvPr/>
        </p:nvSpPr>
        <p:spPr bwMode="auto">
          <a:xfrm>
            <a:off x="6372200" y="1844824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4000" dirty="0">
                <a:solidFill>
                  <a:srgbClr val="FF5050"/>
                </a:solidFill>
              </a:rPr>
              <a:t>X</a:t>
            </a:r>
            <a:endParaRPr lang="en-US" sz="4000" dirty="0">
              <a:solidFill>
                <a:srgbClr val="FF5050"/>
              </a:solidFill>
            </a:endParaRPr>
          </a:p>
        </p:txBody>
      </p:sp>
      <p:sp>
        <p:nvSpPr>
          <p:cNvPr id="84" name="Strzałka w dół 83"/>
          <p:cNvSpPr/>
          <p:nvPr/>
        </p:nvSpPr>
        <p:spPr>
          <a:xfrm flipV="1">
            <a:off x="2339752" y="4077072"/>
            <a:ext cx="94823" cy="4517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8" name="Strzałka w dół 87"/>
          <p:cNvSpPr/>
          <p:nvPr/>
        </p:nvSpPr>
        <p:spPr>
          <a:xfrm flipV="1">
            <a:off x="2339752" y="2564904"/>
            <a:ext cx="94823" cy="4517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Strzałka w dół 89"/>
          <p:cNvSpPr/>
          <p:nvPr/>
        </p:nvSpPr>
        <p:spPr>
          <a:xfrm>
            <a:off x="1835696" y="4229472"/>
            <a:ext cx="94823" cy="4517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5" name="Strzałka w dół 144"/>
          <p:cNvSpPr/>
          <p:nvPr/>
        </p:nvSpPr>
        <p:spPr>
          <a:xfrm>
            <a:off x="1835696" y="2348880"/>
            <a:ext cx="94823" cy="4517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6" name="Rectangle 69"/>
          <p:cNvSpPr>
            <a:spLocks noChangeArrowheads="1"/>
          </p:cNvSpPr>
          <p:nvPr/>
        </p:nvSpPr>
        <p:spPr bwMode="auto">
          <a:xfrm>
            <a:off x="1331640" y="107340"/>
            <a:ext cx="65221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Pierścień dwukierunkowy dwutorowy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pole tekstowe 143">
            <a:extLst>
              <a:ext uri="{FF2B5EF4-FFF2-40B4-BE49-F238E27FC236}">
                <a16:creationId xmlns:a16="http://schemas.microsoft.com/office/drawing/2014/main" id="{B8C89931-974B-42BD-86D5-1339D976A49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98757670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123</a:t>
            </a:fld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611560" y="629980"/>
            <a:ext cx="7776864" cy="567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1187624" y="107340"/>
            <a:ext cx="68183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Pierścień dwukierunkowy czterotorowy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55776" y="1340768"/>
            <a:ext cx="1296144" cy="1513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6" name="Prostokąt 145"/>
          <p:cNvSpPr/>
          <p:nvPr/>
        </p:nvSpPr>
        <p:spPr>
          <a:xfrm>
            <a:off x="3513584" y="1737830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47" name="Prostokąt 146"/>
          <p:cNvSpPr/>
          <p:nvPr/>
        </p:nvSpPr>
        <p:spPr>
          <a:xfrm>
            <a:off x="3513584" y="141277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8" name="Prostokąt 147"/>
          <p:cNvSpPr/>
          <p:nvPr/>
        </p:nvSpPr>
        <p:spPr>
          <a:xfrm>
            <a:off x="2627784" y="141277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49" name="Prostokąt 148"/>
          <p:cNvSpPr/>
          <p:nvPr/>
        </p:nvSpPr>
        <p:spPr>
          <a:xfrm>
            <a:off x="2627784" y="173579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0" name="Prostokąt 149"/>
          <p:cNvSpPr/>
          <p:nvPr/>
        </p:nvSpPr>
        <p:spPr>
          <a:xfrm>
            <a:off x="2627784" y="217350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51" name="Prostokąt 150"/>
          <p:cNvSpPr/>
          <p:nvPr/>
        </p:nvSpPr>
        <p:spPr>
          <a:xfrm>
            <a:off x="2627784" y="249652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2" name="Prostokąt 151"/>
          <p:cNvSpPr/>
          <p:nvPr/>
        </p:nvSpPr>
        <p:spPr>
          <a:xfrm>
            <a:off x="3491880" y="249652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53" name="Prostokąt 152"/>
          <p:cNvSpPr/>
          <p:nvPr/>
        </p:nvSpPr>
        <p:spPr>
          <a:xfrm>
            <a:off x="3491880" y="2171470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4" name="Prostokąt 153"/>
          <p:cNvSpPr/>
          <p:nvPr/>
        </p:nvSpPr>
        <p:spPr>
          <a:xfrm>
            <a:off x="5313784" y="1340768"/>
            <a:ext cx="1274440" cy="1513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5" name="Prostokąt 154"/>
          <p:cNvSpPr/>
          <p:nvPr/>
        </p:nvSpPr>
        <p:spPr>
          <a:xfrm>
            <a:off x="6249888" y="1737830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56" name="Prostokąt 155"/>
          <p:cNvSpPr/>
          <p:nvPr/>
        </p:nvSpPr>
        <p:spPr>
          <a:xfrm>
            <a:off x="6249888" y="141277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7" name="Prostokąt 156"/>
          <p:cNvSpPr/>
          <p:nvPr/>
        </p:nvSpPr>
        <p:spPr>
          <a:xfrm>
            <a:off x="5364088" y="141277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58" name="Prostokąt 157"/>
          <p:cNvSpPr/>
          <p:nvPr/>
        </p:nvSpPr>
        <p:spPr>
          <a:xfrm>
            <a:off x="5364088" y="173579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9" name="Prostokąt 158"/>
          <p:cNvSpPr/>
          <p:nvPr/>
        </p:nvSpPr>
        <p:spPr>
          <a:xfrm>
            <a:off x="5364088" y="217350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60" name="Prostokąt 159"/>
          <p:cNvSpPr/>
          <p:nvPr/>
        </p:nvSpPr>
        <p:spPr>
          <a:xfrm>
            <a:off x="5364088" y="249652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61" name="Prostokąt 160"/>
          <p:cNvSpPr/>
          <p:nvPr/>
        </p:nvSpPr>
        <p:spPr>
          <a:xfrm>
            <a:off x="6228184" y="249652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62" name="Prostokąt 161"/>
          <p:cNvSpPr/>
          <p:nvPr/>
        </p:nvSpPr>
        <p:spPr>
          <a:xfrm>
            <a:off x="6228184" y="2171470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5" name="Łącznik prostoliniowy 4"/>
          <p:cNvCxnSpPr>
            <a:endCxn id="157" idx="1"/>
          </p:cNvCxnSpPr>
          <p:nvPr/>
        </p:nvCxnSpPr>
        <p:spPr>
          <a:xfrm>
            <a:off x="3779912" y="1554978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Łącznik prostoliniowy 162"/>
          <p:cNvCxnSpPr/>
          <p:nvPr/>
        </p:nvCxnSpPr>
        <p:spPr>
          <a:xfrm>
            <a:off x="3779912" y="1916832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Łącznik prostoliniowy 163"/>
          <p:cNvCxnSpPr/>
          <p:nvPr/>
        </p:nvCxnSpPr>
        <p:spPr>
          <a:xfrm>
            <a:off x="3779912" y="2276872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Łącznik prostoliniowy 164"/>
          <p:cNvCxnSpPr/>
          <p:nvPr/>
        </p:nvCxnSpPr>
        <p:spPr>
          <a:xfrm>
            <a:off x="3779912" y="2636912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Łącznik prostoliniowy 173"/>
          <p:cNvCxnSpPr/>
          <p:nvPr/>
        </p:nvCxnSpPr>
        <p:spPr>
          <a:xfrm>
            <a:off x="1958008" y="1558606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Łącznik prostoliniowy 174"/>
          <p:cNvCxnSpPr/>
          <p:nvPr/>
        </p:nvCxnSpPr>
        <p:spPr>
          <a:xfrm>
            <a:off x="1958008" y="2278686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oliniowy 175"/>
          <p:cNvCxnSpPr/>
          <p:nvPr/>
        </p:nvCxnSpPr>
        <p:spPr>
          <a:xfrm flipH="1">
            <a:off x="1958008" y="1918646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Łącznik prostoliniowy 176"/>
          <p:cNvCxnSpPr/>
          <p:nvPr/>
        </p:nvCxnSpPr>
        <p:spPr>
          <a:xfrm flipH="1">
            <a:off x="1958008" y="2638726"/>
            <a:ext cx="597768" cy="181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oliniowy 177"/>
          <p:cNvCxnSpPr/>
          <p:nvPr/>
        </p:nvCxnSpPr>
        <p:spPr>
          <a:xfrm>
            <a:off x="6588224" y="155679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oliniowy 178"/>
          <p:cNvCxnSpPr/>
          <p:nvPr/>
        </p:nvCxnSpPr>
        <p:spPr>
          <a:xfrm>
            <a:off x="6588224" y="227687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Łącznik prostoliniowy 179"/>
          <p:cNvCxnSpPr/>
          <p:nvPr/>
        </p:nvCxnSpPr>
        <p:spPr>
          <a:xfrm flipH="1">
            <a:off x="6588224" y="191683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Łącznik prostoliniowy 180"/>
          <p:cNvCxnSpPr/>
          <p:nvPr/>
        </p:nvCxnSpPr>
        <p:spPr>
          <a:xfrm flipH="1">
            <a:off x="6588224" y="263691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2966120" y="1412776"/>
            <a:ext cx="453752" cy="13681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6" name="Łącznik prostoliniowy 165"/>
          <p:cNvCxnSpPr/>
          <p:nvPr/>
        </p:nvCxnSpPr>
        <p:spPr>
          <a:xfrm>
            <a:off x="2894112" y="1554978"/>
            <a:ext cx="597768" cy="181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Łącznik prostoliniowy 169"/>
          <p:cNvCxnSpPr/>
          <p:nvPr/>
        </p:nvCxnSpPr>
        <p:spPr>
          <a:xfrm flipH="1">
            <a:off x="2894112" y="1916832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Łącznik prostoliniowy 167"/>
          <p:cNvCxnSpPr/>
          <p:nvPr/>
        </p:nvCxnSpPr>
        <p:spPr>
          <a:xfrm>
            <a:off x="2894112" y="2276872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Łącznik prostoliniowy 171"/>
          <p:cNvCxnSpPr>
            <a:endCxn id="151" idx="3"/>
          </p:cNvCxnSpPr>
          <p:nvPr/>
        </p:nvCxnSpPr>
        <p:spPr>
          <a:xfrm flipH="1">
            <a:off x="2894112" y="2636912"/>
            <a:ext cx="597768" cy="181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Prostokąt 181"/>
          <p:cNvSpPr/>
          <p:nvPr/>
        </p:nvSpPr>
        <p:spPr>
          <a:xfrm>
            <a:off x="5702424" y="1412776"/>
            <a:ext cx="453752" cy="13681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7" name="Łącznik prostoliniowy 166"/>
          <p:cNvCxnSpPr/>
          <p:nvPr/>
        </p:nvCxnSpPr>
        <p:spPr>
          <a:xfrm>
            <a:off x="5652120" y="155679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Łącznik prostoliniowy 168"/>
          <p:cNvCxnSpPr/>
          <p:nvPr/>
        </p:nvCxnSpPr>
        <p:spPr>
          <a:xfrm>
            <a:off x="5652120" y="227687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Łącznik prostoliniowy 170"/>
          <p:cNvCxnSpPr/>
          <p:nvPr/>
        </p:nvCxnSpPr>
        <p:spPr>
          <a:xfrm flipH="1">
            <a:off x="5652120" y="191683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Łącznik prostoliniowy 172"/>
          <p:cNvCxnSpPr/>
          <p:nvPr/>
        </p:nvCxnSpPr>
        <p:spPr>
          <a:xfrm flipH="1">
            <a:off x="5652120" y="263691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Łącznik prostoliniowy 182"/>
          <p:cNvCxnSpPr/>
          <p:nvPr/>
        </p:nvCxnSpPr>
        <p:spPr>
          <a:xfrm>
            <a:off x="4262264" y="1556792"/>
            <a:ext cx="597768" cy="181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Łącznik prostoliniowy 183"/>
          <p:cNvCxnSpPr/>
          <p:nvPr/>
        </p:nvCxnSpPr>
        <p:spPr>
          <a:xfrm>
            <a:off x="4262264" y="2269161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Łącznik prostoliniowy 184"/>
          <p:cNvCxnSpPr/>
          <p:nvPr/>
        </p:nvCxnSpPr>
        <p:spPr>
          <a:xfrm flipH="1">
            <a:off x="4262264" y="1918646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Łącznik prostoliniowy 185"/>
          <p:cNvCxnSpPr/>
          <p:nvPr/>
        </p:nvCxnSpPr>
        <p:spPr>
          <a:xfrm flipH="1">
            <a:off x="4262264" y="2638726"/>
            <a:ext cx="597768" cy="181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Line 52"/>
          <p:cNvSpPr>
            <a:spLocks noChangeShapeType="1"/>
          </p:cNvSpPr>
          <p:nvPr/>
        </p:nvSpPr>
        <p:spPr bwMode="auto">
          <a:xfrm rot="16200000">
            <a:off x="2987771" y="295357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8" name="Line 53"/>
          <p:cNvSpPr>
            <a:spLocks noChangeShapeType="1"/>
          </p:cNvSpPr>
          <p:nvPr/>
        </p:nvSpPr>
        <p:spPr bwMode="auto">
          <a:xfrm rot="16200000">
            <a:off x="3069304" y="295357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9" name="Line 54"/>
          <p:cNvSpPr>
            <a:spLocks noChangeShapeType="1"/>
          </p:cNvSpPr>
          <p:nvPr/>
        </p:nvSpPr>
        <p:spPr bwMode="auto">
          <a:xfrm rot="16200000">
            <a:off x="2915763" y="295357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0" name="Line 53"/>
          <p:cNvSpPr>
            <a:spLocks noChangeShapeType="1"/>
          </p:cNvSpPr>
          <p:nvPr/>
        </p:nvSpPr>
        <p:spPr bwMode="auto">
          <a:xfrm rot="16200000">
            <a:off x="3146645" y="295357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1" name="Line 52"/>
          <p:cNvSpPr>
            <a:spLocks noChangeShapeType="1"/>
          </p:cNvSpPr>
          <p:nvPr/>
        </p:nvSpPr>
        <p:spPr bwMode="auto">
          <a:xfrm rot="16200000">
            <a:off x="5718742" y="295357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2" name="Line 53"/>
          <p:cNvSpPr>
            <a:spLocks noChangeShapeType="1"/>
          </p:cNvSpPr>
          <p:nvPr/>
        </p:nvSpPr>
        <p:spPr bwMode="auto">
          <a:xfrm rot="16200000">
            <a:off x="5800275" y="295357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3" name="Line 54"/>
          <p:cNvSpPr>
            <a:spLocks noChangeShapeType="1"/>
          </p:cNvSpPr>
          <p:nvPr/>
        </p:nvSpPr>
        <p:spPr bwMode="auto">
          <a:xfrm rot="16200000">
            <a:off x="5646734" y="295357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" name="Line 53"/>
          <p:cNvSpPr>
            <a:spLocks noChangeShapeType="1"/>
          </p:cNvSpPr>
          <p:nvPr/>
        </p:nvSpPr>
        <p:spPr bwMode="auto">
          <a:xfrm rot="16200000">
            <a:off x="5877616" y="295357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2882418" y="1958643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matryca</a:t>
            </a:r>
          </a:p>
        </p:txBody>
      </p:sp>
      <p:sp>
        <p:nvSpPr>
          <p:cNvPr id="195" name="pole tekstowe 194"/>
          <p:cNvSpPr txBox="1"/>
          <p:nvPr/>
        </p:nvSpPr>
        <p:spPr>
          <a:xfrm>
            <a:off x="5618722" y="1958643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matryca</a:t>
            </a:r>
          </a:p>
        </p:txBody>
      </p:sp>
      <p:sp>
        <p:nvSpPr>
          <p:cNvPr id="198" name="Prostokąt 197"/>
          <p:cNvSpPr/>
          <p:nvPr/>
        </p:nvSpPr>
        <p:spPr>
          <a:xfrm>
            <a:off x="2555776" y="3947808"/>
            <a:ext cx="1296144" cy="1513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9" name="Prostokąt 198"/>
          <p:cNvSpPr/>
          <p:nvPr/>
        </p:nvSpPr>
        <p:spPr>
          <a:xfrm>
            <a:off x="3513584" y="4344870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00" name="Prostokąt 199"/>
          <p:cNvSpPr/>
          <p:nvPr/>
        </p:nvSpPr>
        <p:spPr>
          <a:xfrm>
            <a:off x="3513584" y="401981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01" name="Prostokąt 200"/>
          <p:cNvSpPr/>
          <p:nvPr/>
        </p:nvSpPr>
        <p:spPr>
          <a:xfrm>
            <a:off x="2627784" y="401981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02" name="Prostokąt 201"/>
          <p:cNvSpPr/>
          <p:nvPr/>
        </p:nvSpPr>
        <p:spPr>
          <a:xfrm>
            <a:off x="2627784" y="434283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03" name="Prostokąt 202"/>
          <p:cNvSpPr/>
          <p:nvPr/>
        </p:nvSpPr>
        <p:spPr>
          <a:xfrm>
            <a:off x="2627784" y="478054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04" name="Prostokąt 203"/>
          <p:cNvSpPr/>
          <p:nvPr/>
        </p:nvSpPr>
        <p:spPr>
          <a:xfrm>
            <a:off x="2627784" y="510356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05" name="Prostokąt 204"/>
          <p:cNvSpPr/>
          <p:nvPr/>
        </p:nvSpPr>
        <p:spPr>
          <a:xfrm>
            <a:off x="3491880" y="510356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06" name="Prostokąt 205"/>
          <p:cNvSpPr/>
          <p:nvPr/>
        </p:nvSpPr>
        <p:spPr>
          <a:xfrm>
            <a:off x="3491880" y="4778510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07" name="Prostokąt 206"/>
          <p:cNvSpPr/>
          <p:nvPr/>
        </p:nvSpPr>
        <p:spPr>
          <a:xfrm>
            <a:off x="5313784" y="3947808"/>
            <a:ext cx="1274440" cy="1513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8" name="Prostokąt 207"/>
          <p:cNvSpPr/>
          <p:nvPr/>
        </p:nvSpPr>
        <p:spPr>
          <a:xfrm>
            <a:off x="6249888" y="4344870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09" name="Prostokąt 208"/>
          <p:cNvSpPr/>
          <p:nvPr/>
        </p:nvSpPr>
        <p:spPr>
          <a:xfrm>
            <a:off x="6249888" y="401981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10" name="Prostokąt 209"/>
          <p:cNvSpPr/>
          <p:nvPr/>
        </p:nvSpPr>
        <p:spPr>
          <a:xfrm>
            <a:off x="5364088" y="401981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11" name="Prostokąt 210"/>
          <p:cNvSpPr/>
          <p:nvPr/>
        </p:nvSpPr>
        <p:spPr>
          <a:xfrm>
            <a:off x="5364088" y="434283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12" name="Prostokąt 211"/>
          <p:cNvSpPr/>
          <p:nvPr/>
        </p:nvSpPr>
        <p:spPr>
          <a:xfrm>
            <a:off x="5364088" y="4780546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13" name="Prostokąt 212"/>
          <p:cNvSpPr/>
          <p:nvPr/>
        </p:nvSpPr>
        <p:spPr>
          <a:xfrm>
            <a:off x="5364088" y="510356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14" name="Prostokąt 213"/>
          <p:cNvSpPr/>
          <p:nvPr/>
        </p:nvSpPr>
        <p:spPr>
          <a:xfrm>
            <a:off x="6228184" y="5103564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15" name="Prostokąt 214"/>
          <p:cNvSpPr/>
          <p:nvPr/>
        </p:nvSpPr>
        <p:spPr>
          <a:xfrm>
            <a:off x="6228184" y="4778510"/>
            <a:ext cx="266328" cy="284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216" name="Łącznik prostoliniowy 215"/>
          <p:cNvCxnSpPr>
            <a:endCxn id="210" idx="1"/>
          </p:cNvCxnSpPr>
          <p:nvPr/>
        </p:nvCxnSpPr>
        <p:spPr>
          <a:xfrm>
            <a:off x="3779912" y="4162018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Łącznik prostoliniowy 216"/>
          <p:cNvCxnSpPr/>
          <p:nvPr/>
        </p:nvCxnSpPr>
        <p:spPr>
          <a:xfrm>
            <a:off x="3779912" y="4523872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Łącznik prostoliniowy 217"/>
          <p:cNvCxnSpPr/>
          <p:nvPr/>
        </p:nvCxnSpPr>
        <p:spPr>
          <a:xfrm>
            <a:off x="3779912" y="4883912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Łącznik prostoliniowy 218"/>
          <p:cNvCxnSpPr/>
          <p:nvPr/>
        </p:nvCxnSpPr>
        <p:spPr>
          <a:xfrm>
            <a:off x="3779912" y="5243952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Łącznik prostoliniowy 219"/>
          <p:cNvCxnSpPr/>
          <p:nvPr/>
        </p:nvCxnSpPr>
        <p:spPr>
          <a:xfrm>
            <a:off x="1958008" y="4165646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Łącznik prostoliniowy 220"/>
          <p:cNvCxnSpPr/>
          <p:nvPr/>
        </p:nvCxnSpPr>
        <p:spPr>
          <a:xfrm>
            <a:off x="1958008" y="4885726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Łącznik prostoliniowy 221"/>
          <p:cNvCxnSpPr/>
          <p:nvPr/>
        </p:nvCxnSpPr>
        <p:spPr>
          <a:xfrm flipH="1">
            <a:off x="1958008" y="4525686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Łącznik prostoliniowy 222"/>
          <p:cNvCxnSpPr/>
          <p:nvPr/>
        </p:nvCxnSpPr>
        <p:spPr>
          <a:xfrm flipH="1">
            <a:off x="1958008" y="5245766"/>
            <a:ext cx="597768" cy="181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Łącznik prostoliniowy 223"/>
          <p:cNvCxnSpPr/>
          <p:nvPr/>
        </p:nvCxnSpPr>
        <p:spPr>
          <a:xfrm>
            <a:off x="6588224" y="416383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Łącznik prostoliniowy 224"/>
          <p:cNvCxnSpPr/>
          <p:nvPr/>
        </p:nvCxnSpPr>
        <p:spPr>
          <a:xfrm>
            <a:off x="6588224" y="488391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Łącznik prostoliniowy 225"/>
          <p:cNvCxnSpPr/>
          <p:nvPr/>
        </p:nvCxnSpPr>
        <p:spPr>
          <a:xfrm flipH="1">
            <a:off x="6588224" y="452387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Łącznik prostoliniowy 226"/>
          <p:cNvCxnSpPr/>
          <p:nvPr/>
        </p:nvCxnSpPr>
        <p:spPr>
          <a:xfrm flipH="1">
            <a:off x="6588224" y="524395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Prostokąt 227"/>
          <p:cNvSpPr/>
          <p:nvPr/>
        </p:nvSpPr>
        <p:spPr>
          <a:xfrm>
            <a:off x="2966120" y="4019816"/>
            <a:ext cx="453752" cy="13681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9" name="Łącznik prostoliniowy 228"/>
          <p:cNvCxnSpPr/>
          <p:nvPr/>
        </p:nvCxnSpPr>
        <p:spPr>
          <a:xfrm>
            <a:off x="2894112" y="4162018"/>
            <a:ext cx="425177" cy="714183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Łącznik prostoliniowy 229"/>
          <p:cNvCxnSpPr/>
          <p:nvPr/>
        </p:nvCxnSpPr>
        <p:spPr>
          <a:xfrm flipH="1" flipV="1">
            <a:off x="2894112" y="4523872"/>
            <a:ext cx="425177" cy="723708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Łącznik prostoliniowy 230"/>
          <p:cNvCxnSpPr/>
          <p:nvPr/>
        </p:nvCxnSpPr>
        <p:spPr>
          <a:xfrm>
            <a:off x="2894112" y="4883912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Łącznik prostoliniowy 231"/>
          <p:cNvCxnSpPr>
            <a:endCxn id="204" idx="3"/>
          </p:cNvCxnSpPr>
          <p:nvPr/>
        </p:nvCxnSpPr>
        <p:spPr>
          <a:xfrm flipH="1">
            <a:off x="2894112" y="5243952"/>
            <a:ext cx="597768" cy="181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Prostokąt 232"/>
          <p:cNvSpPr/>
          <p:nvPr/>
        </p:nvSpPr>
        <p:spPr>
          <a:xfrm>
            <a:off x="5702424" y="4019816"/>
            <a:ext cx="453752" cy="13681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4" name="Łącznik prostoliniowy 233"/>
          <p:cNvCxnSpPr/>
          <p:nvPr/>
        </p:nvCxnSpPr>
        <p:spPr>
          <a:xfrm flipV="1">
            <a:off x="5819378" y="4163832"/>
            <a:ext cx="408806" cy="75688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Łącznik prostoliniowy 234"/>
          <p:cNvCxnSpPr/>
          <p:nvPr/>
        </p:nvCxnSpPr>
        <p:spPr>
          <a:xfrm>
            <a:off x="5652120" y="488391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Łącznik prostoliniowy 235"/>
          <p:cNvCxnSpPr/>
          <p:nvPr/>
        </p:nvCxnSpPr>
        <p:spPr>
          <a:xfrm flipH="1">
            <a:off x="5819378" y="4523872"/>
            <a:ext cx="408807" cy="723708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Łącznik prostoliniowy 236"/>
          <p:cNvCxnSpPr/>
          <p:nvPr/>
        </p:nvCxnSpPr>
        <p:spPr>
          <a:xfrm flipH="1">
            <a:off x="5652120" y="524395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Łącznik prostoliniowy 237"/>
          <p:cNvCxnSpPr/>
          <p:nvPr/>
        </p:nvCxnSpPr>
        <p:spPr>
          <a:xfrm>
            <a:off x="4262264" y="4163832"/>
            <a:ext cx="597768" cy="181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Łącznik prostoliniowy 238"/>
          <p:cNvCxnSpPr/>
          <p:nvPr/>
        </p:nvCxnSpPr>
        <p:spPr>
          <a:xfrm>
            <a:off x="4262264" y="4876201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Łącznik prostoliniowy 239"/>
          <p:cNvCxnSpPr/>
          <p:nvPr/>
        </p:nvCxnSpPr>
        <p:spPr>
          <a:xfrm flipH="1">
            <a:off x="4262264" y="4525686"/>
            <a:ext cx="5977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Łącznik prostoliniowy 240"/>
          <p:cNvCxnSpPr/>
          <p:nvPr/>
        </p:nvCxnSpPr>
        <p:spPr>
          <a:xfrm flipH="1">
            <a:off x="4262264" y="5245766"/>
            <a:ext cx="597768" cy="181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Line 52"/>
          <p:cNvSpPr>
            <a:spLocks noChangeShapeType="1"/>
          </p:cNvSpPr>
          <p:nvPr/>
        </p:nvSpPr>
        <p:spPr bwMode="auto">
          <a:xfrm rot="16200000">
            <a:off x="2987771" y="556061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3" name="Line 53"/>
          <p:cNvSpPr>
            <a:spLocks noChangeShapeType="1"/>
          </p:cNvSpPr>
          <p:nvPr/>
        </p:nvSpPr>
        <p:spPr bwMode="auto">
          <a:xfrm rot="16200000">
            <a:off x="3069304" y="556061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4" name="Line 54"/>
          <p:cNvSpPr>
            <a:spLocks noChangeShapeType="1"/>
          </p:cNvSpPr>
          <p:nvPr/>
        </p:nvSpPr>
        <p:spPr bwMode="auto">
          <a:xfrm rot="16200000">
            <a:off x="2915763" y="556061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5" name="Line 53"/>
          <p:cNvSpPr>
            <a:spLocks noChangeShapeType="1"/>
          </p:cNvSpPr>
          <p:nvPr/>
        </p:nvSpPr>
        <p:spPr bwMode="auto">
          <a:xfrm rot="16200000">
            <a:off x="3146645" y="556061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6" name="Line 52"/>
          <p:cNvSpPr>
            <a:spLocks noChangeShapeType="1"/>
          </p:cNvSpPr>
          <p:nvPr/>
        </p:nvSpPr>
        <p:spPr bwMode="auto">
          <a:xfrm rot="16200000">
            <a:off x="5718742" y="556061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7" name="Line 53"/>
          <p:cNvSpPr>
            <a:spLocks noChangeShapeType="1"/>
          </p:cNvSpPr>
          <p:nvPr/>
        </p:nvSpPr>
        <p:spPr bwMode="auto">
          <a:xfrm rot="16200000">
            <a:off x="5800275" y="556061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8" name="Line 54"/>
          <p:cNvSpPr>
            <a:spLocks noChangeShapeType="1"/>
          </p:cNvSpPr>
          <p:nvPr/>
        </p:nvSpPr>
        <p:spPr bwMode="auto">
          <a:xfrm rot="16200000">
            <a:off x="5646734" y="556061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9" name="Line 53"/>
          <p:cNvSpPr>
            <a:spLocks noChangeShapeType="1"/>
          </p:cNvSpPr>
          <p:nvPr/>
        </p:nvSpPr>
        <p:spPr bwMode="auto">
          <a:xfrm rot="16200000">
            <a:off x="5877616" y="5560612"/>
            <a:ext cx="34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0" name="pole tekstowe 249"/>
          <p:cNvSpPr txBox="1"/>
          <p:nvPr/>
        </p:nvSpPr>
        <p:spPr>
          <a:xfrm>
            <a:off x="2882418" y="4565683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matryca</a:t>
            </a:r>
          </a:p>
        </p:txBody>
      </p:sp>
      <p:sp>
        <p:nvSpPr>
          <p:cNvPr id="251" name="pole tekstowe 250"/>
          <p:cNvSpPr txBox="1"/>
          <p:nvPr/>
        </p:nvSpPr>
        <p:spPr>
          <a:xfrm>
            <a:off x="5618722" y="4565683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matryca</a:t>
            </a:r>
          </a:p>
        </p:txBody>
      </p:sp>
      <p:sp>
        <p:nvSpPr>
          <p:cNvPr id="252" name="Text Box 70"/>
          <p:cNvSpPr txBox="1">
            <a:spLocks noChangeArrowheads="1"/>
          </p:cNvSpPr>
          <p:nvPr/>
        </p:nvSpPr>
        <p:spPr bwMode="auto">
          <a:xfrm>
            <a:off x="3448447" y="3922489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2400" dirty="0">
                <a:solidFill>
                  <a:srgbClr val="FF5050"/>
                </a:solidFill>
              </a:rPr>
              <a:t>X</a:t>
            </a:r>
            <a:endParaRPr lang="en-US" sz="2400" dirty="0">
              <a:solidFill>
                <a:srgbClr val="FF5050"/>
              </a:solidFill>
            </a:endParaRPr>
          </a:p>
        </p:txBody>
      </p:sp>
      <p:sp>
        <p:nvSpPr>
          <p:cNvPr id="253" name="Text Box 80"/>
          <p:cNvSpPr txBox="1">
            <a:spLocks noChangeArrowheads="1"/>
          </p:cNvSpPr>
          <p:nvPr/>
        </p:nvSpPr>
        <p:spPr bwMode="auto">
          <a:xfrm>
            <a:off x="1415015" y="771194"/>
            <a:ext cx="1060083" cy="2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Brak awarii</a:t>
            </a:r>
          </a:p>
        </p:txBody>
      </p:sp>
      <p:sp>
        <p:nvSpPr>
          <p:cNvPr id="254" name="Text Box 80"/>
          <p:cNvSpPr txBox="1">
            <a:spLocks noChangeArrowheads="1"/>
          </p:cNvSpPr>
          <p:nvPr/>
        </p:nvSpPr>
        <p:spPr bwMode="auto">
          <a:xfrm>
            <a:off x="1403648" y="3219466"/>
            <a:ext cx="1414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sz="1600" dirty="0"/>
              <a:t>Uszkodzenie </a:t>
            </a:r>
          </a:p>
          <a:p>
            <a:pPr algn="ctr"/>
            <a:r>
              <a:rPr lang="pl-PL" sz="1600" dirty="0"/>
              <a:t>odbiornika</a:t>
            </a:r>
          </a:p>
        </p:txBody>
      </p:sp>
      <p:sp>
        <p:nvSpPr>
          <p:cNvPr id="116" name="pole tekstowe 115">
            <a:extLst>
              <a:ext uri="{FF2B5EF4-FFF2-40B4-BE49-F238E27FC236}">
                <a16:creationId xmlns:a16="http://schemas.microsoft.com/office/drawing/2014/main" id="{F3DDDBEF-01A8-40AC-8530-291FEF28C03C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8791556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124</a:t>
            </a:fld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611560" y="629980"/>
            <a:ext cx="7776864" cy="567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2109434" y="107340"/>
            <a:ext cx="50597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Rozkład ścieżek w pierścieniu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Rectangle 70"/>
          <p:cNvSpPr>
            <a:spLocks noChangeArrowheads="1"/>
          </p:cNvSpPr>
          <p:nvPr/>
        </p:nvSpPr>
        <p:spPr bwMode="auto">
          <a:xfrm>
            <a:off x="2380431" y="1700213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18" name="Rectangle 71"/>
          <p:cNvSpPr>
            <a:spLocks noChangeArrowheads="1"/>
          </p:cNvSpPr>
          <p:nvPr/>
        </p:nvSpPr>
        <p:spPr bwMode="auto">
          <a:xfrm>
            <a:off x="3244031" y="2347913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19" name="Rectangle 72"/>
          <p:cNvSpPr>
            <a:spLocks noChangeArrowheads="1"/>
          </p:cNvSpPr>
          <p:nvPr/>
        </p:nvSpPr>
        <p:spPr bwMode="auto">
          <a:xfrm>
            <a:off x="1516831" y="2349500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0" name="Rectangle 73"/>
          <p:cNvSpPr>
            <a:spLocks noChangeArrowheads="1"/>
          </p:cNvSpPr>
          <p:nvPr/>
        </p:nvSpPr>
        <p:spPr bwMode="auto">
          <a:xfrm>
            <a:off x="2883669" y="3140075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1" name="Rectangle 74"/>
          <p:cNvSpPr>
            <a:spLocks noChangeArrowheads="1"/>
          </p:cNvSpPr>
          <p:nvPr/>
        </p:nvSpPr>
        <p:spPr bwMode="auto">
          <a:xfrm>
            <a:off x="1804169" y="3140075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2" name="Line 75"/>
          <p:cNvSpPr>
            <a:spLocks noChangeShapeType="1"/>
          </p:cNvSpPr>
          <p:nvPr/>
        </p:nvSpPr>
        <p:spPr bwMode="auto">
          <a:xfrm>
            <a:off x="2667769" y="1989138"/>
            <a:ext cx="5762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3" name="Line 76"/>
          <p:cNvSpPr>
            <a:spLocks noChangeShapeType="1"/>
          </p:cNvSpPr>
          <p:nvPr/>
        </p:nvSpPr>
        <p:spPr bwMode="auto">
          <a:xfrm flipV="1">
            <a:off x="1804169" y="1989138"/>
            <a:ext cx="5762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24" name="Line 77"/>
          <p:cNvSpPr>
            <a:spLocks noChangeShapeType="1"/>
          </p:cNvSpPr>
          <p:nvPr/>
        </p:nvSpPr>
        <p:spPr bwMode="auto">
          <a:xfrm>
            <a:off x="2091506" y="3284538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25" name="Line 79"/>
          <p:cNvSpPr>
            <a:spLocks noChangeShapeType="1"/>
          </p:cNvSpPr>
          <p:nvPr/>
        </p:nvSpPr>
        <p:spPr bwMode="auto">
          <a:xfrm flipV="1">
            <a:off x="3172594" y="2636838"/>
            <a:ext cx="2159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26" name="Line 80"/>
          <p:cNvSpPr>
            <a:spLocks noChangeShapeType="1"/>
          </p:cNvSpPr>
          <p:nvPr/>
        </p:nvSpPr>
        <p:spPr bwMode="auto">
          <a:xfrm>
            <a:off x="1659706" y="2636838"/>
            <a:ext cx="1444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27" name="Rectangle 81"/>
          <p:cNvSpPr>
            <a:spLocks noChangeArrowheads="1"/>
          </p:cNvSpPr>
          <p:nvPr/>
        </p:nvSpPr>
        <p:spPr bwMode="auto">
          <a:xfrm>
            <a:off x="4357688" y="4148138"/>
            <a:ext cx="287337" cy="288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8" name="Rectangle 82"/>
          <p:cNvSpPr>
            <a:spLocks noChangeArrowheads="1"/>
          </p:cNvSpPr>
          <p:nvPr/>
        </p:nvSpPr>
        <p:spPr bwMode="auto">
          <a:xfrm>
            <a:off x="5221288" y="4795838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9" name="Rectangle 83"/>
          <p:cNvSpPr>
            <a:spLocks noChangeArrowheads="1"/>
          </p:cNvSpPr>
          <p:nvPr/>
        </p:nvSpPr>
        <p:spPr bwMode="auto">
          <a:xfrm>
            <a:off x="3494088" y="4797425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0" name="Rectangle 84"/>
          <p:cNvSpPr>
            <a:spLocks noChangeArrowheads="1"/>
          </p:cNvSpPr>
          <p:nvPr/>
        </p:nvSpPr>
        <p:spPr bwMode="auto">
          <a:xfrm>
            <a:off x="4860925" y="5588000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1" name="Rectangle 85"/>
          <p:cNvSpPr>
            <a:spLocks noChangeArrowheads="1"/>
          </p:cNvSpPr>
          <p:nvPr/>
        </p:nvSpPr>
        <p:spPr bwMode="auto">
          <a:xfrm>
            <a:off x="3781425" y="5588000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2" name="Line 86"/>
          <p:cNvSpPr>
            <a:spLocks noChangeShapeType="1"/>
          </p:cNvSpPr>
          <p:nvPr/>
        </p:nvSpPr>
        <p:spPr bwMode="auto">
          <a:xfrm>
            <a:off x="4645025" y="4437063"/>
            <a:ext cx="5762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3" name="Line 87"/>
          <p:cNvSpPr>
            <a:spLocks noChangeShapeType="1"/>
          </p:cNvSpPr>
          <p:nvPr/>
        </p:nvSpPr>
        <p:spPr bwMode="auto">
          <a:xfrm flipV="1">
            <a:off x="3781425" y="4437063"/>
            <a:ext cx="5762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34" name="Rectangle 91"/>
          <p:cNvSpPr>
            <a:spLocks noChangeArrowheads="1"/>
          </p:cNvSpPr>
          <p:nvPr/>
        </p:nvSpPr>
        <p:spPr bwMode="auto">
          <a:xfrm>
            <a:off x="6587728" y="1700213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5" name="Rectangle 92"/>
          <p:cNvSpPr>
            <a:spLocks noChangeArrowheads="1"/>
          </p:cNvSpPr>
          <p:nvPr/>
        </p:nvSpPr>
        <p:spPr bwMode="auto">
          <a:xfrm>
            <a:off x="7451328" y="2347913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6" name="Rectangle 93"/>
          <p:cNvSpPr>
            <a:spLocks noChangeArrowheads="1"/>
          </p:cNvSpPr>
          <p:nvPr/>
        </p:nvSpPr>
        <p:spPr bwMode="auto">
          <a:xfrm>
            <a:off x="5724128" y="2349500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7" name="Rectangle 94"/>
          <p:cNvSpPr>
            <a:spLocks noChangeArrowheads="1"/>
          </p:cNvSpPr>
          <p:nvPr/>
        </p:nvSpPr>
        <p:spPr bwMode="auto">
          <a:xfrm>
            <a:off x="7090966" y="3140075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8" name="Rectangle 95"/>
          <p:cNvSpPr>
            <a:spLocks noChangeArrowheads="1"/>
          </p:cNvSpPr>
          <p:nvPr/>
        </p:nvSpPr>
        <p:spPr bwMode="auto">
          <a:xfrm>
            <a:off x="6011466" y="3140075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9" name="Line 96"/>
          <p:cNvSpPr>
            <a:spLocks noChangeShapeType="1"/>
          </p:cNvSpPr>
          <p:nvPr/>
        </p:nvSpPr>
        <p:spPr bwMode="auto">
          <a:xfrm>
            <a:off x="6875066" y="1989138"/>
            <a:ext cx="5762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40" name="Line 97"/>
          <p:cNvSpPr>
            <a:spLocks noChangeShapeType="1"/>
          </p:cNvSpPr>
          <p:nvPr/>
        </p:nvSpPr>
        <p:spPr bwMode="auto">
          <a:xfrm flipV="1">
            <a:off x="6011466" y="1989138"/>
            <a:ext cx="5762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41" name="Line 98"/>
          <p:cNvSpPr>
            <a:spLocks noChangeShapeType="1"/>
          </p:cNvSpPr>
          <p:nvPr/>
        </p:nvSpPr>
        <p:spPr bwMode="auto">
          <a:xfrm>
            <a:off x="6298803" y="3284538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42" name="Line 99"/>
          <p:cNvSpPr>
            <a:spLocks noChangeShapeType="1"/>
          </p:cNvSpPr>
          <p:nvPr/>
        </p:nvSpPr>
        <p:spPr bwMode="auto">
          <a:xfrm flipV="1">
            <a:off x="7379891" y="2636838"/>
            <a:ext cx="2159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43" name="Line 100"/>
          <p:cNvSpPr>
            <a:spLocks noChangeShapeType="1"/>
          </p:cNvSpPr>
          <p:nvPr/>
        </p:nvSpPr>
        <p:spPr bwMode="auto">
          <a:xfrm>
            <a:off x="5867003" y="2636838"/>
            <a:ext cx="1444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45" name="Line 101"/>
          <p:cNvSpPr>
            <a:spLocks noChangeShapeType="1"/>
          </p:cNvSpPr>
          <p:nvPr/>
        </p:nvSpPr>
        <p:spPr bwMode="auto">
          <a:xfrm>
            <a:off x="6659166" y="1989138"/>
            <a:ext cx="576262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96" name="Line 102"/>
          <p:cNvSpPr>
            <a:spLocks noChangeShapeType="1"/>
          </p:cNvSpPr>
          <p:nvPr/>
        </p:nvSpPr>
        <p:spPr bwMode="auto">
          <a:xfrm flipH="1">
            <a:off x="6154341" y="1989138"/>
            <a:ext cx="576262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97" name="Line 103"/>
          <p:cNvSpPr>
            <a:spLocks noChangeShapeType="1"/>
          </p:cNvSpPr>
          <p:nvPr/>
        </p:nvSpPr>
        <p:spPr bwMode="auto">
          <a:xfrm flipV="1">
            <a:off x="3995738" y="4437063"/>
            <a:ext cx="5048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55" name="Line 104"/>
          <p:cNvSpPr>
            <a:spLocks noChangeShapeType="1"/>
          </p:cNvSpPr>
          <p:nvPr/>
        </p:nvSpPr>
        <p:spPr bwMode="auto">
          <a:xfrm flipH="1" flipV="1">
            <a:off x="4500563" y="4437063"/>
            <a:ext cx="43180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56" name="Line 105"/>
          <p:cNvSpPr>
            <a:spLocks noChangeShapeType="1"/>
          </p:cNvSpPr>
          <p:nvPr/>
        </p:nvSpPr>
        <p:spPr bwMode="auto">
          <a:xfrm flipH="1">
            <a:off x="6011466" y="2492375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57" name="Line 106"/>
          <p:cNvSpPr>
            <a:spLocks noChangeShapeType="1"/>
          </p:cNvSpPr>
          <p:nvPr/>
        </p:nvSpPr>
        <p:spPr bwMode="auto">
          <a:xfrm flipH="1" flipV="1">
            <a:off x="6082903" y="2636838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58" name="Line 107"/>
          <p:cNvSpPr>
            <a:spLocks noChangeShapeType="1"/>
          </p:cNvSpPr>
          <p:nvPr/>
        </p:nvSpPr>
        <p:spPr bwMode="auto">
          <a:xfrm flipH="1">
            <a:off x="6370241" y="2636838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59" name="Text Box 108"/>
          <p:cNvSpPr txBox="1">
            <a:spLocks noChangeArrowheads="1"/>
          </p:cNvSpPr>
          <p:nvPr/>
        </p:nvSpPr>
        <p:spPr bwMode="auto">
          <a:xfrm>
            <a:off x="5762228" y="1125538"/>
            <a:ext cx="2234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b) Rozkład jednorodny</a:t>
            </a:r>
          </a:p>
        </p:txBody>
      </p:sp>
      <p:sp>
        <p:nvSpPr>
          <p:cNvPr id="260" name="Text Box 109"/>
          <p:cNvSpPr txBox="1">
            <a:spLocks noChangeArrowheads="1"/>
          </p:cNvSpPr>
          <p:nvPr/>
        </p:nvSpPr>
        <p:spPr bwMode="auto">
          <a:xfrm>
            <a:off x="1156469" y="1125538"/>
            <a:ext cx="3179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a) Rozkład do sąsiedniego węzła</a:t>
            </a:r>
          </a:p>
        </p:txBody>
      </p:sp>
      <p:sp>
        <p:nvSpPr>
          <p:cNvPr id="261" name="Text Box 110"/>
          <p:cNvSpPr txBox="1">
            <a:spLocks noChangeArrowheads="1"/>
          </p:cNvSpPr>
          <p:nvPr/>
        </p:nvSpPr>
        <p:spPr bwMode="auto">
          <a:xfrm>
            <a:off x="2700338" y="3740150"/>
            <a:ext cx="3183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c) Rozkład z węzłem centralnym 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F555AC5A-9E8C-43A9-93B7-EA47EE4E0233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55403451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125</a:t>
            </a:fld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Prostokąt 73"/>
              <p:cNvSpPr/>
              <p:nvPr/>
            </p:nvSpPr>
            <p:spPr>
              <a:xfrm>
                <a:off x="611560" y="1052736"/>
                <a:ext cx="7776864" cy="4608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/>
                        </a:rPr>
                        <m:t>𝐴</m:t>
                      </m:r>
                      <m:r>
                        <a:rPr lang="pl-PL" i="1" smtClean="0">
                          <a:latin typeface="Cambria Math"/>
                        </a:rPr>
                        <m:t>=</m:t>
                      </m:r>
                      <m:r>
                        <a:rPr lang="pl-PL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4" name="Prostokąt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7776864" cy="46085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1043608" y="251356"/>
            <a:ext cx="70396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Względne wykorzystanie przepustowości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25981" y="2649686"/>
            <a:ext cx="2700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względne wykorzystanie </a:t>
            </a:r>
          </a:p>
          <a:p>
            <a:pPr algn="ctr"/>
            <a:r>
              <a:rPr lang="pl-PL" dirty="0"/>
              <a:t>przepustowości pierścienia</a:t>
            </a:r>
          </a:p>
          <a:p>
            <a:pPr algn="ctr"/>
            <a:r>
              <a:rPr lang="pl-PL" dirty="0"/>
              <a:t>STM-</a:t>
            </a:r>
            <a:r>
              <a:rPr lang="pl-PL" i="1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3283189" y="2802995"/>
                <a:ext cx="5025286" cy="626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ś</m:t>
                              </m:r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cie</m:t>
                              </m:r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ż</m:t>
                              </m:r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ek</m:t>
                              </m:r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dwukierunkowych</m:t>
                              </m:r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𝑉𝐶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l-PL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l-PL" b="0" i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protekcj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ą</m:t>
                              </m:r>
                            </m:e>
                          </m:nary>
                        </m:num>
                        <m:den>
                          <m:r>
                            <a:rPr lang="pl-PL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l-P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189" y="2802995"/>
                <a:ext cx="5025286" cy="6260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63C4A815-8EFA-4C77-9BD4-825D43D92A7C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2689785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rostokąt 73"/>
          <p:cNvSpPr/>
          <p:nvPr/>
        </p:nvSpPr>
        <p:spPr>
          <a:xfrm>
            <a:off x="611560" y="629980"/>
            <a:ext cx="7776864" cy="567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2109434" y="107340"/>
            <a:ext cx="50597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Rozkład ścieżek w pierścieniu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Rectangle 70"/>
          <p:cNvSpPr>
            <a:spLocks noChangeArrowheads="1"/>
          </p:cNvSpPr>
          <p:nvPr/>
        </p:nvSpPr>
        <p:spPr bwMode="auto">
          <a:xfrm>
            <a:off x="2380431" y="2707531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18" name="Rectangle 71"/>
          <p:cNvSpPr>
            <a:spLocks noChangeArrowheads="1"/>
          </p:cNvSpPr>
          <p:nvPr/>
        </p:nvSpPr>
        <p:spPr bwMode="auto">
          <a:xfrm>
            <a:off x="3244031" y="3355231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19" name="Rectangle 72"/>
          <p:cNvSpPr>
            <a:spLocks noChangeArrowheads="1"/>
          </p:cNvSpPr>
          <p:nvPr/>
        </p:nvSpPr>
        <p:spPr bwMode="auto">
          <a:xfrm>
            <a:off x="1516831" y="3356818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0" name="Rectangle 73"/>
          <p:cNvSpPr>
            <a:spLocks noChangeArrowheads="1"/>
          </p:cNvSpPr>
          <p:nvPr/>
        </p:nvSpPr>
        <p:spPr bwMode="auto">
          <a:xfrm>
            <a:off x="2883669" y="4147393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1" name="Rectangle 74"/>
          <p:cNvSpPr>
            <a:spLocks noChangeArrowheads="1"/>
          </p:cNvSpPr>
          <p:nvPr/>
        </p:nvSpPr>
        <p:spPr bwMode="auto">
          <a:xfrm>
            <a:off x="1804169" y="4147393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2" name="Line 75"/>
          <p:cNvSpPr>
            <a:spLocks noChangeShapeType="1"/>
          </p:cNvSpPr>
          <p:nvPr/>
        </p:nvSpPr>
        <p:spPr bwMode="auto">
          <a:xfrm>
            <a:off x="2667769" y="2996456"/>
            <a:ext cx="5762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3" name="Line 76"/>
          <p:cNvSpPr>
            <a:spLocks noChangeShapeType="1"/>
          </p:cNvSpPr>
          <p:nvPr/>
        </p:nvSpPr>
        <p:spPr bwMode="auto">
          <a:xfrm flipV="1">
            <a:off x="1804169" y="2996456"/>
            <a:ext cx="5762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24" name="Line 77"/>
          <p:cNvSpPr>
            <a:spLocks noChangeShapeType="1"/>
          </p:cNvSpPr>
          <p:nvPr/>
        </p:nvSpPr>
        <p:spPr bwMode="auto">
          <a:xfrm>
            <a:off x="2091506" y="4291856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25" name="Line 79"/>
          <p:cNvSpPr>
            <a:spLocks noChangeShapeType="1"/>
          </p:cNvSpPr>
          <p:nvPr/>
        </p:nvSpPr>
        <p:spPr bwMode="auto">
          <a:xfrm flipV="1">
            <a:off x="3172594" y="3644156"/>
            <a:ext cx="2159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26" name="Line 80"/>
          <p:cNvSpPr>
            <a:spLocks noChangeShapeType="1"/>
          </p:cNvSpPr>
          <p:nvPr/>
        </p:nvSpPr>
        <p:spPr bwMode="auto">
          <a:xfrm>
            <a:off x="1659706" y="3644156"/>
            <a:ext cx="1444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60" name="Text Box 109"/>
          <p:cNvSpPr txBox="1">
            <a:spLocks noChangeArrowheads="1"/>
          </p:cNvSpPr>
          <p:nvPr/>
        </p:nvSpPr>
        <p:spPr bwMode="auto">
          <a:xfrm>
            <a:off x="1792177" y="2132856"/>
            <a:ext cx="5444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Rozkład do sąsiedniego węzła – pierścień dwukierunkowy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4446223" y="3141749"/>
                <a:ext cx="1509837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Γ</m:t>
                      </m:r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pl-PL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23" y="3141749"/>
                <a:ext cx="1509837" cy="781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6954C89-0E3E-4363-8EE6-5E6B23D353B7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4018913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127</a:t>
            </a:fld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611560" y="1052736"/>
            <a:ext cx="7776864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755576" y="272261"/>
            <a:ext cx="76536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Efektywność tworzenia ścieżek w pierścieniu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70"/>
          <p:cNvSpPr>
            <a:spLocks noChangeShapeType="1"/>
          </p:cNvSpPr>
          <p:nvPr/>
        </p:nvSpPr>
        <p:spPr bwMode="auto">
          <a:xfrm flipV="1">
            <a:off x="1847901" y="1752004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4" name="Line 71"/>
          <p:cNvSpPr>
            <a:spLocks noChangeShapeType="1"/>
          </p:cNvSpPr>
          <p:nvPr/>
        </p:nvSpPr>
        <p:spPr bwMode="auto">
          <a:xfrm>
            <a:off x="1847901" y="4631729"/>
            <a:ext cx="4897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424163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6" name="Line 73"/>
          <p:cNvSpPr>
            <a:spLocks noChangeShapeType="1"/>
          </p:cNvSpPr>
          <p:nvPr/>
        </p:nvSpPr>
        <p:spPr bwMode="auto">
          <a:xfrm>
            <a:off x="3000426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>
            <a:off x="3576688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8" name="Line 75"/>
          <p:cNvSpPr>
            <a:spLocks noChangeShapeType="1"/>
          </p:cNvSpPr>
          <p:nvPr/>
        </p:nvSpPr>
        <p:spPr bwMode="auto">
          <a:xfrm>
            <a:off x="4152951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9" name="Line 76"/>
          <p:cNvSpPr>
            <a:spLocks noChangeShapeType="1"/>
          </p:cNvSpPr>
          <p:nvPr/>
        </p:nvSpPr>
        <p:spPr bwMode="auto">
          <a:xfrm>
            <a:off x="4727626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5303888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" name="Line 78"/>
          <p:cNvSpPr>
            <a:spLocks noChangeShapeType="1"/>
          </p:cNvSpPr>
          <p:nvPr/>
        </p:nvSpPr>
        <p:spPr bwMode="auto">
          <a:xfrm>
            <a:off x="5880151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1703438" y="4057054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1703438" y="348079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1703438" y="290452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1703438" y="232826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7" name="Line 87"/>
          <p:cNvSpPr>
            <a:spLocks noChangeShapeType="1"/>
          </p:cNvSpPr>
          <p:nvPr/>
        </p:nvSpPr>
        <p:spPr bwMode="auto">
          <a:xfrm flipV="1">
            <a:off x="1847901" y="2112367"/>
            <a:ext cx="3744912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59" name="Text Box 89"/>
          <p:cNvSpPr txBox="1">
            <a:spLocks noChangeArrowheads="1"/>
          </p:cNvSpPr>
          <p:nvPr/>
        </p:nvSpPr>
        <p:spPr bwMode="auto">
          <a:xfrm>
            <a:off x="6129388" y="4725144"/>
            <a:ext cx="1790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 i="1" dirty="0"/>
              <a:t>M</a:t>
            </a:r>
            <a:r>
              <a:rPr lang="pl-PL" sz="1600" dirty="0"/>
              <a:t> - liczba węzłów</a:t>
            </a:r>
            <a:endParaRPr lang="en-US" sz="1600" dirty="0"/>
          </a:p>
        </p:txBody>
      </p:sp>
      <p:sp>
        <p:nvSpPr>
          <p:cNvPr id="60" name="Text Box 90"/>
          <p:cNvSpPr txBox="1">
            <a:spLocks noChangeArrowheads="1"/>
          </p:cNvSpPr>
          <p:nvPr/>
        </p:nvSpPr>
        <p:spPr bwMode="auto">
          <a:xfrm>
            <a:off x="1935630" y="1752004"/>
            <a:ext cx="2103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i="1" dirty="0"/>
              <a:t>Γ</a:t>
            </a:r>
            <a:r>
              <a:rPr lang="pl-PL" dirty="0"/>
              <a:t>  -względne wykorzystanie </a:t>
            </a:r>
          </a:p>
          <a:p>
            <a:pPr algn="ctr"/>
            <a:r>
              <a:rPr lang="pl-PL" dirty="0"/>
              <a:t>przepustowości pierścienia</a:t>
            </a:r>
            <a:endParaRPr lang="en-US" dirty="0"/>
          </a:p>
        </p:txBody>
      </p:sp>
      <p:sp>
        <p:nvSpPr>
          <p:cNvPr id="61" name="Text Box 91"/>
          <p:cNvSpPr txBox="1">
            <a:spLocks noChangeArrowheads="1"/>
          </p:cNvSpPr>
          <p:nvPr/>
        </p:nvSpPr>
        <p:spPr bwMode="auto">
          <a:xfrm>
            <a:off x="1732013" y="4869854"/>
            <a:ext cx="4243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dirty="0"/>
              <a:t>2           3           4            5            6           7           8           9</a:t>
            </a:r>
            <a:endParaRPr lang="en-US" dirty="0"/>
          </a:p>
        </p:txBody>
      </p:sp>
      <p:sp>
        <p:nvSpPr>
          <p:cNvPr id="62" name="Text Box 92"/>
          <p:cNvSpPr txBox="1">
            <a:spLocks noChangeArrowheads="1"/>
          </p:cNvSpPr>
          <p:nvPr/>
        </p:nvSpPr>
        <p:spPr bwMode="auto">
          <a:xfrm>
            <a:off x="1331640" y="2083792"/>
            <a:ext cx="2968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 dirty="0"/>
              <a:t>4</a:t>
            </a:r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r>
              <a:rPr lang="pl-PL" sz="1600" dirty="0"/>
              <a:t>2</a:t>
            </a:r>
            <a:endParaRPr lang="en-US" sz="1600" dirty="0"/>
          </a:p>
        </p:txBody>
      </p:sp>
      <p:sp>
        <p:nvSpPr>
          <p:cNvPr id="63" name="Text Box 93"/>
          <p:cNvSpPr txBox="1">
            <a:spLocks noChangeArrowheads="1"/>
          </p:cNvSpPr>
          <p:nvPr/>
        </p:nvSpPr>
        <p:spPr bwMode="auto">
          <a:xfrm>
            <a:off x="5549657" y="1772816"/>
            <a:ext cx="1887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dirty="0"/>
              <a:t>Pierścień dwukierunkowy</a:t>
            </a:r>
          </a:p>
          <a:p>
            <a:pPr algn="ctr"/>
            <a:r>
              <a:rPr lang="pl-PL" dirty="0"/>
              <a:t>rozkład ścieżek a)</a:t>
            </a:r>
          </a:p>
        </p:txBody>
      </p:sp>
      <p:sp>
        <p:nvSpPr>
          <p:cNvPr id="68" name="Elipsa 67"/>
          <p:cNvSpPr>
            <a:spLocks noChangeAspect="1"/>
          </p:cNvSpPr>
          <p:nvPr/>
        </p:nvSpPr>
        <p:spPr>
          <a:xfrm>
            <a:off x="2411760" y="3736082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Elipsa 70"/>
          <p:cNvSpPr>
            <a:spLocks noChangeAspect="1"/>
          </p:cNvSpPr>
          <p:nvPr/>
        </p:nvSpPr>
        <p:spPr>
          <a:xfrm>
            <a:off x="2987824" y="3438525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Elipsa 76"/>
          <p:cNvSpPr>
            <a:spLocks noChangeAspect="1"/>
          </p:cNvSpPr>
          <p:nvPr/>
        </p:nvSpPr>
        <p:spPr>
          <a:xfrm>
            <a:off x="3563888" y="3140968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Elipsa 79"/>
          <p:cNvSpPr>
            <a:spLocks noChangeAspect="1"/>
          </p:cNvSpPr>
          <p:nvPr/>
        </p:nvSpPr>
        <p:spPr>
          <a:xfrm>
            <a:off x="4139952" y="2843411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Elipsa 83"/>
          <p:cNvSpPr>
            <a:spLocks noChangeAspect="1"/>
          </p:cNvSpPr>
          <p:nvPr/>
        </p:nvSpPr>
        <p:spPr>
          <a:xfrm>
            <a:off x="4716016" y="2547759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Elipsa 86"/>
          <p:cNvSpPr>
            <a:spLocks noChangeAspect="1"/>
          </p:cNvSpPr>
          <p:nvPr/>
        </p:nvSpPr>
        <p:spPr>
          <a:xfrm>
            <a:off x="5292080" y="2242964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FE7C890-D438-4055-B368-BF6AB79F5CD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60785954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128</a:t>
            </a:fld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611560" y="629980"/>
            <a:ext cx="7776864" cy="567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2109434" y="107340"/>
            <a:ext cx="50597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Rozkład ścieżek w pierścieniu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Rectangle 81"/>
          <p:cNvSpPr>
            <a:spLocks noChangeArrowheads="1"/>
          </p:cNvSpPr>
          <p:nvPr/>
        </p:nvSpPr>
        <p:spPr bwMode="auto">
          <a:xfrm>
            <a:off x="3277022" y="2684860"/>
            <a:ext cx="287337" cy="288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8" name="Rectangle 82"/>
          <p:cNvSpPr>
            <a:spLocks noChangeArrowheads="1"/>
          </p:cNvSpPr>
          <p:nvPr/>
        </p:nvSpPr>
        <p:spPr bwMode="auto">
          <a:xfrm>
            <a:off x="4140622" y="3332560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9" name="Rectangle 83"/>
          <p:cNvSpPr>
            <a:spLocks noChangeArrowheads="1"/>
          </p:cNvSpPr>
          <p:nvPr/>
        </p:nvSpPr>
        <p:spPr bwMode="auto">
          <a:xfrm>
            <a:off x="2413422" y="3334147"/>
            <a:ext cx="287337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0" name="Rectangle 84"/>
          <p:cNvSpPr>
            <a:spLocks noChangeArrowheads="1"/>
          </p:cNvSpPr>
          <p:nvPr/>
        </p:nvSpPr>
        <p:spPr bwMode="auto">
          <a:xfrm>
            <a:off x="3780259" y="4124722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1" name="Rectangle 85"/>
          <p:cNvSpPr>
            <a:spLocks noChangeArrowheads="1"/>
          </p:cNvSpPr>
          <p:nvPr/>
        </p:nvSpPr>
        <p:spPr bwMode="auto">
          <a:xfrm>
            <a:off x="2700759" y="4124722"/>
            <a:ext cx="287338" cy="288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2" name="Line 86"/>
          <p:cNvSpPr>
            <a:spLocks noChangeShapeType="1"/>
          </p:cNvSpPr>
          <p:nvPr/>
        </p:nvSpPr>
        <p:spPr bwMode="auto">
          <a:xfrm>
            <a:off x="3564359" y="2973785"/>
            <a:ext cx="5762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3" name="Line 87"/>
          <p:cNvSpPr>
            <a:spLocks noChangeShapeType="1"/>
          </p:cNvSpPr>
          <p:nvPr/>
        </p:nvSpPr>
        <p:spPr bwMode="auto">
          <a:xfrm flipV="1">
            <a:off x="2700759" y="2973785"/>
            <a:ext cx="5762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197" name="Line 103"/>
          <p:cNvSpPr>
            <a:spLocks noChangeShapeType="1"/>
          </p:cNvSpPr>
          <p:nvPr/>
        </p:nvSpPr>
        <p:spPr bwMode="auto">
          <a:xfrm flipV="1">
            <a:off x="2915072" y="2973785"/>
            <a:ext cx="5048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55" name="Line 104"/>
          <p:cNvSpPr>
            <a:spLocks noChangeShapeType="1"/>
          </p:cNvSpPr>
          <p:nvPr/>
        </p:nvSpPr>
        <p:spPr bwMode="auto">
          <a:xfrm flipH="1" flipV="1">
            <a:off x="3419897" y="2973785"/>
            <a:ext cx="43180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61" name="Text Box 110"/>
          <p:cNvSpPr txBox="1">
            <a:spLocks noChangeArrowheads="1"/>
          </p:cNvSpPr>
          <p:nvPr/>
        </p:nvSpPr>
        <p:spPr bwMode="auto">
          <a:xfrm>
            <a:off x="1619672" y="1988840"/>
            <a:ext cx="32431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sz="1600" dirty="0"/>
              <a:t>      Rozkład z węzłem centralnym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pole tekstowe 42"/>
              <p:cNvSpPr txBox="1"/>
              <p:nvPr/>
            </p:nvSpPr>
            <p:spPr>
              <a:xfrm>
                <a:off x="5254216" y="3141749"/>
                <a:ext cx="2054088" cy="629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Γ</m:t>
                    </m:r>
                    <m:r>
                      <a:rPr lang="pl-PL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latin typeface="Cambria Math"/>
                          </a:rPr>
                          <m:t>𝑁</m:t>
                        </m:r>
                        <m:r>
                          <a:rPr lang="pl-PL" sz="2400" b="0" i="1" smtClean="0">
                            <a:latin typeface="Cambria Math"/>
                          </a:rPr>
                          <m:t>/2+</m:t>
                        </m:r>
                        <m:r>
                          <a:rPr lang="pl-PL" sz="2400" b="0" i="1" smtClean="0">
                            <a:latin typeface="Cambria Math"/>
                          </a:rPr>
                          <m:t>𝑁</m:t>
                        </m:r>
                        <m:r>
                          <a:rPr lang="pl-PL" sz="2400" b="0" i="1" smtClean="0">
                            <a:latin typeface="Cambria Math"/>
                          </a:rPr>
                          <m:t>/2</m:t>
                        </m:r>
                      </m:num>
                      <m:den>
                        <m:r>
                          <a:rPr lang="pl-PL" sz="24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pl-PL" sz="2400" dirty="0"/>
                  <a:t>=1</a:t>
                </a:r>
              </a:p>
            </p:txBody>
          </p:sp>
        </mc:Choice>
        <mc:Fallback xmlns="">
          <p:sp>
            <p:nvSpPr>
              <p:cNvPr id="43" name="pole tekstow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216" y="3141749"/>
                <a:ext cx="2054088" cy="629531"/>
              </a:xfrm>
              <a:prstGeom prst="rect">
                <a:avLst/>
              </a:prstGeom>
              <a:blipFill rotWithShape="1">
                <a:blip r:embed="rId4"/>
                <a:stretch>
                  <a:fillRect r="-3264" b="-86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428F4E1-404C-485B-BE07-70194BB88F88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405785630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129</a:t>
            </a:fld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611560" y="1052736"/>
            <a:ext cx="7776864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755576" y="200253"/>
            <a:ext cx="76536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Efektywność tworzenia ścieżek w pierścieniu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70"/>
          <p:cNvSpPr>
            <a:spLocks noChangeShapeType="1"/>
          </p:cNvSpPr>
          <p:nvPr/>
        </p:nvSpPr>
        <p:spPr bwMode="auto">
          <a:xfrm flipV="1">
            <a:off x="1847901" y="1752004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4" name="Line 71"/>
          <p:cNvSpPr>
            <a:spLocks noChangeShapeType="1"/>
          </p:cNvSpPr>
          <p:nvPr/>
        </p:nvSpPr>
        <p:spPr bwMode="auto">
          <a:xfrm>
            <a:off x="1847901" y="4631729"/>
            <a:ext cx="4897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424163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6" name="Line 73"/>
          <p:cNvSpPr>
            <a:spLocks noChangeShapeType="1"/>
          </p:cNvSpPr>
          <p:nvPr/>
        </p:nvSpPr>
        <p:spPr bwMode="auto">
          <a:xfrm>
            <a:off x="3000426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>
            <a:off x="3576688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8" name="Line 75"/>
          <p:cNvSpPr>
            <a:spLocks noChangeShapeType="1"/>
          </p:cNvSpPr>
          <p:nvPr/>
        </p:nvSpPr>
        <p:spPr bwMode="auto">
          <a:xfrm>
            <a:off x="4152951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9" name="Line 76"/>
          <p:cNvSpPr>
            <a:spLocks noChangeShapeType="1"/>
          </p:cNvSpPr>
          <p:nvPr/>
        </p:nvSpPr>
        <p:spPr bwMode="auto">
          <a:xfrm>
            <a:off x="4727626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5303888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" name="Line 78"/>
          <p:cNvSpPr>
            <a:spLocks noChangeShapeType="1"/>
          </p:cNvSpPr>
          <p:nvPr/>
        </p:nvSpPr>
        <p:spPr bwMode="auto">
          <a:xfrm>
            <a:off x="5880151" y="463172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1703438" y="4057054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1703438" y="348079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1703438" y="290452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1703438" y="232826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>
            <a:off x="1847901" y="4053219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57" name="Line 87"/>
          <p:cNvSpPr>
            <a:spLocks noChangeShapeType="1"/>
          </p:cNvSpPr>
          <p:nvPr/>
        </p:nvSpPr>
        <p:spPr bwMode="auto">
          <a:xfrm flipV="1">
            <a:off x="1847901" y="2112367"/>
            <a:ext cx="3744912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58" name="Line 88"/>
          <p:cNvSpPr>
            <a:spLocks noChangeShapeType="1"/>
          </p:cNvSpPr>
          <p:nvPr/>
        </p:nvSpPr>
        <p:spPr bwMode="auto">
          <a:xfrm flipV="1">
            <a:off x="1776463" y="3407767"/>
            <a:ext cx="37433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9" name="Text Box 89"/>
          <p:cNvSpPr txBox="1">
            <a:spLocks noChangeArrowheads="1"/>
          </p:cNvSpPr>
          <p:nvPr/>
        </p:nvSpPr>
        <p:spPr bwMode="auto">
          <a:xfrm>
            <a:off x="6129388" y="4725144"/>
            <a:ext cx="1790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 i="1" dirty="0"/>
              <a:t>M</a:t>
            </a:r>
            <a:r>
              <a:rPr lang="pl-PL" sz="1600" dirty="0"/>
              <a:t> - liczba węzłów</a:t>
            </a:r>
            <a:endParaRPr lang="en-US" sz="1600" dirty="0"/>
          </a:p>
        </p:txBody>
      </p:sp>
      <p:sp>
        <p:nvSpPr>
          <p:cNvPr id="60" name="Text Box 90"/>
          <p:cNvSpPr txBox="1">
            <a:spLocks noChangeArrowheads="1"/>
          </p:cNvSpPr>
          <p:nvPr/>
        </p:nvSpPr>
        <p:spPr bwMode="auto">
          <a:xfrm>
            <a:off x="1935630" y="1752004"/>
            <a:ext cx="2103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i="1" dirty="0"/>
              <a:t>Γ</a:t>
            </a:r>
            <a:r>
              <a:rPr lang="pl-PL" dirty="0"/>
              <a:t>  -względne wykorzystanie </a:t>
            </a:r>
          </a:p>
          <a:p>
            <a:pPr algn="ctr"/>
            <a:r>
              <a:rPr lang="pl-PL" dirty="0"/>
              <a:t>przepustowości pierścienia</a:t>
            </a:r>
            <a:endParaRPr lang="en-US" dirty="0"/>
          </a:p>
        </p:txBody>
      </p:sp>
      <p:sp>
        <p:nvSpPr>
          <p:cNvPr id="61" name="Text Box 91"/>
          <p:cNvSpPr txBox="1">
            <a:spLocks noChangeArrowheads="1"/>
          </p:cNvSpPr>
          <p:nvPr/>
        </p:nvSpPr>
        <p:spPr bwMode="auto">
          <a:xfrm>
            <a:off x="1732013" y="4869854"/>
            <a:ext cx="4243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dirty="0"/>
              <a:t>2           3           4            5            6           7           8           9</a:t>
            </a:r>
            <a:endParaRPr lang="en-US" dirty="0"/>
          </a:p>
        </p:txBody>
      </p:sp>
      <p:sp>
        <p:nvSpPr>
          <p:cNvPr id="62" name="Text Box 92"/>
          <p:cNvSpPr txBox="1">
            <a:spLocks noChangeArrowheads="1"/>
          </p:cNvSpPr>
          <p:nvPr/>
        </p:nvSpPr>
        <p:spPr bwMode="auto">
          <a:xfrm>
            <a:off x="1331640" y="2083792"/>
            <a:ext cx="2968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 dirty="0"/>
              <a:t>4</a:t>
            </a:r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r>
              <a:rPr lang="pl-PL" sz="1600" dirty="0"/>
              <a:t>2</a:t>
            </a:r>
            <a:endParaRPr lang="en-US" sz="1600" dirty="0"/>
          </a:p>
        </p:txBody>
      </p:sp>
      <p:sp>
        <p:nvSpPr>
          <p:cNvPr id="63" name="Text Box 93"/>
          <p:cNvSpPr txBox="1">
            <a:spLocks noChangeArrowheads="1"/>
          </p:cNvSpPr>
          <p:nvPr/>
        </p:nvSpPr>
        <p:spPr bwMode="auto">
          <a:xfrm>
            <a:off x="5540838" y="1772816"/>
            <a:ext cx="1904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dirty="0"/>
              <a:t>Pierścień dwukierunkowy</a:t>
            </a:r>
          </a:p>
          <a:p>
            <a:pPr algn="ctr"/>
            <a:r>
              <a:rPr lang="pl-PL" dirty="0"/>
              <a:t>rozkład ścieżek a)</a:t>
            </a:r>
          </a:p>
        </p:txBody>
      </p:sp>
      <p:sp>
        <p:nvSpPr>
          <p:cNvPr id="64" name="Text Box 94"/>
          <p:cNvSpPr txBox="1">
            <a:spLocks noChangeArrowheads="1"/>
          </p:cNvSpPr>
          <p:nvPr/>
        </p:nvSpPr>
        <p:spPr bwMode="auto">
          <a:xfrm>
            <a:off x="5552442" y="3068960"/>
            <a:ext cx="1973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dirty="0"/>
              <a:t>Pierścień dwukierunkowy  </a:t>
            </a:r>
          </a:p>
          <a:p>
            <a:pPr algn="ctr"/>
            <a:r>
              <a:rPr lang="pl-PL" dirty="0"/>
              <a:t>rozkład ścieżek b)</a:t>
            </a:r>
            <a:endParaRPr lang="en-US" dirty="0"/>
          </a:p>
        </p:txBody>
      </p:sp>
      <p:sp>
        <p:nvSpPr>
          <p:cNvPr id="65" name="Text Box 95"/>
          <p:cNvSpPr txBox="1">
            <a:spLocks noChangeArrowheads="1"/>
          </p:cNvSpPr>
          <p:nvPr/>
        </p:nvSpPr>
        <p:spPr bwMode="auto">
          <a:xfrm>
            <a:off x="5439867" y="3750131"/>
            <a:ext cx="21098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dirty="0"/>
              <a:t>Pierścienie: dwukierunkowy </a:t>
            </a:r>
          </a:p>
          <a:p>
            <a:pPr algn="ctr"/>
            <a:r>
              <a:rPr lang="pl-PL" dirty="0"/>
              <a:t>i jednokierunkowy</a:t>
            </a:r>
          </a:p>
          <a:p>
            <a:pPr algn="ctr"/>
            <a:r>
              <a:rPr lang="pl-PL" dirty="0"/>
              <a:t>rozkład ścieżek c)</a:t>
            </a:r>
            <a:endParaRPr lang="en-US" dirty="0"/>
          </a:p>
        </p:txBody>
      </p:sp>
      <p:sp>
        <p:nvSpPr>
          <p:cNvPr id="3" name="Elipsa 2"/>
          <p:cNvSpPr>
            <a:spLocks noChangeAspect="1"/>
          </p:cNvSpPr>
          <p:nvPr/>
        </p:nvSpPr>
        <p:spPr>
          <a:xfrm>
            <a:off x="2411760" y="4031352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Elipsa 66"/>
          <p:cNvSpPr>
            <a:spLocks noChangeAspect="1"/>
          </p:cNvSpPr>
          <p:nvPr/>
        </p:nvSpPr>
        <p:spPr>
          <a:xfrm>
            <a:off x="2411760" y="3921244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Elipsa 67"/>
          <p:cNvSpPr>
            <a:spLocks noChangeAspect="1"/>
          </p:cNvSpPr>
          <p:nvPr/>
        </p:nvSpPr>
        <p:spPr>
          <a:xfrm>
            <a:off x="2411760" y="3736082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Elipsa 68"/>
          <p:cNvSpPr>
            <a:spLocks noChangeAspect="1"/>
          </p:cNvSpPr>
          <p:nvPr/>
        </p:nvSpPr>
        <p:spPr>
          <a:xfrm>
            <a:off x="2987824" y="4031352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Elipsa 69"/>
          <p:cNvSpPr>
            <a:spLocks noChangeAspect="1"/>
          </p:cNvSpPr>
          <p:nvPr/>
        </p:nvSpPr>
        <p:spPr>
          <a:xfrm>
            <a:off x="2987824" y="3822948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Elipsa 70"/>
          <p:cNvSpPr>
            <a:spLocks noChangeAspect="1"/>
          </p:cNvSpPr>
          <p:nvPr/>
        </p:nvSpPr>
        <p:spPr>
          <a:xfrm>
            <a:off x="2987824" y="3438525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Elipsa 72"/>
          <p:cNvSpPr>
            <a:spLocks noChangeAspect="1"/>
          </p:cNvSpPr>
          <p:nvPr/>
        </p:nvSpPr>
        <p:spPr>
          <a:xfrm>
            <a:off x="3563888" y="4043164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Elipsa 75"/>
          <p:cNvSpPr>
            <a:spLocks noChangeAspect="1"/>
          </p:cNvSpPr>
          <p:nvPr/>
        </p:nvSpPr>
        <p:spPr>
          <a:xfrm>
            <a:off x="3563888" y="3736082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Elipsa 76"/>
          <p:cNvSpPr>
            <a:spLocks noChangeAspect="1"/>
          </p:cNvSpPr>
          <p:nvPr/>
        </p:nvSpPr>
        <p:spPr>
          <a:xfrm>
            <a:off x="3563888" y="3140968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Elipsa 77"/>
          <p:cNvSpPr>
            <a:spLocks noChangeAspect="1"/>
          </p:cNvSpPr>
          <p:nvPr/>
        </p:nvSpPr>
        <p:spPr>
          <a:xfrm>
            <a:off x="4139952" y="4040877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Elipsa 78"/>
          <p:cNvSpPr>
            <a:spLocks noChangeAspect="1"/>
          </p:cNvSpPr>
          <p:nvPr/>
        </p:nvSpPr>
        <p:spPr>
          <a:xfrm>
            <a:off x="4139952" y="3625974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Elipsa 79"/>
          <p:cNvSpPr>
            <a:spLocks noChangeAspect="1"/>
          </p:cNvSpPr>
          <p:nvPr/>
        </p:nvSpPr>
        <p:spPr>
          <a:xfrm>
            <a:off x="4139952" y="2843411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Elipsa 80"/>
          <p:cNvSpPr>
            <a:spLocks noChangeAspect="1"/>
          </p:cNvSpPr>
          <p:nvPr/>
        </p:nvSpPr>
        <p:spPr>
          <a:xfrm>
            <a:off x="4716016" y="4040877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2" name="Elipsa 81"/>
          <p:cNvSpPr>
            <a:spLocks noChangeAspect="1"/>
          </p:cNvSpPr>
          <p:nvPr/>
        </p:nvSpPr>
        <p:spPr>
          <a:xfrm>
            <a:off x="4716016" y="3529583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Elipsa 83"/>
          <p:cNvSpPr>
            <a:spLocks noChangeAspect="1"/>
          </p:cNvSpPr>
          <p:nvPr/>
        </p:nvSpPr>
        <p:spPr>
          <a:xfrm>
            <a:off x="4716016" y="2547759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5" name="Elipsa 84"/>
          <p:cNvSpPr>
            <a:spLocks noChangeAspect="1"/>
          </p:cNvSpPr>
          <p:nvPr/>
        </p:nvSpPr>
        <p:spPr>
          <a:xfrm>
            <a:off x="5292080" y="4043164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Elipsa 85"/>
          <p:cNvSpPr>
            <a:spLocks noChangeAspect="1"/>
          </p:cNvSpPr>
          <p:nvPr/>
        </p:nvSpPr>
        <p:spPr>
          <a:xfrm>
            <a:off x="5292080" y="3429000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Elipsa 86"/>
          <p:cNvSpPr>
            <a:spLocks noChangeAspect="1"/>
          </p:cNvSpPr>
          <p:nvPr/>
        </p:nvSpPr>
        <p:spPr>
          <a:xfrm>
            <a:off x="5292080" y="2242964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D6F6EBC-BE7D-41FF-9259-202FED9CB4E9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7251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C471F3-73BA-4FC8-96D4-937176507A2D}"/>
              </a:ext>
            </a:extLst>
          </p:cNvPr>
          <p:cNvSpPr/>
          <p:nvPr/>
        </p:nvSpPr>
        <p:spPr>
          <a:xfrm>
            <a:off x="251520" y="1124744"/>
            <a:ext cx="8568952" cy="547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DE5377-135F-446C-9AB4-E6D08914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13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06DFFD-EBB2-4E07-8324-EFEDB18D10AD}"/>
              </a:ext>
            </a:extLst>
          </p:cNvPr>
          <p:cNvSpPr/>
          <p:nvPr/>
        </p:nvSpPr>
        <p:spPr>
          <a:xfrm>
            <a:off x="611560" y="2204864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8A810C1-7253-4BFB-BF01-972AD70D2B60}"/>
              </a:ext>
            </a:extLst>
          </p:cNvPr>
          <p:cNvCxnSpPr>
            <a:cxnSpLocks/>
          </p:cNvCxnSpPr>
          <p:nvPr/>
        </p:nvCxnSpPr>
        <p:spPr>
          <a:xfrm>
            <a:off x="1619672" y="234888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DA594724-2895-4995-B3DC-68494369CC38}"/>
              </a:ext>
            </a:extLst>
          </p:cNvPr>
          <p:cNvSpPr/>
          <p:nvPr/>
        </p:nvSpPr>
        <p:spPr>
          <a:xfrm>
            <a:off x="2123728" y="2204864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F0568B3-FD33-4EF7-87F9-9F48569E0928}"/>
              </a:ext>
            </a:extLst>
          </p:cNvPr>
          <p:cNvCxnSpPr>
            <a:cxnSpLocks/>
          </p:cNvCxnSpPr>
          <p:nvPr/>
        </p:nvCxnSpPr>
        <p:spPr>
          <a:xfrm>
            <a:off x="3203848" y="249289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FDF149BA-FC07-4272-BBCC-E773AA44E57D}"/>
              </a:ext>
            </a:extLst>
          </p:cNvPr>
          <p:cNvSpPr/>
          <p:nvPr/>
        </p:nvSpPr>
        <p:spPr>
          <a:xfrm>
            <a:off x="3923928" y="2204864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888E1C6-430D-44CC-86A8-251BC76E468F}"/>
              </a:ext>
            </a:extLst>
          </p:cNvPr>
          <p:cNvCxnSpPr>
            <a:cxnSpLocks/>
          </p:cNvCxnSpPr>
          <p:nvPr/>
        </p:nvCxnSpPr>
        <p:spPr>
          <a:xfrm>
            <a:off x="5148064" y="249289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DE4694-B050-4701-B9B9-8788B2AB24E2}"/>
              </a:ext>
            </a:extLst>
          </p:cNvPr>
          <p:cNvSpPr/>
          <p:nvPr/>
        </p:nvSpPr>
        <p:spPr>
          <a:xfrm>
            <a:off x="5868144" y="2204864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213D94-2C42-495B-9DCB-EDF319CA1B31}"/>
              </a:ext>
            </a:extLst>
          </p:cNvPr>
          <p:cNvSpPr/>
          <p:nvPr/>
        </p:nvSpPr>
        <p:spPr>
          <a:xfrm>
            <a:off x="7524328" y="2204864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87C9FAF-137E-4511-990A-BDC58B822919}"/>
              </a:ext>
            </a:extLst>
          </p:cNvPr>
          <p:cNvSpPr/>
          <p:nvPr/>
        </p:nvSpPr>
        <p:spPr>
          <a:xfrm>
            <a:off x="4427984" y="285293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2355684-3169-4249-B768-17CAEB6BB8A9}"/>
              </a:ext>
            </a:extLst>
          </p:cNvPr>
          <p:cNvSpPr/>
          <p:nvPr/>
        </p:nvSpPr>
        <p:spPr>
          <a:xfrm>
            <a:off x="3995936" y="3284984"/>
            <a:ext cx="1080120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błędy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56F571C2-3033-448A-9910-A0C5575DBFDA}"/>
              </a:ext>
            </a:extLst>
          </p:cNvPr>
          <p:cNvSpPr/>
          <p:nvPr/>
        </p:nvSpPr>
        <p:spPr>
          <a:xfrm>
            <a:off x="611560" y="4745036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F3F5F18D-8ED1-497B-BCD2-55EF70B6A89D}"/>
              </a:ext>
            </a:extLst>
          </p:cNvPr>
          <p:cNvSpPr/>
          <p:nvPr/>
        </p:nvSpPr>
        <p:spPr>
          <a:xfrm>
            <a:off x="2123728" y="4745036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5BA0B8E6-FE01-4896-AD43-EC8872FCC6E9}"/>
              </a:ext>
            </a:extLst>
          </p:cNvPr>
          <p:cNvCxnSpPr>
            <a:cxnSpLocks/>
          </p:cNvCxnSpPr>
          <p:nvPr/>
        </p:nvCxnSpPr>
        <p:spPr>
          <a:xfrm>
            <a:off x="3203848" y="503306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B2FE11B1-A39A-4A11-8516-272B786E707F}"/>
              </a:ext>
            </a:extLst>
          </p:cNvPr>
          <p:cNvSpPr/>
          <p:nvPr/>
        </p:nvSpPr>
        <p:spPr>
          <a:xfrm>
            <a:off x="3923928" y="4745036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55FA2C55-BC38-4551-B0FD-EEE48D977BFE}"/>
              </a:ext>
            </a:extLst>
          </p:cNvPr>
          <p:cNvCxnSpPr>
            <a:cxnSpLocks/>
          </p:cNvCxnSpPr>
          <p:nvPr/>
        </p:nvCxnSpPr>
        <p:spPr>
          <a:xfrm>
            <a:off x="5148064" y="503306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>
            <a:extLst>
              <a:ext uri="{FF2B5EF4-FFF2-40B4-BE49-F238E27FC236}">
                <a16:creationId xmlns:a16="http://schemas.microsoft.com/office/drawing/2014/main" id="{5C063FCF-2E37-48C9-A97B-5D3CF5F12E8F}"/>
              </a:ext>
            </a:extLst>
          </p:cNvPr>
          <p:cNvSpPr/>
          <p:nvPr/>
        </p:nvSpPr>
        <p:spPr>
          <a:xfrm>
            <a:off x="5868144" y="4745036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E860E32E-0FBC-4E60-B9BF-328D04A8913B}"/>
              </a:ext>
            </a:extLst>
          </p:cNvPr>
          <p:cNvSpPr/>
          <p:nvPr/>
        </p:nvSpPr>
        <p:spPr>
          <a:xfrm>
            <a:off x="7524328" y="4745036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26" name="Strzałka: w górę 25">
            <a:extLst>
              <a:ext uri="{FF2B5EF4-FFF2-40B4-BE49-F238E27FC236}">
                <a16:creationId xmlns:a16="http://schemas.microsoft.com/office/drawing/2014/main" id="{92159854-3757-4CAA-B55B-D3ED2584DB7E}"/>
              </a:ext>
            </a:extLst>
          </p:cNvPr>
          <p:cNvSpPr/>
          <p:nvPr/>
        </p:nvSpPr>
        <p:spPr>
          <a:xfrm>
            <a:off x="4427984" y="5393108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670DC764-A74B-46FB-9220-B87C78801DF5}"/>
              </a:ext>
            </a:extLst>
          </p:cNvPr>
          <p:cNvSpPr/>
          <p:nvPr/>
        </p:nvSpPr>
        <p:spPr>
          <a:xfrm>
            <a:off x="3563888" y="5825156"/>
            <a:ext cx="1944216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Zniekształcenia i zakłócenia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02B626D-58ED-4F31-A30E-EE1957F934CC}"/>
              </a:ext>
            </a:extLst>
          </p:cNvPr>
          <p:cNvSpPr txBox="1"/>
          <p:nvPr/>
        </p:nvSpPr>
        <p:spPr>
          <a:xfrm>
            <a:off x="539552" y="3871648"/>
            <a:ext cx="157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/>
              <a:t>Postać fizyczna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AB32116-7354-44B3-A09F-143007A26647}"/>
              </a:ext>
            </a:extLst>
          </p:cNvPr>
          <p:cNvSpPr txBox="1"/>
          <p:nvPr/>
        </p:nvSpPr>
        <p:spPr>
          <a:xfrm>
            <a:off x="539552" y="1340768"/>
            <a:ext cx="206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/>
              <a:t>Postać informacyjna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B7924-5589-48A1-9FF8-7BA3E48D1E97}"/>
              </a:ext>
            </a:extLst>
          </p:cNvPr>
          <p:cNvSpPr txBox="1"/>
          <p:nvPr/>
        </p:nvSpPr>
        <p:spPr>
          <a:xfrm>
            <a:off x="959451" y="3142709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ze źródeł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C98EE0-F940-46A9-8540-7263607FC7A1}"/>
              </a:ext>
            </a:extLst>
          </p:cNvPr>
          <p:cNvSpPr txBox="1"/>
          <p:nvPr/>
        </p:nvSpPr>
        <p:spPr>
          <a:xfrm>
            <a:off x="6383993" y="3070701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do klienta (-ów)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6421D03-ECEE-4E73-9469-DEB02B949083}"/>
              </a:ext>
            </a:extLst>
          </p:cNvPr>
          <p:cNvSpPr txBox="1"/>
          <p:nvPr/>
        </p:nvSpPr>
        <p:spPr>
          <a:xfrm>
            <a:off x="2773362" y="2987660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6F426A-11B0-49D3-94C1-6A5E4447DBA3}"/>
              </a:ext>
            </a:extLst>
          </p:cNvPr>
          <p:cNvSpPr txBox="1"/>
          <p:nvPr/>
        </p:nvSpPr>
        <p:spPr>
          <a:xfrm>
            <a:off x="4861594" y="2987660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E1375714-4330-42EC-ACBF-3F0EB0BED9E4}"/>
              </a:ext>
            </a:extLst>
          </p:cNvPr>
          <p:cNvSpPr/>
          <p:nvPr/>
        </p:nvSpPr>
        <p:spPr>
          <a:xfrm>
            <a:off x="1763688" y="2708920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górę 33">
            <a:extLst>
              <a:ext uri="{FF2B5EF4-FFF2-40B4-BE49-F238E27FC236}">
                <a16:creationId xmlns:a16="http://schemas.microsoft.com/office/drawing/2014/main" id="{27B11997-883D-4DA3-BBD6-5C6B8BF38397}"/>
              </a:ext>
            </a:extLst>
          </p:cNvPr>
          <p:cNvSpPr/>
          <p:nvPr/>
        </p:nvSpPr>
        <p:spPr>
          <a:xfrm>
            <a:off x="3419872" y="2503929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34">
            <a:extLst>
              <a:ext uri="{FF2B5EF4-FFF2-40B4-BE49-F238E27FC236}">
                <a16:creationId xmlns:a16="http://schemas.microsoft.com/office/drawing/2014/main" id="{4672810C-4CBA-4454-A588-DBDC6D4A1671}"/>
              </a:ext>
            </a:extLst>
          </p:cNvPr>
          <p:cNvSpPr/>
          <p:nvPr/>
        </p:nvSpPr>
        <p:spPr>
          <a:xfrm>
            <a:off x="5364088" y="249289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górę 35">
            <a:extLst>
              <a:ext uri="{FF2B5EF4-FFF2-40B4-BE49-F238E27FC236}">
                <a16:creationId xmlns:a16="http://schemas.microsoft.com/office/drawing/2014/main" id="{57A1D940-E428-45B4-97D8-937A5E92BE37}"/>
              </a:ext>
            </a:extLst>
          </p:cNvPr>
          <p:cNvSpPr/>
          <p:nvPr/>
        </p:nvSpPr>
        <p:spPr>
          <a:xfrm>
            <a:off x="7164288" y="2564904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1C38F1C-A648-494C-9F47-C897B31CF797}"/>
              </a:ext>
            </a:extLst>
          </p:cNvPr>
          <p:cNvGrpSpPr/>
          <p:nvPr/>
        </p:nvGrpSpPr>
        <p:grpSpPr>
          <a:xfrm>
            <a:off x="3296610" y="2276872"/>
            <a:ext cx="532481" cy="144016"/>
            <a:chOff x="3131840" y="404664"/>
            <a:chExt cx="532481" cy="144016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1CFC9FD5-3D48-481E-BC81-ADA3C6AC8846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15148C10-104E-4DBC-A00D-ADAF73CA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D568E311-F207-484D-BF81-8FA917DC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D519808-74BE-4897-86B4-2FBCC300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1179093-9028-49F7-BF88-6ABC189EA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FBA419B3-E721-453D-B762-CEB09B3A05B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FC69CE0-BE16-4948-9DD0-315D7B170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6E0F457A-6283-4BE9-80DC-19F083F12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FDE42A01-F058-4263-98C1-8EE93975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075612EB-7420-41AF-9EFC-E43F326E8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C33109F-59B1-4D7E-97B2-21E20331BE5E}"/>
              </a:ext>
            </a:extLst>
          </p:cNvPr>
          <p:cNvGrpSpPr/>
          <p:nvPr/>
        </p:nvGrpSpPr>
        <p:grpSpPr>
          <a:xfrm>
            <a:off x="5241621" y="2276872"/>
            <a:ext cx="532481" cy="144016"/>
            <a:chOff x="3131840" y="404664"/>
            <a:chExt cx="532481" cy="144016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4E5BA7BE-6AF4-46E5-84FD-EEA13463246F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71492C1-FC10-4A94-8CAB-9F2596B7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98AD2C6-315E-499A-BA68-DBD6CC7B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FFE0B345-DF58-4769-9197-6875AA3EC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B655FD7-6B4A-4E38-B961-41233B406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86A5D88D-4C54-47BF-B55C-21E7C14F90F4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E47F2289-8026-4612-BBDB-CDC71FBF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EF11723-0C62-4B5F-A176-F3C6910E6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B922F5D8-373D-4D25-8DCB-AAE680E20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BC3A4AB-D5C0-4123-860A-17BD72AE9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A1D243E-341D-4BD3-B695-1579A0955E82}"/>
              </a:ext>
            </a:extLst>
          </p:cNvPr>
          <p:cNvGrpSpPr/>
          <p:nvPr/>
        </p:nvGrpSpPr>
        <p:grpSpPr>
          <a:xfrm>
            <a:off x="1691680" y="2132856"/>
            <a:ext cx="360040" cy="144016"/>
            <a:chOff x="3131840" y="404664"/>
            <a:chExt cx="457200" cy="144016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4B9A233-8BD2-478B-8F61-318F1BB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FE22DDC-ACC7-4FD0-B1CC-CA85475F7702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9166D3C6-A3B7-48BC-B2AE-E961FCF1F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5884798B-E160-4710-8862-B0E32605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A01865B-BF75-476D-B85C-17592C86DA22}"/>
              </a:ext>
            </a:extLst>
          </p:cNvPr>
          <p:cNvGrpSpPr/>
          <p:nvPr/>
        </p:nvGrpSpPr>
        <p:grpSpPr>
          <a:xfrm>
            <a:off x="7092280" y="2132856"/>
            <a:ext cx="360040" cy="144016"/>
            <a:chOff x="3131840" y="404664"/>
            <a:chExt cx="457200" cy="144016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6A914EC5-40D5-4CCF-954D-B3F195A94C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7EDE323E-595F-4D15-9787-3BDF226898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A6759D15-BEF1-4B59-8D01-5AFC062AF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A0B89A56-1122-4612-A5FD-A68C51555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Dowolny kształt: kształt 76">
            <a:extLst>
              <a:ext uri="{FF2B5EF4-FFF2-40B4-BE49-F238E27FC236}">
                <a16:creationId xmlns:a16="http://schemas.microsoft.com/office/drawing/2014/main" id="{CA51F534-319C-4F7E-8D33-90ABCC4C7FF2}"/>
              </a:ext>
            </a:extLst>
          </p:cNvPr>
          <p:cNvSpPr/>
          <p:nvPr/>
        </p:nvSpPr>
        <p:spPr>
          <a:xfrm>
            <a:off x="5198835" y="4859737"/>
            <a:ext cx="165253" cy="154236"/>
          </a:xfrm>
          <a:custGeom>
            <a:avLst/>
            <a:gdLst>
              <a:gd name="connsiteX0" fmla="*/ 0 w 165253"/>
              <a:gd name="connsiteY0" fmla="*/ 154236 h 154236"/>
              <a:gd name="connsiteX1" fmla="*/ 99152 w 165253"/>
              <a:gd name="connsiteY1" fmla="*/ 0 h 154236"/>
              <a:gd name="connsiteX2" fmla="*/ 165253 w 165253"/>
              <a:gd name="connsiteY2" fmla="*/ 154236 h 1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53" h="154236">
                <a:moveTo>
                  <a:pt x="0" y="154236"/>
                </a:moveTo>
                <a:cubicBezTo>
                  <a:pt x="35805" y="77118"/>
                  <a:pt x="71610" y="0"/>
                  <a:pt x="99152" y="0"/>
                </a:cubicBezTo>
                <a:cubicBezTo>
                  <a:pt x="126694" y="0"/>
                  <a:pt x="145973" y="77118"/>
                  <a:pt x="165253" y="15423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Dowolny kształt: kształt 78">
            <a:extLst>
              <a:ext uri="{FF2B5EF4-FFF2-40B4-BE49-F238E27FC236}">
                <a16:creationId xmlns:a16="http://schemas.microsoft.com/office/drawing/2014/main" id="{68B7C76D-F122-4135-B331-3C25C2D00418}"/>
              </a:ext>
            </a:extLst>
          </p:cNvPr>
          <p:cNvSpPr/>
          <p:nvPr/>
        </p:nvSpPr>
        <p:spPr>
          <a:xfrm>
            <a:off x="5630883" y="4869957"/>
            <a:ext cx="165253" cy="154236"/>
          </a:xfrm>
          <a:custGeom>
            <a:avLst/>
            <a:gdLst>
              <a:gd name="connsiteX0" fmla="*/ 0 w 165253"/>
              <a:gd name="connsiteY0" fmla="*/ 154236 h 154236"/>
              <a:gd name="connsiteX1" fmla="*/ 99152 w 165253"/>
              <a:gd name="connsiteY1" fmla="*/ 0 h 154236"/>
              <a:gd name="connsiteX2" fmla="*/ 165253 w 165253"/>
              <a:gd name="connsiteY2" fmla="*/ 154236 h 1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53" h="154236">
                <a:moveTo>
                  <a:pt x="0" y="154236"/>
                </a:moveTo>
                <a:cubicBezTo>
                  <a:pt x="35805" y="77118"/>
                  <a:pt x="71610" y="0"/>
                  <a:pt x="99152" y="0"/>
                </a:cubicBezTo>
                <a:cubicBezTo>
                  <a:pt x="126694" y="0"/>
                  <a:pt x="145973" y="77118"/>
                  <a:pt x="165253" y="15423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A7CC6E0D-3E57-4683-9009-8F50A67AAD9B}"/>
              </a:ext>
            </a:extLst>
          </p:cNvPr>
          <p:cNvSpPr/>
          <p:nvPr/>
        </p:nvSpPr>
        <p:spPr>
          <a:xfrm>
            <a:off x="3275856" y="4797152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01540345-95F1-44E3-A8FC-D3C645C21BA1}"/>
              </a:ext>
            </a:extLst>
          </p:cNvPr>
          <p:cNvSpPr/>
          <p:nvPr/>
        </p:nvSpPr>
        <p:spPr>
          <a:xfrm>
            <a:off x="3491880" y="4797152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3" name="Prostokąt 82">
            <a:extLst>
              <a:ext uri="{FF2B5EF4-FFF2-40B4-BE49-F238E27FC236}">
                <a16:creationId xmlns:a16="http://schemas.microsoft.com/office/drawing/2014/main" id="{A257C311-DA44-4AB6-84E5-F1A6C00574A3}"/>
              </a:ext>
            </a:extLst>
          </p:cNvPr>
          <p:cNvSpPr/>
          <p:nvPr/>
        </p:nvSpPr>
        <p:spPr>
          <a:xfrm>
            <a:off x="3707904" y="4797152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5" name="pole tekstowe 84">
            <a:extLst>
              <a:ext uri="{FF2B5EF4-FFF2-40B4-BE49-F238E27FC236}">
                <a16:creationId xmlns:a16="http://schemas.microsoft.com/office/drawing/2014/main" id="{C13F3F6E-EA3F-410B-8D28-4164A033B17F}"/>
              </a:ext>
            </a:extLst>
          </p:cNvPr>
          <p:cNvSpPr txBox="1"/>
          <p:nvPr/>
        </p:nvSpPr>
        <p:spPr>
          <a:xfrm>
            <a:off x="1639771" y="5507940"/>
            <a:ext cx="1924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Postać fizyczna</a:t>
            </a:r>
          </a:p>
          <a:p>
            <a:pPr algn="ctr"/>
            <a:r>
              <a:rPr lang="pl-PL" dirty="0"/>
              <a:t>sygnału cyfrowego</a:t>
            </a:r>
          </a:p>
          <a:p>
            <a:pPr algn="ctr"/>
            <a:r>
              <a:rPr lang="pl-PL" dirty="0"/>
              <a:t>w nadajniku</a:t>
            </a:r>
          </a:p>
        </p:txBody>
      </p:sp>
      <p:sp>
        <p:nvSpPr>
          <p:cNvPr id="86" name="Dowolny kształt: kształt 85">
            <a:extLst>
              <a:ext uri="{FF2B5EF4-FFF2-40B4-BE49-F238E27FC236}">
                <a16:creationId xmlns:a16="http://schemas.microsoft.com/office/drawing/2014/main" id="{B11B3945-FDF1-452C-93A3-5C6F1737678B}"/>
              </a:ext>
            </a:extLst>
          </p:cNvPr>
          <p:cNvSpPr/>
          <p:nvPr/>
        </p:nvSpPr>
        <p:spPr>
          <a:xfrm>
            <a:off x="3459296" y="5161801"/>
            <a:ext cx="187287" cy="539826"/>
          </a:xfrm>
          <a:custGeom>
            <a:avLst/>
            <a:gdLst>
              <a:gd name="connsiteX0" fmla="*/ 0 w 187287"/>
              <a:gd name="connsiteY0" fmla="*/ 539826 h 539826"/>
              <a:gd name="connsiteX1" fmla="*/ 154237 w 187287"/>
              <a:gd name="connsiteY1" fmla="*/ 297455 h 539826"/>
              <a:gd name="connsiteX2" fmla="*/ 187287 w 187287"/>
              <a:gd name="connsiteY2" fmla="*/ 0 h 5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87" h="539826">
                <a:moveTo>
                  <a:pt x="0" y="539826"/>
                </a:moveTo>
                <a:cubicBezTo>
                  <a:pt x="61511" y="463626"/>
                  <a:pt x="123023" y="387426"/>
                  <a:pt x="154237" y="297455"/>
                </a:cubicBezTo>
                <a:cubicBezTo>
                  <a:pt x="185452" y="207484"/>
                  <a:pt x="186369" y="103742"/>
                  <a:pt x="187287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933BB57B-1AB2-409A-B05C-B27116B58F18}"/>
              </a:ext>
            </a:extLst>
          </p:cNvPr>
          <p:cNvSpPr txBox="1"/>
          <p:nvPr/>
        </p:nvSpPr>
        <p:spPr>
          <a:xfrm>
            <a:off x="5528203" y="5517232"/>
            <a:ext cx="1924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Postać fizyczna</a:t>
            </a:r>
          </a:p>
          <a:p>
            <a:pPr algn="ctr"/>
            <a:r>
              <a:rPr lang="pl-PL" dirty="0"/>
              <a:t>sygnału cyfrowego</a:t>
            </a:r>
          </a:p>
          <a:p>
            <a:pPr algn="ctr"/>
            <a:r>
              <a:rPr lang="pl-PL" dirty="0"/>
              <a:t>w odbiorniku</a:t>
            </a:r>
          </a:p>
        </p:txBody>
      </p:sp>
      <p:sp>
        <p:nvSpPr>
          <p:cNvPr id="88" name="Dowolny kształt: kształt 87">
            <a:extLst>
              <a:ext uri="{FF2B5EF4-FFF2-40B4-BE49-F238E27FC236}">
                <a16:creationId xmlns:a16="http://schemas.microsoft.com/office/drawing/2014/main" id="{17F144B7-4F28-4E74-993B-A114F01BE7C3}"/>
              </a:ext>
            </a:extLst>
          </p:cNvPr>
          <p:cNvSpPr/>
          <p:nvPr/>
        </p:nvSpPr>
        <p:spPr>
          <a:xfrm flipH="1">
            <a:off x="5508104" y="5157192"/>
            <a:ext cx="187287" cy="539826"/>
          </a:xfrm>
          <a:custGeom>
            <a:avLst/>
            <a:gdLst>
              <a:gd name="connsiteX0" fmla="*/ 0 w 187287"/>
              <a:gd name="connsiteY0" fmla="*/ 539826 h 539826"/>
              <a:gd name="connsiteX1" fmla="*/ 154237 w 187287"/>
              <a:gd name="connsiteY1" fmla="*/ 297455 h 539826"/>
              <a:gd name="connsiteX2" fmla="*/ 187287 w 187287"/>
              <a:gd name="connsiteY2" fmla="*/ 0 h 5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87" h="539826">
                <a:moveTo>
                  <a:pt x="0" y="539826"/>
                </a:moveTo>
                <a:cubicBezTo>
                  <a:pt x="61511" y="463626"/>
                  <a:pt x="123023" y="387426"/>
                  <a:pt x="154237" y="297455"/>
                </a:cubicBezTo>
                <a:cubicBezTo>
                  <a:pt x="185452" y="207484"/>
                  <a:pt x="186369" y="103742"/>
                  <a:pt x="187287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0189472D-1E4A-4686-8941-7B62D6C0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32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Postać informacyjna a </a:t>
            </a:r>
            <a:r>
              <a:rPr lang="pl-PL" altLang="pl-PL" sz="3200" b="1" dirty="0">
                <a:latin typeface="+mj-lt"/>
                <a:ea typeface="+mj-ea"/>
                <a:cs typeface="+mj-cs"/>
              </a:rPr>
              <a:t>postać</a:t>
            </a:r>
            <a:r>
              <a:rPr kumimoji="0" lang="pl-PL" altLang="pl-PL" sz="32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fizyczna</a:t>
            </a:r>
          </a:p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transmitowanych sygnałów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C6EF9C11-5A34-437F-984C-CCAEF5077389}"/>
              </a:ext>
            </a:extLst>
          </p:cNvPr>
          <p:cNvCxnSpPr>
            <a:cxnSpLocks/>
          </p:cNvCxnSpPr>
          <p:nvPr/>
        </p:nvCxnSpPr>
        <p:spPr>
          <a:xfrm>
            <a:off x="1619672" y="243517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B5C7C883-1C52-4161-8406-0BFFB518BBEA}"/>
              </a:ext>
            </a:extLst>
          </p:cNvPr>
          <p:cNvCxnSpPr>
            <a:cxnSpLocks/>
          </p:cNvCxnSpPr>
          <p:nvPr/>
        </p:nvCxnSpPr>
        <p:spPr>
          <a:xfrm>
            <a:off x="1606817" y="252083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ze strzałką 91">
            <a:extLst>
              <a:ext uri="{FF2B5EF4-FFF2-40B4-BE49-F238E27FC236}">
                <a16:creationId xmlns:a16="http://schemas.microsoft.com/office/drawing/2014/main" id="{A51F29E6-DD65-4BC1-849E-5BF096C99095}"/>
              </a:ext>
            </a:extLst>
          </p:cNvPr>
          <p:cNvCxnSpPr>
            <a:cxnSpLocks/>
          </p:cNvCxnSpPr>
          <p:nvPr/>
        </p:nvCxnSpPr>
        <p:spPr>
          <a:xfrm>
            <a:off x="1632527" y="491322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>
            <a:extLst>
              <a:ext uri="{FF2B5EF4-FFF2-40B4-BE49-F238E27FC236}">
                <a16:creationId xmlns:a16="http://schemas.microsoft.com/office/drawing/2014/main" id="{1C726E33-44D9-4022-8BAD-F65AD3729591}"/>
              </a:ext>
            </a:extLst>
          </p:cNvPr>
          <p:cNvCxnSpPr>
            <a:cxnSpLocks/>
          </p:cNvCxnSpPr>
          <p:nvPr/>
        </p:nvCxnSpPr>
        <p:spPr>
          <a:xfrm>
            <a:off x="1632527" y="499952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ze strzałką 93">
            <a:extLst>
              <a:ext uri="{FF2B5EF4-FFF2-40B4-BE49-F238E27FC236}">
                <a16:creationId xmlns:a16="http://schemas.microsoft.com/office/drawing/2014/main" id="{832754A1-7992-41B4-A004-509AD2CD7457}"/>
              </a:ext>
            </a:extLst>
          </p:cNvPr>
          <p:cNvCxnSpPr>
            <a:cxnSpLocks/>
          </p:cNvCxnSpPr>
          <p:nvPr/>
        </p:nvCxnSpPr>
        <p:spPr>
          <a:xfrm>
            <a:off x="1619672" y="508518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5E7FF30A-B0EB-4496-96D8-DB51AE656ECA}"/>
              </a:ext>
            </a:extLst>
          </p:cNvPr>
          <p:cNvCxnSpPr>
            <a:cxnSpLocks/>
          </p:cNvCxnSpPr>
          <p:nvPr/>
        </p:nvCxnSpPr>
        <p:spPr>
          <a:xfrm>
            <a:off x="7020272" y="234888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>
            <a:extLst>
              <a:ext uri="{FF2B5EF4-FFF2-40B4-BE49-F238E27FC236}">
                <a16:creationId xmlns:a16="http://schemas.microsoft.com/office/drawing/2014/main" id="{72F6E59B-425C-426C-A999-4715DB664917}"/>
              </a:ext>
            </a:extLst>
          </p:cNvPr>
          <p:cNvCxnSpPr>
            <a:cxnSpLocks/>
          </p:cNvCxnSpPr>
          <p:nvPr/>
        </p:nvCxnSpPr>
        <p:spPr>
          <a:xfrm>
            <a:off x="7020272" y="243517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id="{FF202C8E-A953-4744-B84C-EC67B2FCBBE1}"/>
              </a:ext>
            </a:extLst>
          </p:cNvPr>
          <p:cNvCxnSpPr>
            <a:cxnSpLocks/>
          </p:cNvCxnSpPr>
          <p:nvPr/>
        </p:nvCxnSpPr>
        <p:spPr>
          <a:xfrm>
            <a:off x="7007417" y="252083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ze strzałką 97">
            <a:extLst>
              <a:ext uri="{FF2B5EF4-FFF2-40B4-BE49-F238E27FC236}">
                <a16:creationId xmlns:a16="http://schemas.microsoft.com/office/drawing/2014/main" id="{36093F87-0FAD-492E-AE2F-55B06A409E60}"/>
              </a:ext>
            </a:extLst>
          </p:cNvPr>
          <p:cNvCxnSpPr>
            <a:cxnSpLocks/>
          </p:cNvCxnSpPr>
          <p:nvPr/>
        </p:nvCxnSpPr>
        <p:spPr>
          <a:xfrm>
            <a:off x="7020272" y="491322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Łącznik prosty ze strzałką 98">
            <a:extLst>
              <a:ext uri="{FF2B5EF4-FFF2-40B4-BE49-F238E27FC236}">
                <a16:creationId xmlns:a16="http://schemas.microsoft.com/office/drawing/2014/main" id="{3783F707-6508-4239-B7DB-96FC39F69173}"/>
              </a:ext>
            </a:extLst>
          </p:cNvPr>
          <p:cNvCxnSpPr>
            <a:cxnSpLocks/>
          </p:cNvCxnSpPr>
          <p:nvPr/>
        </p:nvCxnSpPr>
        <p:spPr>
          <a:xfrm>
            <a:off x="7020272" y="499952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ze strzałką 99">
            <a:extLst>
              <a:ext uri="{FF2B5EF4-FFF2-40B4-BE49-F238E27FC236}">
                <a16:creationId xmlns:a16="http://schemas.microsoft.com/office/drawing/2014/main" id="{1507090E-D7A7-4C2A-9428-856C8ACEDA10}"/>
              </a:ext>
            </a:extLst>
          </p:cNvPr>
          <p:cNvCxnSpPr>
            <a:cxnSpLocks/>
          </p:cNvCxnSpPr>
          <p:nvPr/>
        </p:nvCxnSpPr>
        <p:spPr>
          <a:xfrm>
            <a:off x="7007417" y="508518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pole tekstowe 100">
            <a:extLst>
              <a:ext uri="{FF2B5EF4-FFF2-40B4-BE49-F238E27FC236}">
                <a16:creationId xmlns:a16="http://schemas.microsoft.com/office/drawing/2014/main" id="{E2225B04-E242-4B77-BF65-D748EE9F1C96}"/>
              </a:ext>
            </a:extLst>
          </p:cNvPr>
          <p:cNvSpPr txBox="1"/>
          <p:nvPr/>
        </p:nvSpPr>
        <p:spPr>
          <a:xfrm>
            <a:off x="107504" y="6516052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8572432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130</a:t>
            </a:fld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683568" y="620688"/>
            <a:ext cx="7776864" cy="567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3021465" y="107340"/>
            <a:ext cx="31792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Struktura kratowa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Line 2"/>
          <p:cNvSpPr>
            <a:spLocks noChangeShapeType="1"/>
          </p:cNvSpPr>
          <p:nvPr/>
        </p:nvSpPr>
        <p:spPr bwMode="auto">
          <a:xfrm flipH="1">
            <a:off x="4748704" y="2191925"/>
            <a:ext cx="1283136" cy="883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H="1">
            <a:off x="4933154" y="2228148"/>
            <a:ext cx="1218979" cy="8114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3216960" y="2170191"/>
            <a:ext cx="1283136" cy="9273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8" name="Line 5"/>
          <p:cNvSpPr>
            <a:spLocks noChangeShapeType="1"/>
          </p:cNvSpPr>
          <p:nvPr/>
        </p:nvSpPr>
        <p:spPr bwMode="auto">
          <a:xfrm>
            <a:off x="3072607" y="2170191"/>
            <a:ext cx="1283136" cy="9273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4163273" y="3050419"/>
            <a:ext cx="834039" cy="9852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4303616" y="3271382"/>
            <a:ext cx="556026" cy="5795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4459998" y="3464573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4652468" y="3464573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3" name="Line 10"/>
          <p:cNvSpPr>
            <a:spLocks noChangeShapeType="1"/>
          </p:cNvSpPr>
          <p:nvPr/>
        </p:nvSpPr>
        <p:spPr bwMode="auto">
          <a:xfrm>
            <a:off x="4459998" y="3696403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4" name="Line 11"/>
          <p:cNvSpPr>
            <a:spLocks noChangeShapeType="1"/>
          </p:cNvSpPr>
          <p:nvPr/>
        </p:nvSpPr>
        <p:spPr bwMode="auto">
          <a:xfrm>
            <a:off x="4652468" y="3696403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" name="Line 12"/>
          <p:cNvSpPr>
            <a:spLocks noChangeShapeType="1"/>
          </p:cNvSpPr>
          <p:nvPr/>
        </p:nvSpPr>
        <p:spPr bwMode="auto">
          <a:xfrm>
            <a:off x="4524155" y="3464573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6" name="Line 13"/>
          <p:cNvSpPr>
            <a:spLocks noChangeShapeType="1"/>
          </p:cNvSpPr>
          <p:nvPr/>
        </p:nvSpPr>
        <p:spPr bwMode="auto">
          <a:xfrm flipH="1">
            <a:off x="4524155" y="3464573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4139952" y="3021709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dirty="0"/>
              <a:t>SDXC</a:t>
            </a: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2366882" y="4452264"/>
            <a:ext cx="834039" cy="985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2495195" y="4662360"/>
            <a:ext cx="556026" cy="5795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>
            <a:off x="2663607" y="4866418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1" name="Line 18"/>
          <p:cNvSpPr>
            <a:spLocks noChangeShapeType="1"/>
          </p:cNvSpPr>
          <p:nvPr/>
        </p:nvSpPr>
        <p:spPr bwMode="auto">
          <a:xfrm>
            <a:off x="2856078" y="4866418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" name="Line 19"/>
          <p:cNvSpPr>
            <a:spLocks noChangeShapeType="1"/>
          </p:cNvSpPr>
          <p:nvPr/>
        </p:nvSpPr>
        <p:spPr bwMode="auto">
          <a:xfrm>
            <a:off x="2663607" y="5098248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" name="Line 20"/>
          <p:cNvSpPr>
            <a:spLocks noChangeShapeType="1"/>
          </p:cNvSpPr>
          <p:nvPr/>
        </p:nvSpPr>
        <p:spPr bwMode="auto">
          <a:xfrm>
            <a:off x="2856078" y="5098248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" name="Line 21"/>
          <p:cNvSpPr>
            <a:spLocks noChangeShapeType="1"/>
          </p:cNvSpPr>
          <p:nvPr/>
        </p:nvSpPr>
        <p:spPr bwMode="auto">
          <a:xfrm>
            <a:off x="2727764" y="4866418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" name="Line 22"/>
          <p:cNvSpPr>
            <a:spLocks noChangeShapeType="1"/>
          </p:cNvSpPr>
          <p:nvPr/>
        </p:nvSpPr>
        <p:spPr bwMode="auto">
          <a:xfrm flipH="1">
            <a:off x="2727764" y="4866418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2481492" y="5194175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dirty="0"/>
              <a:t>SDXC</a:t>
            </a:r>
          </a:p>
        </p:txBody>
      </p:sp>
      <p:sp>
        <p:nvSpPr>
          <p:cNvPr id="107" name="Rectangle 24"/>
          <p:cNvSpPr>
            <a:spLocks noChangeArrowheads="1"/>
          </p:cNvSpPr>
          <p:nvPr/>
        </p:nvSpPr>
        <p:spPr bwMode="auto">
          <a:xfrm>
            <a:off x="2366882" y="1590617"/>
            <a:ext cx="834039" cy="985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8" name="Rectangle 25"/>
          <p:cNvSpPr>
            <a:spLocks noChangeArrowheads="1"/>
          </p:cNvSpPr>
          <p:nvPr/>
        </p:nvSpPr>
        <p:spPr bwMode="auto">
          <a:xfrm>
            <a:off x="2507225" y="1811579"/>
            <a:ext cx="556026" cy="5795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9" name="Line 26"/>
          <p:cNvSpPr>
            <a:spLocks noChangeShapeType="1"/>
          </p:cNvSpPr>
          <p:nvPr/>
        </p:nvSpPr>
        <p:spPr bwMode="auto">
          <a:xfrm>
            <a:off x="2663607" y="2004770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0" name="Line 27"/>
          <p:cNvSpPr>
            <a:spLocks noChangeShapeType="1"/>
          </p:cNvSpPr>
          <p:nvPr/>
        </p:nvSpPr>
        <p:spPr bwMode="auto">
          <a:xfrm>
            <a:off x="2856078" y="2004770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1" name="Line 28"/>
          <p:cNvSpPr>
            <a:spLocks noChangeShapeType="1"/>
          </p:cNvSpPr>
          <p:nvPr/>
        </p:nvSpPr>
        <p:spPr bwMode="auto">
          <a:xfrm>
            <a:off x="2663607" y="2236600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" name="Line 29"/>
          <p:cNvSpPr>
            <a:spLocks noChangeShapeType="1"/>
          </p:cNvSpPr>
          <p:nvPr/>
        </p:nvSpPr>
        <p:spPr bwMode="auto">
          <a:xfrm>
            <a:off x="2856078" y="2236600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3" name="Line 30"/>
          <p:cNvSpPr>
            <a:spLocks noChangeShapeType="1"/>
          </p:cNvSpPr>
          <p:nvPr/>
        </p:nvSpPr>
        <p:spPr bwMode="auto">
          <a:xfrm>
            <a:off x="2727764" y="2004770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" name="Line 31"/>
          <p:cNvSpPr>
            <a:spLocks noChangeShapeType="1"/>
          </p:cNvSpPr>
          <p:nvPr/>
        </p:nvSpPr>
        <p:spPr bwMode="auto">
          <a:xfrm flipH="1">
            <a:off x="2727764" y="2004770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5" name="Text Box 32"/>
          <p:cNvSpPr txBox="1">
            <a:spLocks noChangeArrowheads="1"/>
          </p:cNvSpPr>
          <p:nvPr/>
        </p:nvSpPr>
        <p:spPr bwMode="auto">
          <a:xfrm>
            <a:off x="2500542" y="1580957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dirty="0"/>
              <a:t>SDXC</a:t>
            </a:r>
          </a:p>
        </p:txBody>
      </p:sp>
      <p:sp>
        <p:nvSpPr>
          <p:cNvPr id="116" name="Rectangle 33"/>
          <p:cNvSpPr>
            <a:spLocks noChangeArrowheads="1"/>
          </p:cNvSpPr>
          <p:nvPr/>
        </p:nvSpPr>
        <p:spPr bwMode="auto">
          <a:xfrm>
            <a:off x="6023820" y="4488488"/>
            <a:ext cx="834039" cy="985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17" name="Rectangle 34"/>
          <p:cNvSpPr>
            <a:spLocks noChangeArrowheads="1"/>
          </p:cNvSpPr>
          <p:nvPr/>
        </p:nvSpPr>
        <p:spPr bwMode="auto">
          <a:xfrm>
            <a:off x="6164164" y="4709450"/>
            <a:ext cx="556026" cy="5795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8" name="Line 35"/>
          <p:cNvSpPr>
            <a:spLocks noChangeShapeType="1"/>
          </p:cNvSpPr>
          <p:nvPr/>
        </p:nvSpPr>
        <p:spPr bwMode="auto">
          <a:xfrm>
            <a:off x="6320546" y="4902641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" name="Line 36"/>
          <p:cNvSpPr>
            <a:spLocks noChangeShapeType="1"/>
          </p:cNvSpPr>
          <p:nvPr/>
        </p:nvSpPr>
        <p:spPr bwMode="auto">
          <a:xfrm>
            <a:off x="6513016" y="4902641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Line 37"/>
          <p:cNvSpPr>
            <a:spLocks noChangeShapeType="1"/>
          </p:cNvSpPr>
          <p:nvPr/>
        </p:nvSpPr>
        <p:spPr bwMode="auto">
          <a:xfrm>
            <a:off x="6320546" y="5134471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>
            <a:off x="6513016" y="5134471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>
            <a:off x="6384702" y="4902641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" name="Line 40"/>
          <p:cNvSpPr>
            <a:spLocks noChangeShapeType="1"/>
          </p:cNvSpPr>
          <p:nvPr/>
        </p:nvSpPr>
        <p:spPr bwMode="auto">
          <a:xfrm flipH="1">
            <a:off x="6384702" y="4902641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Text Box 41"/>
          <p:cNvSpPr txBox="1">
            <a:spLocks noChangeArrowheads="1"/>
          </p:cNvSpPr>
          <p:nvPr/>
        </p:nvSpPr>
        <p:spPr bwMode="auto">
          <a:xfrm>
            <a:off x="6159478" y="5261253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dirty="0"/>
              <a:t>SDXC</a:t>
            </a:r>
          </a:p>
        </p:txBody>
      </p:sp>
      <p:sp>
        <p:nvSpPr>
          <p:cNvPr id="125" name="Rectangle 42"/>
          <p:cNvSpPr>
            <a:spLocks noChangeArrowheads="1"/>
          </p:cNvSpPr>
          <p:nvPr/>
        </p:nvSpPr>
        <p:spPr bwMode="auto">
          <a:xfrm>
            <a:off x="6023820" y="1590617"/>
            <a:ext cx="834039" cy="985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26" name="Rectangle 43"/>
          <p:cNvSpPr>
            <a:spLocks noChangeArrowheads="1"/>
          </p:cNvSpPr>
          <p:nvPr/>
        </p:nvSpPr>
        <p:spPr bwMode="auto">
          <a:xfrm>
            <a:off x="6164164" y="1811579"/>
            <a:ext cx="556026" cy="5795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Line 44"/>
          <p:cNvSpPr>
            <a:spLocks noChangeShapeType="1"/>
          </p:cNvSpPr>
          <p:nvPr/>
        </p:nvSpPr>
        <p:spPr bwMode="auto">
          <a:xfrm>
            <a:off x="6320546" y="2004770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Line 45"/>
          <p:cNvSpPr>
            <a:spLocks noChangeShapeType="1"/>
          </p:cNvSpPr>
          <p:nvPr/>
        </p:nvSpPr>
        <p:spPr bwMode="auto">
          <a:xfrm>
            <a:off x="6513016" y="2004770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9" name="Line 46"/>
          <p:cNvSpPr>
            <a:spLocks noChangeShapeType="1"/>
          </p:cNvSpPr>
          <p:nvPr/>
        </p:nvSpPr>
        <p:spPr bwMode="auto">
          <a:xfrm>
            <a:off x="6320546" y="2236600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0" name="Line 47"/>
          <p:cNvSpPr>
            <a:spLocks noChangeShapeType="1"/>
          </p:cNvSpPr>
          <p:nvPr/>
        </p:nvSpPr>
        <p:spPr bwMode="auto">
          <a:xfrm>
            <a:off x="6513016" y="2236600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1" name="Line 48"/>
          <p:cNvSpPr>
            <a:spLocks noChangeShapeType="1"/>
          </p:cNvSpPr>
          <p:nvPr/>
        </p:nvSpPr>
        <p:spPr bwMode="auto">
          <a:xfrm>
            <a:off x="6384702" y="2004770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2" name="Line 49"/>
          <p:cNvSpPr>
            <a:spLocks noChangeShapeType="1"/>
          </p:cNvSpPr>
          <p:nvPr/>
        </p:nvSpPr>
        <p:spPr bwMode="auto">
          <a:xfrm flipH="1">
            <a:off x="6384702" y="2004770"/>
            <a:ext cx="128314" cy="231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" name="Text Box 50"/>
          <p:cNvSpPr txBox="1">
            <a:spLocks noChangeArrowheads="1"/>
          </p:cNvSpPr>
          <p:nvPr/>
        </p:nvSpPr>
        <p:spPr bwMode="auto">
          <a:xfrm>
            <a:off x="6157480" y="1580957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/>
              <a:t>SDXC</a:t>
            </a:r>
          </a:p>
        </p:txBody>
      </p:sp>
      <p:sp>
        <p:nvSpPr>
          <p:cNvPr id="134" name="Line 51"/>
          <p:cNvSpPr>
            <a:spLocks noChangeShapeType="1"/>
          </p:cNvSpPr>
          <p:nvPr/>
        </p:nvSpPr>
        <p:spPr bwMode="auto">
          <a:xfrm>
            <a:off x="2799940" y="2633850"/>
            <a:ext cx="0" cy="1796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5" name="Line 52"/>
          <p:cNvSpPr>
            <a:spLocks noChangeShapeType="1"/>
          </p:cNvSpPr>
          <p:nvPr/>
        </p:nvSpPr>
        <p:spPr bwMode="auto">
          <a:xfrm>
            <a:off x="2896176" y="2633850"/>
            <a:ext cx="0" cy="1796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6" name="Line 53"/>
          <p:cNvSpPr>
            <a:spLocks noChangeShapeType="1"/>
          </p:cNvSpPr>
          <p:nvPr/>
        </p:nvSpPr>
        <p:spPr bwMode="auto">
          <a:xfrm flipH="1">
            <a:off x="6360644" y="2633850"/>
            <a:ext cx="8020" cy="185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7" name="Line 54"/>
          <p:cNvSpPr>
            <a:spLocks noChangeShapeType="1"/>
          </p:cNvSpPr>
          <p:nvPr/>
        </p:nvSpPr>
        <p:spPr bwMode="auto">
          <a:xfrm flipH="1">
            <a:off x="6472918" y="2633850"/>
            <a:ext cx="8020" cy="185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8" name="Line 55"/>
          <p:cNvSpPr>
            <a:spLocks noChangeShapeType="1"/>
          </p:cNvSpPr>
          <p:nvPr/>
        </p:nvSpPr>
        <p:spPr bwMode="auto">
          <a:xfrm>
            <a:off x="3265077" y="5126019"/>
            <a:ext cx="275874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9" name="Line 56"/>
          <p:cNvSpPr>
            <a:spLocks noChangeShapeType="1"/>
          </p:cNvSpPr>
          <p:nvPr/>
        </p:nvSpPr>
        <p:spPr bwMode="auto">
          <a:xfrm>
            <a:off x="3273097" y="5039083"/>
            <a:ext cx="275874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0" name="Line 57"/>
          <p:cNvSpPr>
            <a:spLocks noChangeShapeType="1"/>
          </p:cNvSpPr>
          <p:nvPr/>
        </p:nvSpPr>
        <p:spPr bwMode="auto">
          <a:xfrm>
            <a:off x="3265077" y="2025297"/>
            <a:ext cx="275874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1" name="Line 58"/>
          <p:cNvSpPr>
            <a:spLocks noChangeShapeType="1"/>
          </p:cNvSpPr>
          <p:nvPr/>
        </p:nvSpPr>
        <p:spPr bwMode="auto">
          <a:xfrm>
            <a:off x="3273097" y="1938361"/>
            <a:ext cx="275874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2" name="Line 59"/>
          <p:cNvSpPr>
            <a:spLocks noChangeShapeType="1"/>
          </p:cNvSpPr>
          <p:nvPr/>
        </p:nvSpPr>
        <p:spPr bwMode="auto">
          <a:xfrm flipV="1">
            <a:off x="3249038" y="4039318"/>
            <a:ext cx="1154823" cy="7534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3" name="Line 60"/>
          <p:cNvSpPr>
            <a:spLocks noChangeShapeType="1"/>
          </p:cNvSpPr>
          <p:nvPr/>
        </p:nvSpPr>
        <p:spPr bwMode="auto">
          <a:xfrm flipH="1">
            <a:off x="3265077" y="4082786"/>
            <a:ext cx="1218979" cy="8114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5" name="Line 61"/>
          <p:cNvSpPr>
            <a:spLocks noChangeShapeType="1"/>
          </p:cNvSpPr>
          <p:nvPr/>
        </p:nvSpPr>
        <p:spPr bwMode="auto">
          <a:xfrm>
            <a:off x="4933154" y="4082786"/>
            <a:ext cx="1090666" cy="6375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6" name="Line 62"/>
          <p:cNvSpPr>
            <a:spLocks noChangeShapeType="1"/>
          </p:cNvSpPr>
          <p:nvPr/>
        </p:nvSpPr>
        <p:spPr bwMode="auto">
          <a:xfrm>
            <a:off x="4740684" y="4082786"/>
            <a:ext cx="1283136" cy="7534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7" name="Line 63"/>
          <p:cNvSpPr>
            <a:spLocks noChangeShapeType="1"/>
          </p:cNvSpPr>
          <p:nvPr/>
        </p:nvSpPr>
        <p:spPr bwMode="auto">
          <a:xfrm>
            <a:off x="2046098" y="1822446"/>
            <a:ext cx="3207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8" name="Line 64"/>
          <p:cNvSpPr>
            <a:spLocks noChangeShapeType="1"/>
          </p:cNvSpPr>
          <p:nvPr/>
        </p:nvSpPr>
        <p:spPr bwMode="auto">
          <a:xfrm>
            <a:off x="2046098" y="1938361"/>
            <a:ext cx="3207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9" name="Line 65"/>
          <p:cNvSpPr>
            <a:spLocks noChangeShapeType="1"/>
          </p:cNvSpPr>
          <p:nvPr/>
        </p:nvSpPr>
        <p:spPr bwMode="auto">
          <a:xfrm>
            <a:off x="2046098" y="2054276"/>
            <a:ext cx="3207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0" name="Line 66"/>
          <p:cNvSpPr>
            <a:spLocks noChangeShapeType="1"/>
          </p:cNvSpPr>
          <p:nvPr/>
        </p:nvSpPr>
        <p:spPr bwMode="auto">
          <a:xfrm>
            <a:off x="1917784" y="4778275"/>
            <a:ext cx="5774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1" name="Line 67"/>
          <p:cNvSpPr>
            <a:spLocks noChangeShapeType="1"/>
          </p:cNvSpPr>
          <p:nvPr/>
        </p:nvSpPr>
        <p:spPr bwMode="auto">
          <a:xfrm>
            <a:off x="3072607" y="5053573"/>
            <a:ext cx="1283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2" name="Line 68"/>
          <p:cNvSpPr>
            <a:spLocks noChangeShapeType="1"/>
          </p:cNvSpPr>
          <p:nvPr/>
        </p:nvSpPr>
        <p:spPr bwMode="auto">
          <a:xfrm>
            <a:off x="2495195" y="4778275"/>
            <a:ext cx="577411" cy="2897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3" name="Line 69"/>
          <p:cNvSpPr>
            <a:spLocks noChangeShapeType="1"/>
          </p:cNvSpPr>
          <p:nvPr/>
        </p:nvSpPr>
        <p:spPr bwMode="auto">
          <a:xfrm>
            <a:off x="6023820" y="5039083"/>
            <a:ext cx="1283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4" name="Line 70"/>
          <p:cNvSpPr>
            <a:spLocks noChangeShapeType="1"/>
          </p:cNvSpPr>
          <p:nvPr/>
        </p:nvSpPr>
        <p:spPr bwMode="auto">
          <a:xfrm flipH="1" flipV="1">
            <a:off x="6023820" y="4720317"/>
            <a:ext cx="128314" cy="579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5" name="AutoShape 71"/>
          <p:cNvSpPr>
            <a:spLocks/>
          </p:cNvSpPr>
          <p:nvPr/>
        </p:nvSpPr>
        <p:spPr bwMode="auto">
          <a:xfrm flipH="1">
            <a:off x="6152134" y="4800009"/>
            <a:ext cx="128314" cy="231830"/>
          </a:xfrm>
          <a:prstGeom prst="leftBracket">
            <a:avLst>
              <a:gd name="adj" fmla="val 16667"/>
            </a:avLst>
          </a:prstGeom>
          <a:noFill/>
          <a:ln w="38100">
            <a:solidFill>
              <a:schemeClr val="tx1"/>
            </a:solidFill>
            <a:prstDash val="sysDot"/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6" name="Line 72"/>
          <p:cNvSpPr>
            <a:spLocks noChangeShapeType="1"/>
          </p:cNvSpPr>
          <p:nvPr/>
        </p:nvSpPr>
        <p:spPr bwMode="auto">
          <a:xfrm flipH="1" flipV="1">
            <a:off x="4804841" y="3850956"/>
            <a:ext cx="64157" cy="173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7" name="Line 73"/>
          <p:cNvSpPr>
            <a:spLocks noChangeShapeType="1"/>
          </p:cNvSpPr>
          <p:nvPr/>
        </p:nvSpPr>
        <p:spPr bwMode="auto">
          <a:xfrm>
            <a:off x="4868998" y="4024828"/>
            <a:ext cx="64157" cy="57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8" name="Line 74"/>
          <p:cNvSpPr>
            <a:spLocks noChangeShapeType="1"/>
          </p:cNvSpPr>
          <p:nvPr/>
        </p:nvSpPr>
        <p:spPr bwMode="auto">
          <a:xfrm flipH="1">
            <a:off x="3200920" y="5053573"/>
            <a:ext cx="64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9" name="Line 75"/>
          <p:cNvSpPr>
            <a:spLocks noChangeShapeType="1"/>
          </p:cNvSpPr>
          <p:nvPr/>
        </p:nvSpPr>
        <p:spPr bwMode="auto">
          <a:xfrm flipV="1">
            <a:off x="4804841" y="3271382"/>
            <a:ext cx="0" cy="57957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0" name="Line 76"/>
          <p:cNvSpPr>
            <a:spLocks noChangeShapeType="1"/>
          </p:cNvSpPr>
          <p:nvPr/>
        </p:nvSpPr>
        <p:spPr bwMode="auto">
          <a:xfrm flipV="1">
            <a:off x="4804841" y="3039552"/>
            <a:ext cx="128314" cy="2318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1" name="Line 77"/>
          <p:cNvSpPr>
            <a:spLocks noChangeShapeType="1"/>
          </p:cNvSpPr>
          <p:nvPr/>
        </p:nvSpPr>
        <p:spPr bwMode="auto">
          <a:xfrm rot="529555" flipV="1">
            <a:off x="6023820" y="2213659"/>
            <a:ext cx="128314" cy="1159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2" name="Line 78"/>
          <p:cNvSpPr>
            <a:spLocks noChangeShapeType="1"/>
          </p:cNvSpPr>
          <p:nvPr/>
        </p:nvSpPr>
        <p:spPr bwMode="auto">
          <a:xfrm>
            <a:off x="6729545" y="1880404"/>
            <a:ext cx="44909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3" name="Line 79"/>
          <p:cNvSpPr>
            <a:spLocks noChangeShapeType="1"/>
          </p:cNvSpPr>
          <p:nvPr/>
        </p:nvSpPr>
        <p:spPr bwMode="auto">
          <a:xfrm flipV="1">
            <a:off x="6152134" y="1880404"/>
            <a:ext cx="577411" cy="34774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4" name="Line 80"/>
          <p:cNvSpPr>
            <a:spLocks noChangeShapeType="1"/>
          </p:cNvSpPr>
          <p:nvPr/>
        </p:nvSpPr>
        <p:spPr bwMode="auto">
          <a:xfrm flipH="1">
            <a:off x="6729545" y="1996319"/>
            <a:ext cx="44909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5" name="Line 81"/>
          <p:cNvSpPr>
            <a:spLocks noChangeShapeType="1"/>
          </p:cNvSpPr>
          <p:nvPr/>
        </p:nvSpPr>
        <p:spPr bwMode="auto">
          <a:xfrm>
            <a:off x="6472918" y="2402020"/>
            <a:ext cx="0" cy="2318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" name="Line 82"/>
          <p:cNvSpPr>
            <a:spLocks noChangeShapeType="1"/>
          </p:cNvSpPr>
          <p:nvPr/>
        </p:nvSpPr>
        <p:spPr bwMode="auto">
          <a:xfrm flipH="1">
            <a:off x="6472918" y="1996319"/>
            <a:ext cx="256627" cy="40570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7" name="Line 83"/>
          <p:cNvSpPr>
            <a:spLocks noChangeShapeType="1"/>
          </p:cNvSpPr>
          <p:nvPr/>
        </p:nvSpPr>
        <p:spPr bwMode="auto">
          <a:xfrm flipH="1">
            <a:off x="6015801" y="5126019"/>
            <a:ext cx="1283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" name="Line 84"/>
          <p:cNvSpPr>
            <a:spLocks noChangeShapeType="1"/>
          </p:cNvSpPr>
          <p:nvPr/>
        </p:nvSpPr>
        <p:spPr bwMode="auto">
          <a:xfrm>
            <a:off x="6472918" y="4488488"/>
            <a:ext cx="0" cy="2318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9" name="Arc 85"/>
          <p:cNvSpPr>
            <a:spLocks/>
          </p:cNvSpPr>
          <p:nvPr/>
        </p:nvSpPr>
        <p:spPr bwMode="auto">
          <a:xfrm flipV="1">
            <a:off x="6152134" y="4720317"/>
            <a:ext cx="320784" cy="40570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0" name="Line 86"/>
          <p:cNvSpPr>
            <a:spLocks noChangeShapeType="1"/>
          </p:cNvSpPr>
          <p:nvPr/>
        </p:nvSpPr>
        <p:spPr bwMode="auto">
          <a:xfrm flipH="1">
            <a:off x="3056568" y="5126019"/>
            <a:ext cx="1924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1" name="Line 87"/>
          <p:cNvSpPr>
            <a:spLocks noChangeShapeType="1"/>
          </p:cNvSpPr>
          <p:nvPr/>
        </p:nvSpPr>
        <p:spPr bwMode="auto">
          <a:xfrm flipH="1">
            <a:off x="1917784" y="4952147"/>
            <a:ext cx="5774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2" name="Line 88"/>
          <p:cNvSpPr>
            <a:spLocks noChangeShapeType="1"/>
          </p:cNvSpPr>
          <p:nvPr/>
        </p:nvSpPr>
        <p:spPr bwMode="auto">
          <a:xfrm>
            <a:off x="2495195" y="4952147"/>
            <a:ext cx="577411" cy="17387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" name="Text Box 89"/>
          <p:cNvSpPr txBox="1">
            <a:spLocks noChangeArrowheads="1"/>
          </p:cNvSpPr>
          <p:nvPr/>
        </p:nvSpPr>
        <p:spPr bwMode="auto">
          <a:xfrm>
            <a:off x="2354853" y="4445020"/>
            <a:ext cx="287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/>
              <a:t>A</a:t>
            </a:r>
          </a:p>
        </p:txBody>
      </p:sp>
      <p:sp>
        <p:nvSpPr>
          <p:cNvPr id="174" name="Text Box 90"/>
          <p:cNvSpPr txBox="1">
            <a:spLocks noChangeArrowheads="1"/>
          </p:cNvSpPr>
          <p:nvPr/>
        </p:nvSpPr>
        <p:spPr bwMode="auto">
          <a:xfrm>
            <a:off x="6009118" y="4488488"/>
            <a:ext cx="287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/>
              <a:t>B</a:t>
            </a:r>
          </a:p>
        </p:txBody>
      </p:sp>
      <p:sp>
        <p:nvSpPr>
          <p:cNvPr id="175" name="Text Box 91"/>
          <p:cNvSpPr txBox="1">
            <a:spLocks noChangeArrowheads="1"/>
          </p:cNvSpPr>
          <p:nvPr/>
        </p:nvSpPr>
        <p:spPr bwMode="auto">
          <a:xfrm>
            <a:off x="4131194" y="3830429"/>
            <a:ext cx="295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/>
              <a:t>C</a:t>
            </a:r>
          </a:p>
        </p:txBody>
      </p:sp>
      <p:sp>
        <p:nvSpPr>
          <p:cNvPr id="176" name="Text Box 92"/>
          <p:cNvSpPr txBox="1">
            <a:spLocks noChangeArrowheads="1"/>
          </p:cNvSpPr>
          <p:nvPr/>
        </p:nvSpPr>
        <p:spPr bwMode="auto">
          <a:xfrm>
            <a:off x="5985059" y="2352515"/>
            <a:ext cx="295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/>
              <a:t>D</a:t>
            </a:r>
          </a:p>
        </p:txBody>
      </p:sp>
      <p:sp>
        <p:nvSpPr>
          <p:cNvPr id="177" name="Text Box 93"/>
          <p:cNvSpPr txBox="1">
            <a:spLocks noChangeArrowheads="1"/>
          </p:cNvSpPr>
          <p:nvPr/>
        </p:nvSpPr>
        <p:spPr bwMode="auto">
          <a:xfrm>
            <a:off x="2334803" y="2352515"/>
            <a:ext cx="287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dirty="0"/>
              <a:t>E</a:t>
            </a:r>
          </a:p>
        </p:txBody>
      </p:sp>
      <p:sp>
        <p:nvSpPr>
          <p:cNvPr id="178" name="Text Box 94"/>
          <p:cNvSpPr txBox="1">
            <a:spLocks noChangeArrowheads="1"/>
          </p:cNvSpPr>
          <p:nvPr/>
        </p:nvSpPr>
        <p:spPr bwMode="auto">
          <a:xfrm>
            <a:off x="1187624" y="4581128"/>
            <a:ext cx="72327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1400" dirty="0"/>
              <a:t>A-D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ścieżki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D-A</a:t>
            </a:r>
          </a:p>
        </p:txBody>
      </p:sp>
      <p:sp>
        <p:nvSpPr>
          <p:cNvPr id="179" name="Text Box 95"/>
          <p:cNvSpPr txBox="1">
            <a:spLocks noChangeArrowheads="1"/>
          </p:cNvSpPr>
          <p:nvPr/>
        </p:nvSpPr>
        <p:spPr bwMode="auto">
          <a:xfrm>
            <a:off x="7217405" y="1654611"/>
            <a:ext cx="72327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1400" dirty="0"/>
              <a:t>A-D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ścieżki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D-A</a:t>
            </a:r>
          </a:p>
        </p:txBody>
      </p:sp>
      <p:sp>
        <p:nvSpPr>
          <p:cNvPr id="180" name="pole tekstowe 179">
            <a:extLst>
              <a:ext uri="{FF2B5EF4-FFF2-40B4-BE49-F238E27FC236}">
                <a16:creationId xmlns:a16="http://schemas.microsoft.com/office/drawing/2014/main" id="{D415F79D-7920-4E09-88A0-4304573036AF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02261172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131</a:t>
            </a:fld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611560" y="1052736"/>
            <a:ext cx="7776864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rgbClr val="FF0000"/>
                </a:solidFill>
              </a:rPr>
              <a:t>	Protekcja</a:t>
            </a:r>
            <a:r>
              <a:rPr lang="pl-PL" dirty="0">
                <a:solidFill>
                  <a:schemeClr val="tx1"/>
                </a:solidFill>
              </a:rPr>
              <a:t>     – w sieci dwie ścieżki są tworzone na stałe, </a:t>
            </a:r>
          </a:p>
          <a:p>
            <a:r>
              <a:rPr lang="pl-PL" dirty="0">
                <a:solidFill>
                  <a:schemeClr val="tx1"/>
                </a:solidFill>
              </a:rPr>
              <a:t>	      	       jedna robocza, druga rezerwowa, dostępna w razie </a:t>
            </a:r>
          </a:p>
          <a:p>
            <a:r>
              <a:rPr lang="pl-PL" dirty="0">
                <a:solidFill>
                  <a:schemeClr val="tx1"/>
                </a:solidFill>
              </a:rPr>
              <a:t>	                         potrzeby tylko dla sygnału przesyłanego ścieżką</a:t>
            </a:r>
          </a:p>
          <a:p>
            <a:r>
              <a:rPr lang="pl-PL" dirty="0">
                <a:solidFill>
                  <a:schemeClr val="tx1"/>
                </a:solidFill>
              </a:rPr>
              <a:t>                                           roboczą, przełączanie na rezerwę jest automatyczne</a:t>
            </a:r>
          </a:p>
          <a:p>
            <a:r>
              <a:rPr lang="pl-PL" dirty="0">
                <a:solidFill>
                  <a:schemeClr val="tx1"/>
                </a:solidFill>
              </a:rPr>
              <a:t>                                           i szybkie, zwykle poniżej 50 ms.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rgbClr val="00B050"/>
                </a:solidFill>
              </a:rPr>
              <a:t>	</a:t>
            </a:r>
            <a:r>
              <a:rPr lang="pl-PL" dirty="0" err="1">
                <a:solidFill>
                  <a:srgbClr val="00B050"/>
                </a:solidFill>
              </a:rPr>
              <a:t>Restoracja</a:t>
            </a:r>
            <a:r>
              <a:rPr lang="pl-PL" dirty="0">
                <a:solidFill>
                  <a:schemeClr val="tx1"/>
                </a:solidFill>
              </a:rPr>
              <a:t>   –  brak dedykowanej ścieżki rezerwowej, w sieci </a:t>
            </a:r>
          </a:p>
          <a:p>
            <a:r>
              <a:rPr lang="pl-PL" dirty="0">
                <a:solidFill>
                  <a:schemeClr val="tx1"/>
                </a:solidFill>
              </a:rPr>
              <a:t>	        	         jest pewna liczba nieużywanych  ścieżek, </a:t>
            </a:r>
          </a:p>
          <a:p>
            <a:r>
              <a:rPr lang="pl-PL" dirty="0">
                <a:solidFill>
                  <a:schemeClr val="tx1"/>
                </a:solidFill>
              </a:rPr>
              <a:t>	        	         które mogą być użyte w razie potrzeby, </a:t>
            </a:r>
          </a:p>
          <a:p>
            <a:r>
              <a:rPr lang="pl-PL" dirty="0">
                <a:solidFill>
                  <a:schemeClr val="tx1"/>
                </a:solidFill>
              </a:rPr>
              <a:t>	        	         o utworzeniu połączenia drogą rezerwową </a:t>
            </a:r>
          </a:p>
          <a:p>
            <a:r>
              <a:rPr lang="pl-PL" dirty="0">
                <a:solidFill>
                  <a:schemeClr val="tx1"/>
                </a:solidFill>
              </a:rPr>
              <a:t>	       	         decyduje  system zarządzania siecią, </a:t>
            </a:r>
          </a:p>
          <a:p>
            <a:r>
              <a:rPr lang="pl-PL" dirty="0">
                <a:solidFill>
                  <a:schemeClr val="tx1"/>
                </a:solidFill>
              </a:rPr>
              <a:t>	       	         przełączanie jest wolniejsze</a:t>
            </a:r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2699792" y="107340"/>
            <a:ext cx="37545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Protekcja a </a:t>
            </a:r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restoracja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499A70-2BA3-4D79-A011-55AF0413842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3277447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D0DB5-B775-4E9A-93E4-1C253D8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132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4D1F846-0F3D-4454-8F4A-781DF6602C91}"/>
              </a:ext>
            </a:extLst>
          </p:cNvPr>
          <p:cNvSpPr/>
          <p:nvPr/>
        </p:nvSpPr>
        <p:spPr>
          <a:xfrm>
            <a:off x="1835696" y="2355066"/>
            <a:ext cx="5544616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35CA1C5F-CF15-427C-AEEF-E38CAA50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712" y="2636912"/>
            <a:ext cx="439383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 err="1">
                <a:solidFill>
                  <a:srgbClr val="000099"/>
                </a:solidFill>
              </a:rPr>
              <a:t>SyncE</a:t>
            </a:r>
            <a:endParaRPr lang="pl-PL" altLang="pl-PL" sz="3200" b="1" dirty="0">
              <a:solidFill>
                <a:srgbClr val="000099"/>
              </a:solidFill>
            </a:endParaRPr>
          </a:p>
          <a:p>
            <a:pPr algn="ctr"/>
            <a:r>
              <a:rPr lang="pl-PL" altLang="pl-PL" sz="3200" b="1" dirty="0" err="1">
                <a:solidFill>
                  <a:srgbClr val="000099"/>
                </a:solidFill>
              </a:rPr>
              <a:t>Synchronous</a:t>
            </a:r>
            <a:r>
              <a:rPr lang="pl-PL" altLang="pl-PL" sz="3200" b="1" dirty="0">
                <a:solidFill>
                  <a:srgbClr val="000099"/>
                </a:solidFill>
              </a:rPr>
              <a:t> Ethernet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851AA00-8335-44E5-BB6E-E9C768E1016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11736813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35BEE881-AEF9-4E8C-83BE-B2B02E5043A7}"/>
              </a:ext>
            </a:extLst>
          </p:cNvPr>
          <p:cNvSpPr/>
          <p:nvPr/>
        </p:nvSpPr>
        <p:spPr>
          <a:xfrm>
            <a:off x="467544" y="1268760"/>
            <a:ext cx="8352928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963" name="Rectangle 44">
            <a:extLst>
              <a:ext uri="{FF2B5EF4-FFF2-40B4-BE49-F238E27FC236}">
                <a16:creationId xmlns:a16="http://schemas.microsoft.com/office/drawing/2014/main" id="{013F45E7-51F1-4884-A25C-5FDCF3842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322809"/>
            <a:ext cx="39851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Synchroniczny Ethernet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Prostokąt 3">
            <a:extLst>
              <a:ext uri="{FF2B5EF4-FFF2-40B4-BE49-F238E27FC236}">
                <a16:creationId xmlns:a16="http://schemas.microsoft.com/office/drawing/2014/main" id="{9FD42106-A589-40C3-AD4F-0F92F20C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64" y="1628775"/>
            <a:ext cx="80660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Standardy I</a:t>
            </a:r>
            <a:r>
              <a:rPr lang="en-US" altLang="pl-PL" sz="2400">
                <a:latin typeface="Arial" panose="020B0604020202020204" pitchFamily="34" charset="0"/>
              </a:rPr>
              <a:t>TU-T</a:t>
            </a:r>
            <a:r>
              <a:rPr lang="pl-PL" altLang="pl-PL" sz="2400">
                <a:latin typeface="Arial" panose="020B0604020202020204" pitchFamily="34" charset="0"/>
              </a:rPr>
              <a:t> opracowane we współpracy z IEEE</a:t>
            </a:r>
            <a:r>
              <a:rPr lang="en-US" altLang="pl-PL" sz="2400">
                <a:latin typeface="Arial" panose="020B0604020202020204" pitchFamily="34" charset="0"/>
              </a:rPr>
              <a:t>:</a:t>
            </a:r>
            <a:endParaRPr lang="pl-PL" altLang="pl-PL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l-PL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l-PL" sz="2400">
                <a:latin typeface="Arial" panose="020B0604020202020204" pitchFamily="34" charset="0"/>
              </a:rPr>
              <a:t>ITU-T Rec. G.8261 </a:t>
            </a:r>
            <a:r>
              <a:rPr lang="pl-PL" altLang="pl-PL" sz="2400">
                <a:latin typeface="Arial" panose="020B0604020202020204" pitchFamily="34" charset="0"/>
              </a:rPr>
              <a:t>– architektura i wymagania na wander w sieci SyncE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l-PL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l-PL" sz="2400">
                <a:latin typeface="Arial" panose="020B0604020202020204" pitchFamily="34" charset="0"/>
              </a:rPr>
              <a:t>ITU-T Rec. G.8262 </a:t>
            </a:r>
            <a:r>
              <a:rPr lang="pl-PL" altLang="pl-PL" sz="2400">
                <a:latin typeface="Arial" panose="020B0604020202020204" pitchFamily="34" charset="0"/>
              </a:rPr>
              <a:t>– wymagania na zegary w sieci </a:t>
            </a:r>
            <a:r>
              <a:rPr lang="en-US" altLang="pl-PL" sz="2400">
                <a:latin typeface="Arial" panose="020B0604020202020204" pitchFamily="34" charset="0"/>
              </a:rPr>
              <a:t>SyncE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l-PL" sz="2400">
                <a:latin typeface="Arial" panose="020B0604020202020204" pitchFamily="34" charset="0"/>
              </a:rPr>
              <a:t>ITU-T Rec. G.8264 </a:t>
            </a:r>
            <a:r>
              <a:rPr lang="pl-PL" altLang="pl-PL" sz="2400">
                <a:latin typeface="Arial" panose="020B0604020202020204" pitchFamily="34" charset="0"/>
              </a:rPr>
              <a:t>– opis kanału ESMC (</a:t>
            </a:r>
            <a:r>
              <a:rPr lang="en-US" altLang="pl-PL" sz="2400">
                <a:latin typeface="Arial" panose="020B0604020202020204" pitchFamily="34" charset="0"/>
              </a:rPr>
              <a:t>Ethernet Synchronization Messaging Channel)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E9D2AF-DBB4-49E8-9FA8-39B8095EA1E2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4">
            <a:extLst>
              <a:ext uri="{FF2B5EF4-FFF2-40B4-BE49-F238E27FC236}">
                <a16:creationId xmlns:a16="http://schemas.microsoft.com/office/drawing/2014/main" id="{E85F0FC9-4DC2-4364-A304-834F0756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42" y="322809"/>
            <a:ext cx="39851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Synchroniczny Ethernet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988" name="Picture 2" descr="File:Synce-network-standard.png">
            <a:hlinkClick r:id="rId2"/>
            <a:extLst>
              <a:ext uri="{FF2B5EF4-FFF2-40B4-BE49-F238E27FC236}">
                <a16:creationId xmlns:a16="http://schemas.microsoft.com/office/drawing/2014/main" id="{E052CF77-CC77-49A0-988C-C5A34FC9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989138"/>
            <a:ext cx="88106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F611DDB-648D-49BC-92C9-9BA1CE2FD8FC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2B166B7D-A9FC-458D-B9F3-DBC91CE41801}"/>
              </a:ext>
            </a:extLst>
          </p:cNvPr>
          <p:cNvSpPr/>
          <p:nvPr/>
        </p:nvSpPr>
        <p:spPr>
          <a:xfrm>
            <a:off x="1043608" y="1484784"/>
            <a:ext cx="7128792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251" name="Rectangle 44">
            <a:extLst>
              <a:ext uri="{FF2B5EF4-FFF2-40B4-BE49-F238E27FC236}">
                <a16:creationId xmlns:a16="http://schemas.microsoft.com/office/drawing/2014/main" id="{F5CCF119-B631-46B2-ACAF-026520014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397" y="272261"/>
            <a:ext cx="61769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Wiadomość SSM w przypadku </a:t>
            </a:r>
            <a:r>
              <a:rPr lang="pl-PL" alt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SyncE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2DC6367B-9A9C-4547-A521-EF46DFF35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l-PL" sz="1200">
              <a:latin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A816104-96EC-4E3A-B8C1-264A1857A1A5}"/>
              </a:ext>
            </a:extLst>
          </p:cNvPr>
          <p:cNvSpPr/>
          <p:nvPr/>
        </p:nvSpPr>
        <p:spPr>
          <a:xfrm>
            <a:off x="1692275" y="1989138"/>
            <a:ext cx="5759450" cy="2160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41DA705B-3955-412A-8FC8-1835FF313D96}"/>
              </a:ext>
            </a:extLst>
          </p:cNvPr>
          <p:cNvCxnSpPr/>
          <p:nvPr/>
        </p:nvCxnSpPr>
        <p:spPr>
          <a:xfrm>
            <a:off x="3132138" y="1989138"/>
            <a:ext cx="0" cy="2160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35AC709-9DCB-47E1-8FFE-E1357CED35C0}"/>
              </a:ext>
            </a:extLst>
          </p:cNvPr>
          <p:cNvCxnSpPr>
            <a:stCxn id="5" idx="0"/>
          </p:cNvCxnSpPr>
          <p:nvPr/>
        </p:nvCxnSpPr>
        <p:spPr>
          <a:xfrm>
            <a:off x="4572000" y="1989138"/>
            <a:ext cx="0" cy="2160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9AFF5E16-3BC1-40C4-9131-DA971E2D445F}"/>
              </a:ext>
            </a:extLst>
          </p:cNvPr>
          <p:cNvCxnSpPr/>
          <p:nvPr/>
        </p:nvCxnSpPr>
        <p:spPr>
          <a:xfrm>
            <a:off x="6011863" y="1989138"/>
            <a:ext cx="0" cy="2160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034BE0A-769C-455E-ACF8-9DE0129DEAB6}"/>
              </a:ext>
            </a:extLst>
          </p:cNvPr>
          <p:cNvCxnSpPr/>
          <p:nvPr/>
        </p:nvCxnSpPr>
        <p:spPr>
          <a:xfrm>
            <a:off x="1692275" y="2708275"/>
            <a:ext cx="5759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A8C0664-EA78-4A46-B65F-9C8B9CF55CF3}"/>
              </a:ext>
            </a:extLst>
          </p:cNvPr>
          <p:cNvCxnSpPr/>
          <p:nvPr/>
        </p:nvCxnSpPr>
        <p:spPr>
          <a:xfrm>
            <a:off x="1692275" y="3429000"/>
            <a:ext cx="5759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9" name="pole tekstowe 18">
            <a:extLst>
              <a:ext uri="{FF2B5EF4-FFF2-40B4-BE49-F238E27FC236}">
                <a16:creationId xmlns:a16="http://schemas.microsoft.com/office/drawing/2014/main" id="{5937EF2A-B5F1-4B1A-81C1-833A1A2E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2133600"/>
            <a:ext cx="3829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panose="020B0604020202020204" pitchFamily="34" charset="0"/>
                <a:cs typeface="Arial" panose="020B0604020202020204" pitchFamily="34" charset="0"/>
              </a:rPr>
              <a:t>Zegar         Wiadomość          Kod          </a:t>
            </a:r>
            <a:endParaRPr lang="en-US" alt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60" name="pole tekstowe 19">
            <a:extLst>
              <a:ext uri="{FF2B5EF4-FFF2-40B4-BE49-F238E27FC236}">
                <a16:creationId xmlns:a16="http://schemas.microsoft.com/office/drawing/2014/main" id="{2C74956F-B9FD-45C3-B6C2-F33454363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206057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panose="020B0604020202020204" pitchFamily="34" charset="0"/>
                <a:cs typeface="Arial" panose="020B0604020202020204" pitchFamily="34" charset="0"/>
              </a:rPr>
              <a:t>Odpowiednik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panose="020B0604020202020204" pitchFamily="34" charset="0"/>
                <a:cs typeface="Arial" panose="020B0604020202020204" pitchFamily="34" charset="0"/>
              </a:rPr>
              <a:t>         w SDH          </a:t>
            </a:r>
            <a:endParaRPr lang="en-US" alt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61" name="pole tekstowe 20">
            <a:extLst>
              <a:ext uri="{FF2B5EF4-FFF2-40B4-BE49-F238E27FC236}">
                <a16:creationId xmlns:a16="http://schemas.microsoft.com/office/drawing/2014/main" id="{B9ADCB6D-A7AD-4764-B51D-335DE907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2843213"/>
            <a:ext cx="5176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panose="020B0604020202020204" pitchFamily="34" charset="0"/>
                <a:cs typeface="Arial" panose="020B0604020202020204" pitchFamily="34" charset="0"/>
              </a:rPr>
              <a:t>EEC 1          QL EEC 1           0xB                SEC          </a:t>
            </a:r>
            <a:endParaRPr lang="en-US" alt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62" name="pole tekstowe 21">
            <a:extLst>
              <a:ext uri="{FF2B5EF4-FFF2-40B4-BE49-F238E27FC236}">
                <a16:creationId xmlns:a16="http://schemas.microsoft.com/office/drawing/2014/main" id="{75516451-0848-43D5-90A5-10E4DAC5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563938"/>
            <a:ext cx="537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panose="020B0604020202020204" pitchFamily="34" charset="0"/>
                <a:cs typeface="Arial" panose="020B0604020202020204" pitchFamily="34" charset="0"/>
              </a:rPr>
              <a:t>EEC 2          QL EEC 2           0xA                Typ IV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</a:t>
            </a:r>
            <a:endParaRPr lang="en-US" alt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63" name="pole tekstowe 22">
            <a:extLst>
              <a:ext uri="{FF2B5EF4-FFF2-40B4-BE49-F238E27FC236}">
                <a16:creationId xmlns:a16="http://schemas.microsoft.com/office/drawing/2014/main" id="{9253E472-3FBE-4B2A-9DF9-3F51DE1C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4652963"/>
            <a:ext cx="598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panose="020B0604020202020204" pitchFamily="34" charset="0"/>
                <a:cs typeface="Arial" panose="020B0604020202020204" pitchFamily="34" charset="0"/>
              </a:rPr>
              <a:t>Typ IV – zegar klasy SEC opcja 2, tj. podtrzymanie nie 4,6 ppm,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panose="020B0604020202020204" pitchFamily="34" charset="0"/>
                <a:cs typeface="Arial" panose="020B0604020202020204" pitchFamily="34" charset="0"/>
              </a:rPr>
              <a:t>               lecz 20 ppm</a:t>
            </a:r>
            <a:endParaRPr lang="en-US" alt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775F102-17B8-45ED-AD6A-C8FC7C886DAD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D0DB5-B775-4E9A-93E4-1C253D8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136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4D1F846-0F3D-4454-8F4A-781DF6602C91}"/>
              </a:ext>
            </a:extLst>
          </p:cNvPr>
          <p:cNvSpPr/>
          <p:nvPr/>
        </p:nvSpPr>
        <p:spPr>
          <a:xfrm>
            <a:off x="1835696" y="2355066"/>
            <a:ext cx="5544616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35CA1C5F-CF15-427C-AEEF-E38CAA50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657" y="2792541"/>
            <a:ext cx="46679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Koniec części pierwszej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851AA00-8335-44E5-BB6E-E9C768E1016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33891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F4D1381-53AE-4C3C-8972-BF5EB736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14</a:t>
            </a:fld>
            <a:endParaRPr lang="pl-PL"/>
          </a:p>
        </p:txBody>
      </p:sp>
      <p:sp>
        <p:nvSpPr>
          <p:cNvPr id="4" name="Prostokąt zaokrąglony 5">
            <a:extLst>
              <a:ext uri="{FF2B5EF4-FFF2-40B4-BE49-F238E27FC236}">
                <a16:creationId xmlns:a16="http://schemas.microsoft.com/office/drawing/2014/main" id="{0E48EFE2-FAF2-4225-9B74-EE9D27A6D1F8}"/>
              </a:ext>
            </a:extLst>
          </p:cNvPr>
          <p:cNvSpPr/>
          <p:nvPr/>
        </p:nvSpPr>
        <p:spPr>
          <a:xfrm>
            <a:off x="1403648" y="2355066"/>
            <a:ext cx="6480720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251">
            <a:extLst>
              <a:ext uri="{FF2B5EF4-FFF2-40B4-BE49-F238E27FC236}">
                <a16:creationId xmlns:a16="http://schemas.microsoft.com/office/drawing/2014/main" id="{F5BDEC51-9025-46A2-B1E0-67539265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986" y="2636912"/>
            <a:ext cx="345928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 err="1">
                <a:solidFill>
                  <a:srgbClr val="000099"/>
                </a:solidFill>
              </a:rPr>
              <a:t>Multipleksacja</a:t>
            </a:r>
            <a:r>
              <a:rPr lang="pl-PL" altLang="pl-PL" sz="32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(zwielokrotnianie)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A05A40-C072-413E-96F3-48C4275B7966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0081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8DD2680-321B-419C-A83C-30871013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15</a:t>
            </a:fld>
            <a:endParaRPr lang="pl-PL"/>
          </a:p>
        </p:txBody>
      </p:sp>
      <p:pic>
        <p:nvPicPr>
          <p:cNvPr id="3074" name="Obraz 1002">
            <a:extLst>
              <a:ext uri="{FF2B5EF4-FFF2-40B4-BE49-F238E27FC236}">
                <a16:creationId xmlns:a16="http://schemas.microsoft.com/office/drawing/2014/main" id="{8CF0353E-864B-468B-9E22-11AAB70EC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9" y="1484784"/>
            <a:ext cx="8000619" cy="3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90C75B-7E49-4C11-8FD4-981E048F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864" y="16933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13BD6-2930-4298-87C7-409F02EA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864" y="148480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8128C-354C-4AB6-822C-6872A90F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864" y="53732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AD36C6A-565A-4559-B787-DF9517224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9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Techniki</a:t>
            </a:r>
            <a:r>
              <a:rPr lang="pl-PL" altLang="pl-PL" sz="4400" b="1" dirty="0">
                <a:latin typeface="+mj-lt"/>
                <a:ea typeface="+mj-ea"/>
                <a:cs typeface="+mj-cs"/>
              </a:rPr>
              <a:t> </a:t>
            </a:r>
            <a:r>
              <a:rPr lang="pl-PL" altLang="pl-PL" sz="3200" b="1" dirty="0" err="1">
                <a:latin typeface="+mj-lt"/>
                <a:ea typeface="+mj-ea"/>
                <a:cs typeface="+mj-cs"/>
              </a:rPr>
              <a:t>multipleksacji</a:t>
            </a:r>
            <a:r>
              <a:rPr lang="pl-PL" altLang="pl-PL" sz="3200" b="1" dirty="0">
                <a:latin typeface="+mj-lt"/>
                <a:ea typeface="+mj-ea"/>
                <a:cs typeface="+mj-cs"/>
              </a:rPr>
              <a:t> (zwielokrotniania)</a:t>
            </a:r>
          </a:p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32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- łączenie wielu sygnałów w jeden sygnał zbiorczy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DA4AA8-3E26-4B14-A143-D17BB6EFAF73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44E1403-9B60-45B4-A3EB-2F7E1662D150}"/>
              </a:ext>
            </a:extLst>
          </p:cNvPr>
          <p:cNvSpPr txBox="1"/>
          <p:nvPr/>
        </p:nvSpPr>
        <p:spPr>
          <a:xfrm>
            <a:off x="179512" y="5097958"/>
            <a:ext cx="8422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FDM – zwielokrotnianie w dziedzinie częstotliwości (</a:t>
            </a:r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Devision</a:t>
            </a:r>
            <a:r>
              <a:rPr lang="pl-PL" dirty="0"/>
              <a:t> </a:t>
            </a:r>
            <a:r>
              <a:rPr lang="pl-PL" dirty="0" err="1"/>
              <a:t>Multiplexing</a:t>
            </a:r>
            <a:r>
              <a:rPr lang="pl-PL" dirty="0"/>
              <a:t>)</a:t>
            </a:r>
          </a:p>
          <a:p>
            <a:r>
              <a:rPr lang="pl-PL" dirty="0"/>
              <a:t>TDM – zwielokrotnianie w dziedzinie czasu (Time </a:t>
            </a:r>
            <a:r>
              <a:rPr lang="pl-PL" dirty="0" err="1"/>
              <a:t>Devision</a:t>
            </a:r>
            <a:r>
              <a:rPr lang="pl-PL" dirty="0"/>
              <a:t> </a:t>
            </a:r>
            <a:r>
              <a:rPr lang="pl-PL" dirty="0" err="1"/>
              <a:t>Multiplexing</a:t>
            </a:r>
            <a:r>
              <a:rPr lang="pl-PL" dirty="0"/>
              <a:t>)</a:t>
            </a:r>
          </a:p>
          <a:p>
            <a:r>
              <a:rPr lang="pl-PL" dirty="0"/>
              <a:t>WDM – zwielokrotnianie w dziedzinie długości fali (</a:t>
            </a:r>
            <a:r>
              <a:rPr lang="pl-PL" dirty="0" err="1"/>
              <a:t>Wavelenght</a:t>
            </a:r>
            <a:r>
              <a:rPr lang="pl-PL" dirty="0"/>
              <a:t> </a:t>
            </a:r>
            <a:r>
              <a:rPr lang="pl-PL" dirty="0" err="1"/>
              <a:t>Devision</a:t>
            </a:r>
            <a:r>
              <a:rPr lang="pl-PL" dirty="0"/>
              <a:t> </a:t>
            </a:r>
            <a:r>
              <a:rPr lang="pl-PL" dirty="0" err="1"/>
              <a:t>Multiplwexing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888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8FA240C-B9BD-4136-B621-AB4AA986D86B}"/>
              </a:ext>
            </a:extLst>
          </p:cNvPr>
          <p:cNvSpPr/>
          <p:nvPr/>
        </p:nvSpPr>
        <p:spPr>
          <a:xfrm>
            <a:off x="611560" y="1412776"/>
            <a:ext cx="8136904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0E43FC-6DCA-47EA-AD42-44BAC6F9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/>
              <a:t>Uogólniona procedura ramkowania (GFP) - idea</a:t>
            </a:r>
            <a:endParaRPr lang="en-US" sz="32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BF0BCBA-A1F2-46C3-898C-969F15350DB0}"/>
              </a:ext>
            </a:extLst>
          </p:cNvPr>
          <p:cNvSpPr/>
          <p:nvPr/>
        </p:nvSpPr>
        <p:spPr>
          <a:xfrm>
            <a:off x="3635896" y="1484784"/>
            <a:ext cx="1922512" cy="48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Ramka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F380455-B16D-4933-994F-EC18371DFBC8}"/>
              </a:ext>
            </a:extLst>
          </p:cNvPr>
          <p:cNvSpPr/>
          <p:nvPr/>
        </p:nvSpPr>
        <p:spPr>
          <a:xfrm>
            <a:off x="2771800" y="5682952"/>
            <a:ext cx="1728192" cy="48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Ramki puste 4B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182B07A-0900-498B-9A33-CAFA628FD7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91680" y="1628800"/>
            <a:ext cx="5748338" cy="4525963"/>
            <a:chOff x="1066" y="1026"/>
            <a:chExt cx="3621" cy="285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F6E9798-A728-48AC-A02A-D9661870EE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66" y="1026"/>
              <a:ext cx="3621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828C66F-A666-4380-84EC-4008C95F7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1333"/>
              <a:ext cx="3597" cy="16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26E9117F-ACE3-420C-8F4F-FBFBB259F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1333"/>
              <a:ext cx="3597" cy="1646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FD964E2-93A5-418A-B9A4-D8517C38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1333"/>
              <a:ext cx="2967" cy="26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25EDA80-A71D-4D74-A72E-A866448BB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1333"/>
              <a:ext cx="2967" cy="262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1579DB43-9590-407B-AC3C-727F81F38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341"/>
              <a:ext cx="639" cy="264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41A6644B-BCC3-4E58-BA5C-31CC999E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341"/>
              <a:ext cx="639" cy="264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BCD6675A-D31B-439E-BB57-E2278F758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1605"/>
              <a:ext cx="3598" cy="267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9D43E737-1499-45E3-88CD-4D9AE719A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1605"/>
              <a:ext cx="3598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A9E46F64-9EBB-4709-A0D2-DC722AFF2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" y="1879"/>
              <a:ext cx="3597" cy="267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9720092F-1EB4-4C44-BFCF-A980FF126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" y="1879"/>
              <a:ext cx="3597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CED07DBC-F9B5-4FA2-A9AA-C59F70A20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2160"/>
              <a:ext cx="3597" cy="268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69AE0444-09E6-48A2-BE67-8CD57E4B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2160"/>
              <a:ext cx="3597" cy="268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CC4384AA-C284-437C-9D2F-74F225B3B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2435"/>
              <a:ext cx="3598" cy="26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FB625E3F-2032-4DD8-A103-1017BF2C8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2435"/>
              <a:ext cx="3598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7CFC6AE7-32E3-4CDC-A57B-1EC490E3A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2705"/>
              <a:ext cx="2682" cy="26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278B686D-B18B-4C01-90A4-24DCEC831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2705"/>
              <a:ext cx="2682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4DE18751-2F32-46C7-B30C-04101B805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707"/>
              <a:ext cx="913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C9BBB979-ED1F-4B00-BC04-FD216C918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707"/>
              <a:ext cx="913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DB46509D-6643-4312-8F67-3B63F19A1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3191"/>
              <a:ext cx="195" cy="264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905AC176-E43E-4C2F-B52C-86E7BC920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3191"/>
              <a:ext cx="195" cy="264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CDAC3FC-E48B-44BF-B30D-9C86B430B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3193"/>
              <a:ext cx="195" cy="264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6254DCAA-0379-4DD3-8F00-9D67CE856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3193"/>
              <a:ext cx="195" cy="264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0DA6454-22B8-4EC9-AB0E-EFF100F68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3193"/>
              <a:ext cx="195" cy="264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F522F20A-5AE3-49D0-A2CB-9A9BFAF0A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3193"/>
              <a:ext cx="195" cy="264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21943A0E-E272-4E14-A140-05D967925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587"/>
              <a:ext cx="195" cy="2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C887E83E-2EFF-4597-A00D-C67F8E607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587"/>
              <a:ext cx="195" cy="264"/>
            </a:xfrm>
            <a:prstGeom prst="rect">
              <a:avLst/>
            </a:prstGeom>
            <a:noFill/>
            <a:ln w="12700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D5518916-7AB0-4C4B-9D78-E832146A1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3151"/>
              <a:ext cx="17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Strumienie bajtów sygnałów </a:t>
              </a: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BF77F773-D1F1-4A8A-AE67-FC6E6364A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3322"/>
              <a:ext cx="12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multipleksowanych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B636F0C9-5D87-4495-B3E2-1836F28F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0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62F5B70-2C80-4F05-A040-4B11C048B57C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D4462B4-6D89-4374-B75F-051FF471689F}"/>
              </a:ext>
            </a:extLst>
          </p:cNvPr>
          <p:cNvSpPr txBox="1"/>
          <p:nvPr/>
        </p:nvSpPr>
        <p:spPr>
          <a:xfrm>
            <a:off x="4608512" y="573325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GFP</a:t>
            </a:r>
            <a:r>
              <a:rPr lang="pl-PL" dirty="0"/>
              <a:t> –  (</a:t>
            </a:r>
            <a:r>
              <a:rPr lang="pl-PL" dirty="0" err="1"/>
              <a:t>Generic</a:t>
            </a:r>
            <a:r>
              <a:rPr lang="pl-PL" dirty="0"/>
              <a:t> </a:t>
            </a:r>
            <a:r>
              <a:rPr lang="pl-PL" dirty="0" err="1"/>
              <a:t>Framing</a:t>
            </a:r>
            <a:r>
              <a:rPr lang="pl-PL" dirty="0"/>
              <a:t> </a:t>
            </a:r>
            <a:r>
              <a:rPr lang="pl-PL" dirty="0" err="1"/>
              <a:t>Procedure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659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C471F3-73BA-4FC8-96D4-937176507A2D}"/>
              </a:ext>
            </a:extLst>
          </p:cNvPr>
          <p:cNvSpPr/>
          <p:nvPr/>
        </p:nvSpPr>
        <p:spPr>
          <a:xfrm>
            <a:off x="251520" y="1124744"/>
            <a:ext cx="8568952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DE5377-135F-446C-9AB4-E6D08914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17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06DFFD-EBB2-4E07-8324-EFEDB18D10AD}"/>
              </a:ext>
            </a:extLst>
          </p:cNvPr>
          <p:cNvSpPr/>
          <p:nvPr/>
        </p:nvSpPr>
        <p:spPr>
          <a:xfrm>
            <a:off x="611560" y="3429000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8A810C1-7253-4BFB-BF01-972AD70D2B60}"/>
              </a:ext>
            </a:extLst>
          </p:cNvPr>
          <p:cNvCxnSpPr>
            <a:cxnSpLocks/>
          </p:cNvCxnSpPr>
          <p:nvPr/>
        </p:nvCxnSpPr>
        <p:spPr>
          <a:xfrm>
            <a:off x="1619672" y="357301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DA594724-2895-4995-B3DC-68494369CC38}"/>
              </a:ext>
            </a:extLst>
          </p:cNvPr>
          <p:cNvSpPr/>
          <p:nvPr/>
        </p:nvSpPr>
        <p:spPr>
          <a:xfrm>
            <a:off x="2123728" y="3429000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F0568B3-FD33-4EF7-87F9-9F48569E0928}"/>
              </a:ext>
            </a:extLst>
          </p:cNvPr>
          <p:cNvCxnSpPr>
            <a:cxnSpLocks/>
          </p:cNvCxnSpPr>
          <p:nvPr/>
        </p:nvCxnSpPr>
        <p:spPr>
          <a:xfrm>
            <a:off x="3203848" y="371703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FDF149BA-FC07-4272-BBCC-E773AA44E57D}"/>
              </a:ext>
            </a:extLst>
          </p:cNvPr>
          <p:cNvSpPr/>
          <p:nvPr/>
        </p:nvSpPr>
        <p:spPr>
          <a:xfrm>
            <a:off x="3923928" y="342900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888E1C6-430D-44CC-86A8-251BC76E468F}"/>
              </a:ext>
            </a:extLst>
          </p:cNvPr>
          <p:cNvCxnSpPr>
            <a:cxnSpLocks/>
          </p:cNvCxnSpPr>
          <p:nvPr/>
        </p:nvCxnSpPr>
        <p:spPr>
          <a:xfrm>
            <a:off x="5148064" y="371703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DE4694-B050-4701-B9B9-8788B2AB24E2}"/>
              </a:ext>
            </a:extLst>
          </p:cNvPr>
          <p:cNvSpPr/>
          <p:nvPr/>
        </p:nvSpPr>
        <p:spPr>
          <a:xfrm>
            <a:off x="5868144" y="3429000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213D94-2C42-495B-9DCB-EDF319CA1B31}"/>
              </a:ext>
            </a:extLst>
          </p:cNvPr>
          <p:cNvSpPr/>
          <p:nvPr/>
        </p:nvSpPr>
        <p:spPr>
          <a:xfrm>
            <a:off x="7524328" y="3429000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87C9FAF-137E-4511-990A-BDC58B822919}"/>
              </a:ext>
            </a:extLst>
          </p:cNvPr>
          <p:cNvSpPr/>
          <p:nvPr/>
        </p:nvSpPr>
        <p:spPr>
          <a:xfrm>
            <a:off x="4427984" y="4077072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2355684-3169-4249-B768-17CAEB6BB8A9}"/>
              </a:ext>
            </a:extLst>
          </p:cNvPr>
          <p:cNvSpPr/>
          <p:nvPr/>
        </p:nvSpPr>
        <p:spPr>
          <a:xfrm>
            <a:off x="3995936" y="4509120"/>
            <a:ext cx="1080120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błędy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B7924-5589-48A1-9FF8-7BA3E48D1E97}"/>
              </a:ext>
            </a:extLst>
          </p:cNvPr>
          <p:cNvSpPr txBox="1"/>
          <p:nvPr/>
        </p:nvSpPr>
        <p:spPr>
          <a:xfrm>
            <a:off x="959451" y="4366845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ze źródeł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C98EE0-F940-46A9-8540-7263607FC7A1}"/>
              </a:ext>
            </a:extLst>
          </p:cNvPr>
          <p:cNvSpPr txBox="1"/>
          <p:nvPr/>
        </p:nvSpPr>
        <p:spPr>
          <a:xfrm>
            <a:off x="6383993" y="4294837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do klienta (-ów)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6421D03-ECEE-4E73-9469-DEB02B949083}"/>
              </a:ext>
            </a:extLst>
          </p:cNvPr>
          <p:cNvSpPr txBox="1"/>
          <p:nvPr/>
        </p:nvSpPr>
        <p:spPr>
          <a:xfrm>
            <a:off x="2773362" y="4211796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6F426A-11B0-49D3-94C1-6A5E4447DBA3}"/>
              </a:ext>
            </a:extLst>
          </p:cNvPr>
          <p:cNvSpPr txBox="1"/>
          <p:nvPr/>
        </p:nvSpPr>
        <p:spPr>
          <a:xfrm>
            <a:off x="4861594" y="4211796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E1375714-4330-42EC-ACBF-3F0EB0BED9E4}"/>
              </a:ext>
            </a:extLst>
          </p:cNvPr>
          <p:cNvSpPr/>
          <p:nvPr/>
        </p:nvSpPr>
        <p:spPr>
          <a:xfrm>
            <a:off x="1763688" y="393305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górę 33">
            <a:extLst>
              <a:ext uri="{FF2B5EF4-FFF2-40B4-BE49-F238E27FC236}">
                <a16:creationId xmlns:a16="http://schemas.microsoft.com/office/drawing/2014/main" id="{27B11997-883D-4DA3-BBD6-5C6B8BF38397}"/>
              </a:ext>
            </a:extLst>
          </p:cNvPr>
          <p:cNvSpPr/>
          <p:nvPr/>
        </p:nvSpPr>
        <p:spPr>
          <a:xfrm>
            <a:off x="3419872" y="3728065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34">
            <a:extLst>
              <a:ext uri="{FF2B5EF4-FFF2-40B4-BE49-F238E27FC236}">
                <a16:creationId xmlns:a16="http://schemas.microsoft.com/office/drawing/2014/main" id="{4672810C-4CBA-4454-A588-DBDC6D4A1671}"/>
              </a:ext>
            </a:extLst>
          </p:cNvPr>
          <p:cNvSpPr/>
          <p:nvPr/>
        </p:nvSpPr>
        <p:spPr>
          <a:xfrm>
            <a:off x="5364088" y="3717032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górę 35">
            <a:extLst>
              <a:ext uri="{FF2B5EF4-FFF2-40B4-BE49-F238E27FC236}">
                <a16:creationId xmlns:a16="http://schemas.microsoft.com/office/drawing/2014/main" id="{57A1D940-E428-45B4-97D8-937A5E92BE37}"/>
              </a:ext>
            </a:extLst>
          </p:cNvPr>
          <p:cNvSpPr/>
          <p:nvPr/>
        </p:nvSpPr>
        <p:spPr>
          <a:xfrm>
            <a:off x="7164288" y="3789040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1C38F1C-A648-494C-9F47-C897B31CF797}"/>
              </a:ext>
            </a:extLst>
          </p:cNvPr>
          <p:cNvGrpSpPr/>
          <p:nvPr/>
        </p:nvGrpSpPr>
        <p:grpSpPr>
          <a:xfrm>
            <a:off x="3296610" y="3501008"/>
            <a:ext cx="532481" cy="144016"/>
            <a:chOff x="3131840" y="404664"/>
            <a:chExt cx="532481" cy="144016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1CFC9FD5-3D48-481E-BC81-ADA3C6AC8846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15148C10-104E-4DBC-A00D-ADAF73CA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D568E311-F207-484D-BF81-8FA917DC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D519808-74BE-4897-86B4-2FBCC300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1179093-9028-49F7-BF88-6ABC189EA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FBA419B3-E721-453D-B762-CEB09B3A05B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FC69CE0-BE16-4948-9DD0-315D7B170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6E0F457A-6283-4BE9-80DC-19F083F12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FDE42A01-F058-4263-98C1-8EE93975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075612EB-7420-41AF-9EFC-E43F326E8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C33109F-59B1-4D7E-97B2-21E20331BE5E}"/>
              </a:ext>
            </a:extLst>
          </p:cNvPr>
          <p:cNvGrpSpPr/>
          <p:nvPr/>
        </p:nvGrpSpPr>
        <p:grpSpPr>
          <a:xfrm>
            <a:off x="5241621" y="3501008"/>
            <a:ext cx="532481" cy="144016"/>
            <a:chOff x="3131840" y="404664"/>
            <a:chExt cx="532481" cy="144016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4E5BA7BE-6AF4-46E5-84FD-EEA13463246F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71492C1-FC10-4A94-8CAB-9F2596B7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98AD2C6-315E-499A-BA68-DBD6CC7B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FFE0B345-DF58-4769-9197-6875AA3EC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B655FD7-6B4A-4E38-B961-41233B406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86A5D88D-4C54-47BF-B55C-21E7C14F90F4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E47F2289-8026-4612-BBDB-CDC71FBF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EF11723-0C62-4B5F-A176-F3C6910E6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B922F5D8-373D-4D25-8DCB-AAE680E20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BC3A4AB-D5C0-4123-860A-17BD72AE9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A1D243E-341D-4BD3-B695-1579A0955E82}"/>
              </a:ext>
            </a:extLst>
          </p:cNvPr>
          <p:cNvGrpSpPr/>
          <p:nvPr/>
        </p:nvGrpSpPr>
        <p:grpSpPr>
          <a:xfrm>
            <a:off x="1691680" y="3356992"/>
            <a:ext cx="360040" cy="144016"/>
            <a:chOff x="3131840" y="404664"/>
            <a:chExt cx="457200" cy="144016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4B9A233-8BD2-478B-8F61-318F1BB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FE22DDC-ACC7-4FD0-B1CC-CA85475F7702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9166D3C6-A3B7-48BC-B2AE-E961FCF1F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5884798B-E160-4710-8862-B0E32605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A01865B-BF75-476D-B85C-17592C86DA22}"/>
              </a:ext>
            </a:extLst>
          </p:cNvPr>
          <p:cNvGrpSpPr/>
          <p:nvPr/>
        </p:nvGrpSpPr>
        <p:grpSpPr>
          <a:xfrm>
            <a:off x="7092280" y="3356992"/>
            <a:ext cx="360040" cy="144016"/>
            <a:chOff x="3131840" y="404664"/>
            <a:chExt cx="457200" cy="144016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6A914EC5-40D5-4CCF-954D-B3F195A94C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7EDE323E-595F-4D15-9787-3BDF226898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A6759D15-BEF1-4B59-8D01-5AFC062AF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A0B89A56-1122-4612-A5FD-A68C51555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2">
            <a:extLst>
              <a:ext uri="{FF2B5EF4-FFF2-40B4-BE49-F238E27FC236}">
                <a16:creationId xmlns:a16="http://schemas.microsoft.com/office/drawing/2014/main" id="{0189472D-1E4A-4686-8941-7B62D6C0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Generowanie nadawanego sygnału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C6EF9C11-5A34-437F-984C-CCAEF5077389}"/>
              </a:ext>
            </a:extLst>
          </p:cNvPr>
          <p:cNvCxnSpPr>
            <a:cxnSpLocks/>
          </p:cNvCxnSpPr>
          <p:nvPr/>
        </p:nvCxnSpPr>
        <p:spPr>
          <a:xfrm>
            <a:off x="1619672" y="365931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B5C7C883-1C52-4161-8406-0BFFB518BBEA}"/>
              </a:ext>
            </a:extLst>
          </p:cNvPr>
          <p:cNvCxnSpPr>
            <a:cxnSpLocks/>
          </p:cNvCxnSpPr>
          <p:nvPr/>
        </p:nvCxnSpPr>
        <p:spPr>
          <a:xfrm>
            <a:off x="1606817" y="374497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5E7FF30A-B0EB-4496-96D8-DB51AE656ECA}"/>
              </a:ext>
            </a:extLst>
          </p:cNvPr>
          <p:cNvCxnSpPr>
            <a:cxnSpLocks/>
          </p:cNvCxnSpPr>
          <p:nvPr/>
        </p:nvCxnSpPr>
        <p:spPr>
          <a:xfrm>
            <a:off x="7020272" y="357301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>
            <a:extLst>
              <a:ext uri="{FF2B5EF4-FFF2-40B4-BE49-F238E27FC236}">
                <a16:creationId xmlns:a16="http://schemas.microsoft.com/office/drawing/2014/main" id="{72F6E59B-425C-426C-A999-4715DB664917}"/>
              </a:ext>
            </a:extLst>
          </p:cNvPr>
          <p:cNvCxnSpPr>
            <a:cxnSpLocks/>
          </p:cNvCxnSpPr>
          <p:nvPr/>
        </p:nvCxnSpPr>
        <p:spPr>
          <a:xfrm>
            <a:off x="7020272" y="365931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id="{FF202C8E-A953-4744-B84C-EC67B2FCBBE1}"/>
              </a:ext>
            </a:extLst>
          </p:cNvPr>
          <p:cNvCxnSpPr>
            <a:cxnSpLocks/>
          </p:cNvCxnSpPr>
          <p:nvPr/>
        </p:nvCxnSpPr>
        <p:spPr>
          <a:xfrm>
            <a:off x="7007417" y="374497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564DD430-40D7-40C6-B8E7-B593B0AB1192}"/>
              </a:ext>
            </a:extLst>
          </p:cNvPr>
          <p:cNvSpPr/>
          <p:nvPr/>
        </p:nvSpPr>
        <p:spPr>
          <a:xfrm>
            <a:off x="2483768" y="2666616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6BB31ED-0F46-4352-88B1-27D00CA59D9D}"/>
              </a:ext>
            </a:extLst>
          </p:cNvPr>
          <p:cNvSpPr txBox="1"/>
          <p:nvPr/>
        </p:nvSpPr>
        <p:spPr>
          <a:xfrm>
            <a:off x="1835696" y="2195572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multipleksacja</a:t>
            </a:r>
            <a:endParaRPr lang="pl-PL" dirty="0"/>
          </a:p>
        </p:txBody>
      </p:sp>
      <p:sp>
        <p:nvSpPr>
          <p:cNvPr id="101" name="Strzałka: w dół 100">
            <a:extLst>
              <a:ext uri="{FF2B5EF4-FFF2-40B4-BE49-F238E27FC236}">
                <a16:creationId xmlns:a16="http://schemas.microsoft.com/office/drawing/2014/main" id="{C8ED5E91-F973-4BA4-AD3A-6A2BFE459216}"/>
              </a:ext>
            </a:extLst>
          </p:cNvPr>
          <p:cNvSpPr/>
          <p:nvPr/>
        </p:nvSpPr>
        <p:spPr>
          <a:xfrm>
            <a:off x="6355295" y="2675908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E21B330B-851E-4756-A8FE-A19655B3E29D}"/>
              </a:ext>
            </a:extLst>
          </p:cNvPr>
          <p:cNvSpPr txBox="1"/>
          <p:nvPr/>
        </p:nvSpPr>
        <p:spPr>
          <a:xfrm>
            <a:off x="5652120" y="2204864"/>
            <a:ext cx="176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demultipleksacja</a:t>
            </a:r>
            <a:endParaRPr lang="pl-PL" dirty="0"/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D2454A12-EA0C-4E48-9BB6-30E54CCC8BE4}"/>
              </a:ext>
            </a:extLst>
          </p:cNvPr>
          <p:cNvSpPr txBox="1"/>
          <p:nvPr/>
        </p:nvSpPr>
        <p:spPr>
          <a:xfrm>
            <a:off x="107504" y="65253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01629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7345680-80C9-4679-B22D-21EC2C8D3430}"/>
              </a:ext>
            </a:extLst>
          </p:cNvPr>
          <p:cNvSpPr/>
          <p:nvPr/>
        </p:nvSpPr>
        <p:spPr>
          <a:xfrm>
            <a:off x="251520" y="836712"/>
            <a:ext cx="8712968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 hidden="1">
            <a:extLst>
              <a:ext uri="{FF2B5EF4-FFF2-40B4-BE49-F238E27FC236}">
                <a16:creationId xmlns:a16="http://schemas.microsoft.com/office/drawing/2014/main" id="{85F456E8-EA40-4E46-AFC7-51A16A3E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6ED611C-C203-4484-A5B5-F3456418FDA5}" type="slidenum">
              <a:rPr lang="pl-PL" smtClean="0"/>
              <a:pPr>
                <a:spcAft>
                  <a:spcPts val="600"/>
                </a:spcAft>
              </a:pPr>
              <a:t>18</a:t>
            </a:fld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AABAF2-03ED-4732-8557-CCD07CB8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32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Struktury inf</a:t>
            </a:r>
            <a:r>
              <a:rPr lang="pl-PL" altLang="pl-PL" sz="3200" b="1" dirty="0">
                <a:latin typeface="+mj-lt"/>
                <a:ea typeface="+mj-ea"/>
                <a:cs typeface="+mj-cs"/>
              </a:rPr>
              <a:t>ormacyjne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713CF610-782D-43A1-BF4C-71B84A70A41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9750" y="908050"/>
            <a:ext cx="80645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3638880-16C0-4CB3-96FC-44ED11BE5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1405512"/>
            <a:ext cx="1460500" cy="849313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3B0E956-E5A6-4CE0-8DF4-4F10B7BAC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1410370"/>
            <a:ext cx="1462088" cy="849313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8DE728C-3CA7-4BBF-B407-D54543F58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410370"/>
            <a:ext cx="1458913" cy="849313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F1F965A-2898-401E-89BB-D4C941A8E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1413545"/>
            <a:ext cx="1462088" cy="850900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8CF01C4-D34C-4B6A-BD5A-615FE056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1661195"/>
            <a:ext cx="56876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Ramka n      Ramka n+1      Ramka n+2     Ramka n+3      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4DD1D69F-FB50-466B-B48B-FE6463FAB2DC}"/>
              </a:ext>
            </a:extLst>
          </p:cNvPr>
          <p:cNvSpPr>
            <a:spLocks noEditPoints="1"/>
          </p:cNvSpPr>
          <p:nvPr/>
        </p:nvSpPr>
        <p:spPr bwMode="auto">
          <a:xfrm>
            <a:off x="550863" y="1813786"/>
            <a:ext cx="938213" cy="14288"/>
          </a:xfrm>
          <a:custGeom>
            <a:avLst/>
            <a:gdLst>
              <a:gd name="T0" fmla="*/ 0 w 591"/>
              <a:gd name="T1" fmla="*/ 0 h 9"/>
              <a:gd name="T2" fmla="*/ 33 w 591"/>
              <a:gd name="T3" fmla="*/ 0 h 9"/>
              <a:gd name="T4" fmla="*/ 33 w 591"/>
              <a:gd name="T5" fmla="*/ 9 h 9"/>
              <a:gd name="T6" fmla="*/ 0 w 591"/>
              <a:gd name="T7" fmla="*/ 9 h 9"/>
              <a:gd name="T8" fmla="*/ 0 w 591"/>
              <a:gd name="T9" fmla="*/ 0 h 9"/>
              <a:gd name="T10" fmla="*/ 58 w 591"/>
              <a:gd name="T11" fmla="*/ 0 h 9"/>
              <a:gd name="T12" fmla="*/ 90 w 591"/>
              <a:gd name="T13" fmla="*/ 0 h 9"/>
              <a:gd name="T14" fmla="*/ 90 w 591"/>
              <a:gd name="T15" fmla="*/ 9 h 9"/>
              <a:gd name="T16" fmla="*/ 58 w 591"/>
              <a:gd name="T17" fmla="*/ 9 h 9"/>
              <a:gd name="T18" fmla="*/ 58 w 591"/>
              <a:gd name="T19" fmla="*/ 0 h 9"/>
              <a:gd name="T20" fmla="*/ 115 w 591"/>
              <a:gd name="T21" fmla="*/ 0 h 9"/>
              <a:gd name="T22" fmla="*/ 148 w 591"/>
              <a:gd name="T23" fmla="*/ 0 h 9"/>
              <a:gd name="T24" fmla="*/ 148 w 591"/>
              <a:gd name="T25" fmla="*/ 9 h 9"/>
              <a:gd name="T26" fmla="*/ 115 w 591"/>
              <a:gd name="T27" fmla="*/ 9 h 9"/>
              <a:gd name="T28" fmla="*/ 115 w 591"/>
              <a:gd name="T29" fmla="*/ 0 h 9"/>
              <a:gd name="T30" fmla="*/ 172 w 591"/>
              <a:gd name="T31" fmla="*/ 0 h 9"/>
              <a:gd name="T32" fmla="*/ 205 w 591"/>
              <a:gd name="T33" fmla="*/ 0 h 9"/>
              <a:gd name="T34" fmla="*/ 205 w 591"/>
              <a:gd name="T35" fmla="*/ 9 h 9"/>
              <a:gd name="T36" fmla="*/ 172 w 591"/>
              <a:gd name="T37" fmla="*/ 9 h 9"/>
              <a:gd name="T38" fmla="*/ 172 w 591"/>
              <a:gd name="T39" fmla="*/ 0 h 9"/>
              <a:gd name="T40" fmla="*/ 230 w 591"/>
              <a:gd name="T41" fmla="*/ 0 h 9"/>
              <a:gd name="T42" fmla="*/ 263 w 591"/>
              <a:gd name="T43" fmla="*/ 0 h 9"/>
              <a:gd name="T44" fmla="*/ 263 w 591"/>
              <a:gd name="T45" fmla="*/ 9 h 9"/>
              <a:gd name="T46" fmla="*/ 230 w 591"/>
              <a:gd name="T47" fmla="*/ 9 h 9"/>
              <a:gd name="T48" fmla="*/ 230 w 591"/>
              <a:gd name="T49" fmla="*/ 0 h 9"/>
              <a:gd name="T50" fmla="*/ 287 w 591"/>
              <a:gd name="T51" fmla="*/ 0 h 9"/>
              <a:gd name="T52" fmla="*/ 320 w 591"/>
              <a:gd name="T53" fmla="*/ 0 h 9"/>
              <a:gd name="T54" fmla="*/ 320 w 591"/>
              <a:gd name="T55" fmla="*/ 9 h 9"/>
              <a:gd name="T56" fmla="*/ 287 w 591"/>
              <a:gd name="T57" fmla="*/ 9 h 9"/>
              <a:gd name="T58" fmla="*/ 287 w 591"/>
              <a:gd name="T59" fmla="*/ 0 h 9"/>
              <a:gd name="T60" fmla="*/ 345 w 591"/>
              <a:gd name="T61" fmla="*/ 0 h 9"/>
              <a:gd name="T62" fmla="*/ 378 w 591"/>
              <a:gd name="T63" fmla="*/ 0 h 9"/>
              <a:gd name="T64" fmla="*/ 378 w 591"/>
              <a:gd name="T65" fmla="*/ 9 h 9"/>
              <a:gd name="T66" fmla="*/ 345 w 591"/>
              <a:gd name="T67" fmla="*/ 9 h 9"/>
              <a:gd name="T68" fmla="*/ 345 w 591"/>
              <a:gd name="T69" fmla="*/ 0 h 9"/>
              <a:gd name="T70" fmla="*/ 402 w 591"/>
              <a:gd name="T71" fmla="*/ 0 h 9"/>
              <a:gd name="T72" fmla="*/ 435 w 591"/>
              <a:gd name="T73" fmla="*/ 0 h 9"/>
              <a:gd name="T74" fmla="*/ 435 w 591"/>
              <a:gd name="T75" fmla="*/ 9 h 9"/>
              <a:gd name="T76" fmla="*/ 402 w 591"/>
              <a:gd name="T77" fmla="*/ 9 h 9"/>
              <a:gd name="T78" fmla="*/ 402 w 591"/>
              <a:gd name="T79" fmla="*/ 0 h 9"/>
              <a:gd name="T80" fmla="*/ 460 w 591"/>
              <a:gd name="T81" fmla="*/ 0 h 9"/>
              <a:gd name="T82" fmla="*/ 492 w 591"/>
              <a:gd name="T83" fmla="*/ 0 h 9"/>
              <a:gd name="T84" fmla="*/ 492 w 591"/>
              <a:gd name="T85" fmla="*/ 9 h 9"/>
              <a:gd name="T86" fmla="*/ 460 w 591"/>
              <a:gd name="T87" fmla="*/ 9 h 9"/>
              <a:gd name="T88" fmla="*/ 460 w 591"/>
              <a:gd name="T89" fmla="*/ 0 h 9"/>
              <a:gd name="T90" fmla="*/ 517 w 591"/>
              <a:gd name="T91" fmla="*/ 0 h 9"/>
              <a:gd name="T92" fmla="*/ 550 w 591"/>
              <a:gd name="T93" fmla="*/ 0 h 9"/>
              <a:gd name="T94" fmla="*/ 550 w 591"/>
              <a:gd name="T95" fmla="*/ 9 h 9"/>
              <a:gd name="T96" fmla="*/ 517 w 591"/>
              <a:gd name="T97" fmla="*/ 9 h 9"/>
              <a:gd name="T98" fmla="*/ 517 w 591"/>
              <a:gd name="T99" fmla="*/ 0 h 9"/>
              <a:gd name="T100" fmla="*/ 574 w 591"/>
              <a:gd name="T101" fmla="*/ 0 h 9"/>
              <a:gd name="T102" fmla="*/ 591 w 591"/>
              <a:gd name="T103" fmla="*/ 0 h 9"/>
              <a:gd name="T104" fmla="*/ 591 w 591"/>
              <a:gd name="T105" fmla="*/ 9 h 9"/>
              <a:gd name="T106" fmla="*/ 574 w 591"/>
              <a:gd name="T107" fmla="*/ 9 h 9"/>
              <a:gd name="T108" fmla="*/ 574 w 591"/>
              <a:gd name="T10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1" h="9">
                <a:moveTo>
                  <a:pt x="0" y="0"/>
                </a:moveTo>
                <a:lnTo>
                  <a:pt x="33" y="0"/>
                </a:lnTo>
                <a:lnTo>
                  <a:pt x="33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58" y="0"/>
                </a:moveTo>
                <a:lnTo>
                  <a:pt x="90" y="0"/>
                </a:lnTo>
                <a:lnTo>
                  <a:pt x="90" y="9"/>
                </a:lnTo>
                <a:lnTo>
                  <a:pt x="58" y="9"/>
                </a:lnTo>
                <a:lnTo>
                  <a:pt x="58" y="0"/>
                </a:lnTo>
                <a:close/>
                <a:moveTo>
                  <a:pt x="115" y="0"/>
                </a:moveTo>
                <a:lnTo>
                  <a:pt x="148" y="0"/>
                </a:lnTo>
                <a:lnTo>
                  <a:pt x="148" y="9"/>
                </a:lnTo>
                <a:lnTo>
                  <a:pt x="115" y="9"/>
                </a:lnTo>
                <a:lnTo>
                  <a:pt x="115" y="0"/>
                </a:lnTo>
                <a:close/>
                <a:moveTo>
                  <a:pt x="172" y="0"/>
                </a:moveTo>
                <a:lnTo>
                  <a:pt x="205" y="0"/>
                </a:lnTo>
                <a:lnTo>
                  <a:pt x="205" y="9"/>
                </a:lnTo>
                <a:lnTo>
                  <a:pt x="172" y="9"/>
                </a:lnTo>
                <a:lnTo>
                  <a:pt x="172" y="0"/>
                </a:lnTo>
                <a:close/>
                <a:moveTo>
                  <a:pt x="230" y="0"/>
                </a:moveTo>
                <a:lnTo>
                  <a:pt x="263" y="0"/>
                </a:lnTo>
                <a:lnTo>
                  <a:pt x="263" y="9"/>
                </a:lnTo>
                <a:lnTo>
                  <a:pt x="230" y="9"/>
                </a:lnTo>
                <a:lnTo>
                  <a:pt x="230" y="0"/>
                </a:lnTo>
                <a:close/>
                <a:moveTo>
                  <a:pt x="287" y="0"/>
                </a:moveTo>
                <a:lnTo>
                  <a:pt x="320" y="0"/>
                </a:lnTo>
                <a:lnTo>
                  <a:pt x="320" y="9"/>
                </a:lnTo>
                <a:lnTo>
                  <a:pt x="287" y="9"/>
                </a:lnTo>
                <a:lnTo>
                  <a:pt x="287" y="0"/>
                </a:lnTo>
                <a:close/>
                <a:moveTo>
                  <a:pt x="345" y="0"/>
                </a:moveTo>
                <a:lnTo>
                  <a:pt x="378" y="0"/>
                </a:lnTo>
                <a:lnTo>
                  <a:pt x="378" y="9"/>
                </a:lnTo>
                <a:lnTo>
                  <a:pt x="345" y="9"/>
                </a:lnTo>
                <a:lnTo>
                  <a:pt x="345" y="0"/>
                </a:lnTo>
                <a:close/>
                <a:moveTo>
                  <a:pt x="402" y="0"/>
                </a:moveTo>
                <a:lnTo>
                  <a:pt x="435" y="0"/>
                </a:lnTo>
                <a:lnTo>
                  <a:pt x="435" y="9"/>
                </a:lnTo>
                <a:lnTo>
                  <a:pt x="402" y="9"/>
                </a:lnTo>
                <a:lnTo>
                  <a:pt x="402" y="0"/>
                </a:lnTo>
                <a:close/>
                <a:moveTo>
                  <a:pt x="460" y="0"/>
                </a:moveTo>
                <a:lnTo>
                  <a:pt x="492" y="0"/>
                </a:lnTo>
                <a:lnTo>
                  <a:pt x="492" y="9"/>
                </a:lnTo>
                <a:lnTo>
                  <a:pt x="460" y="9"/>
                </a:lnTo>
                <a:lnTo>
                  <a:pt x="460" y="0"/>
                </a:lnTo>
                <a:close/>
                <a:moveTo>
                  <a:pt x="517" y="0"/>
                </a:moveTo>
                <a:lnTo>
                  <a:pt x="550" y="0"/>
                </a:lnTo>
                <a:lnTo>
                  <a:pt x="550" y="9"/>
                </a:lnTo>
                <a:lnTo>
                  <a:pt x="517" y="9"/>
                </a:lnTo>
                <a:lnTo>
                  <a:pt x="517" y="0"/>
                </a:lnTo>
                <a:close/>
                <a:moveTo>
                  <a:pt x="574" y="0"/>
                </a:moveTo>
                <a:lnTo>
                  <a:pt x="591" y="0"/>
                </a:lnTo>
                <a:lnTo>
                  <a:pt x="591" y="9"/>
                </a:lnTo>
                <a:lnTo>
                  <a:pt x="574" y="9"/>
                </a:lnTo>
                <a:lnTo>
                  <a:pt x="574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A5AFFB84-18A6-43A7-B652-91019CBEB76E}"/>
              </a:ext>
            </a:extLst>
          </p:cNvPr>
          <p:cNvSpPr>
            <a:spLocks noEditPoints="1"/>
          </p:cNvSpPr>
          <p:nvPr/>
        </p:nvSpPr>
        <p:spPr bwMode="auto">
          <a:xfrm>
            <a:off x="7620000" y="1840582"/>
            <a:ext cx="938213" cy="14288"/>
          </a:xfrm>
          <a:custGeom>
            <a:avLst/>
            <a:gdLst>
              <a:gd name="T0" fmla="*/ 0 w 591"/>
              <a:gd name="T1" fmla="*/ 0 h 9"/>
              <a:gd name="T2" fmla="*/ 33 w 591"/>
              <a:gd name="T3" fmla="*/ 0 h 9"/>
              <a:gd name="T4" fmla="*/ 33 w 591"/>
              <a:gd name="T5" fmla="*/ 9 h 9"/>
              <a:gd name="T6" fmla="*/ 0 w 591"/>
              <a:gd name="T7" fmla="*/ 9 h 9"/>
              <a:gd name="T8" fmla="*/ 0 w 591"/>
              <a:gd name="T9" fmla="*/ 0 h 9"/>
              <a:gd name="T10" fmla="*/ 57 w 591"/>
              <a:gd name="T11" fmla="*/ 0 h 9"/>
              <a:gd name="T12" fmla="*/ 90 w 591"/>
              <a:gd name="T13" fmla="*/ 0 h 9"/>
              <a:gd name="T14" fmla="*/ 90 w 591"/>
              <a:gd name="T15" fmla="*/ 9 h 9"/>
              <a:gd name="T16" fmla="*/ 57 w 591"/>
              <a:gd name="T17" fmla="*/ 9 h 9"/>
              <a:gd name="T18" fmla="*/ 57 w 591"/>
              <a:gd name="T19" fmla="*/ 0 h 9"/>
              <a:gd name="T20" fmla="*/ 115 w 591"/>
              <a:gd name="T21" fmla="*/ 0 h 9"/>
              <a:gd name="T22" fmla="*/ 148 w 591"/>
              <a:gd name="T23" fmla="*/ 0 h 9"/>
              <a:gd name="T24" fmla="*/ 148 w 591"/>
              <a:gd name="T25" fmla="*/ 9 h 9"/>
              <a:gd name="T26" fmla="*/ 115 w 591"/>
              <a:gd name="T27" fmla="*/ 9 h 9"/>
              <a:gd name="T28" fmla="*/ 115 w 591"/>
              <a:gd name="T29" fmla="*/ 0 h 9"/>
              <a:gd name="T30" fmla="*/ 172 w 591"/>
              <a:gd name="T31" fmla="*/ 0 h 9"/>
              <a:gd name="T32" fmla="*/ 205 w 591"/>
              <a:gd name="T33" fmla="*/ 0 h 9"/>
              <a:gd name="T34" fmla="*/ 205 w 591"/>
              <a:gd name="T35" fmla="*/ 9 h 9"/>
              <a:gd name="T36" fmla="*/ 172 w 591"/>
              <a:gd name="T37" fmla="*/ 9 h 9"/>
              <a:gd name="T38" fmla="*/ 172 w 591"/>
              <a:gd name="T39" fmla="*/ 0 h 9"/>
              <a:gd name="T40" fmla="*/ 230 w 591"/>
              <a:gd name="T41" fmla="*/ 0 h 9"/>
              <a:gd name="T42" fmla="*/ 262 w 591"/>
              <a:gd name="T43" fmla="*/ 0 h 9"/>
              <a:gd name="T44" fmla="*/ 262 w 591"/>
              <a:gd name="T45" fmla="*/ 9 h 9"/>
              <a:gd name="T46" fmla="*/ 230 w 591"/>
              <a:gd name="T47" fmla="*/ 9 h 9"/>
              <a:gd name="T48" fmla="*/ 230 w 591"/>
              <a:gd name="T49" fmla="*/ 0 h 9"/>
              <a:gd name="T50" fmla="*/ 287 w 591"/>
              <a:gd name="T51" fmla="*/ 0 h 9"/>
              <a:gd name="T52" fmla="*/ 320 w 591"/>
              <a:gd name="T53" fmla="*/ 0 h 9"/>
              <a:gd name="T54" fmla="*/ 320 w 591"/>
              <a:gd name="T55" fmla="*/ 9 h 9"/>
              <a:gd name="T56" fmla="*/ 287 w 591"/>
              <a:gd name="T57" fmla="*/ 9 h 9"/>
              <a:gd name="T58" fmla="*/ 287 w 591"/>
              <a:gd name="T59" fmla="*/ 0 h 9"/>
              <a:gd name="T60" fmla="*/ 344 w 591"/>
              <a:gd name="T61" fmla="*/ 0 h 9"/>
              <a:gd name="T62" fmla="*/ 377 w 591"/>
              <a:gd name="T63" fmla="*/ 0 h 9"/>
              <a:gd name="T64" fmla="*/ 377 w 591"/>
              <a:gd name="T65" fmla="*/ 9 h 9"/>
              <a:gd name="T66" fmla="*/ 344 w 591"/>
              <a:gd name="T67" fmla="*/ 9 h 9"/>
              <a:gd name="T68" fmla="*/ 344 w 591"/>
              <a:gd name="T69" fmla="*/ 0 h 9"/>
              <a:gd name="T70" fmla="*/ 402 w 591"/>
              <a:gd name="T71" fmla="*/ 0 h 9"/>
              <a:gd name="T72" fmla="*/ 435 w 591"/>
              <a:gd name="T73" fmla="*/ 0 h 9"/>
              <a:gd name="T74" fmla="*/ 435 w 591"/>
              <a:gd name="T75" fmla="*/ 9 h 9"/>
              <a:gd name="T76" fmla="*/ 402 w 591"/>
              <a:gd name="T77" fmla="*/ 9 h 9"/>
              <a:gd name="T78" fmla="*/ 402 w 591"/>
              <a:gd name="T79" fmla="*/ 0 h 9"/>
              <a:gd name="T80" fmla="*/ 459 w 591"/>
              <a:gd name="T81" fmla="*/ 0 h 9"/>
              <a:gd name="T82" fmla="*/ 492 w 591"/>
              <a:gd name="T83" fmla="*/ 0 h 9"/>
              <a:gd name="T84" fmla="*/ 492 w 591"/>
              <a:gd name="T85" fmla="*/ 9 h 9"/>
              <a:gd name="T86" fmla="*/ 459 w 591"/>
              <a:gd name="T87" fmla="*/ 9 h 9"/>
              <a:gd name="T88" fmla="*/ 459 w 591"/>
              <a:gd name="T89" fmla="*/ 0 h 9"/>
              <a:gd name="T90" fmla="*/ 517 w 591"/>
              <a:gd name="T91" fmla="*/ 0 h 9"/>
              <a:gd name="T92" fmla="*/ 550 w 591"/>
              <a:gd name="T93" fmla="*/ 0 h 9"/>
              <a:gd name="T94" fmla="*/ 550 w 591"/>
              <a:gd name="T95" fmla="*/ 9 h 9"/>
              <a:gd name="T96" fmla="*/ 517 w 591"/>
              <a:gd name="T97" fmla="*/ 9 h 9"/>
              <a:gd name="T98" fmla="*/ 517 w 591"/>
              <a:gd name="T99" fmla="*/ 0 h 9"/>
              <a:gd name="T100" fmla="*/ 574 w 591"/>
              <a:gd name="T101" fmla="*/ 0 h 9"/>
              <a:gd name="T102" fmla="*/ 591 w 591"/>
              <a:gd name="T103" fmla="*/ 0 h 9"/>
              <a:gd name="T104" fmla="*/ 591 w 591"/>
              <a:gd name="T105" fmla="*/ 9 h 9"/>
              <a:gd name="T106" fmla="*/ 574 w 591"/>
              <a:gd name="T107" fmla="*/ 9 h 9"/>
              <a:gd name="T108" fmla="*/ 574 w 591"/>
              <a:gd name="T10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1" h="9">
                <a:moveTo>
                  <a:pt x="0" y="0"/>
                </a:moveTo>
                <a:lnTo>
                  <a:pt x="33" y="0"/>
                </a:lnTo>
                <a:lnTo>
                  <a:pt x="33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57" y="0"/>
                </a:moveTo>
                <a:lnTo>
                  <a:pt x="90" y="0"/>
                </a:lnTo>
                <a:lnTo>
                  <a:pt x="90" y="9"/>
                </a:lnTo>
                <a:lnTo>
                  <a:pt x="57" y="9"/>
                </a:lnTo>
                <a:lnTo>
                  <a:pt x="57" y="0"/>
                </a:lnTo>
                <a:close/>
                <a:moveTo>
                  <a:pt x="115" y="0"/>
                </a:moveTo>
                <a:lnTo>
                  <a:pt x="148" y="0"/>
                </a:lnTo>
                <a:lnTo>
                  <a:pt x="148" y="9"/>
                </a:lnTo>
                <a:lnTo>
                  <a:pt x="115" y="9"/>
                </a:lnTo>
                <a:lnTo>
                  <a:pt x="115" y="0"/>
                </a:lnTo>
                <a:close/>
                <a:moveTo>
                  <a:pt x="172" y="0"/>
                </a:moveTo>
                <a:lnTo>
                  <a:pt x="205" y="0"/>
                </a:lnTo>
                <a:lnTo>
                  <a:pt x="205" y="9"/>
                </a:lnTo>
                <a:lnTo>
                  <a:pt x="172" y="9"/>
                </a:lnTo>
                <a:lnTo>
                  <a:pt x="172" y="0"/>
                </a:lnTo>
                <a:close/>
                <a:moveTo>
                  <a:pt x="230" y="0"/>
                </a:moveTo>
                <a:lnTo>
                  <a:pt x="262" y="0"/>
                </a:lnTo>
                <a:lnTo>
                  <a:pt x="262" y="9"/>
                </a:lnTo>
                <a:lnTo>
                  <a:pt x="230" y="9"/>
                </a:lnTo>
                <a:lnTo>
                  <a:pt x="230" y="0"/>
                </a:lnTo>
                <a:close/>
                <a:moveTo>
                  <a:pt x="287" y="0"/>
                </a:moveTo>
                <a:lnTo>
                  <a:pt x="320" y="0"/>
                </a:lnTo>
                <a:lnTo>
                  <a:pt x="320" y="9"/>
                </a:lnTo>
                <a:lnTo>
                  <a:pt x="287" y="9"/>
                </a:lnTo>
                <a:lnTo>
                  <a:pt x="287" y="0"/>
                </a:lnTo>
                <a:close/>
                <a:moveTo>
                  <a:pt x="344" y="0"/>
                </a:moveTo>
                <a:lnTo>
                  <a:pt x="377" y="0"/>
                </a:lnTo>
                <a:lnTo>
                  <a:pt x="377" y="9"/>
                </a:lnTo>
                <a:lnTo>
                  <a:pt x="344" y="9"/>
                </a:lnTo>
                <a:lnTo>
                  <a:pt x="344" y="0"/>
                </a:lnTo>
                <a:close/>
                <a:moveTo>
                  <a:pt x="402" y="0"/>
                </a:moveTo>
                <a:lnTo>
                  <a:pt x="435" y="0"/>
                </a:lnTo>
                <a:lnTo>
                  <a:pt x="435" y="9"/>
                </a:lnTo>
                <a:lnTo>
                  <a:pt x="402" y="9"/>
                </a:lnTo>
                <a:lnTo>
                  <a:pt x="402" y="0"/>
                </a:lnTo>
                <a:close/>
                <a:moveTo>
                  <a:pt x="459" y="0"/>
                </a:moveTo>
                <a:lnTo>
                  <a:pt x="492" y="0"/>
                </a:lnTo>
                <a:lnTo>
                  <a:pt x="492" y="9"/>
                </a:lnTo>
                <a:lnTo>
                  <a:pt x="459" y="9"/>
                </a:lnTo>
                <a:lnTo>
                  <a:pt x="459" y="0"/>
                </a:lnTo>
                <a:close/>
                <a:moveTo>
                  <a:pt x="517" y="0"/>
                </a:moveTo>
                <a:lnTo>
                  <a:pt x="550" y="0"/>
                </a:lnTo>
                <a:lnTo>
                  <a:pt x="550" y="9"/>
                </a:lnTo>
                <a:lnTo>
                  <a:pt x="517" y="9"/>
                </a:lnTo>
                <a:lnTo>
                  <a:pt x="517" y="0"/>
                </a:lnTo>
                <a:close/>
                <a:moveTo>
                  <a:pt x="574" y="0"/>
                </a:moveTo>
                <a:lnTo>
                  <a:pt x="591" y="0"/>
                </a:lnTo>
                <a:lnTo>
                  <a:pt x="591" y="9"/>
                </a:lnTo>
                <a:lnTo>
                  <a:pt x="574" y="9"/>
                </a:lnTo>
                <a:lnTo>
                  <a:pt x="574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59FA7D0-8C3D-4C11-960E-A2A4B9A9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2769567"/>
            <a:ext cx="2405063" cy="849313"/>
          </a:xfrm>
          <a:prstGeom prst="rect">
            <a:avLst/>
          </a:prstGeom>
          <a:solidFill>
            <a:srgbClr val="FFF2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5779D14E-10C7-41B0-A066-24A5BC5AF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2769567"/>
            <a:ext cx="2405063" cy="849313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D56B2B22-3985-4223-93CA-87010C5C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2737817"/>
            <a:ext cx="1106488" cy="84931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01173EFC-39AE-4D55-965F-967F65D2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2737817"/>
            <a:ext cx="1106488" cy="849313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CA8D8F7D-27E6-4D36-8B50-44C28DF34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2742579"/>
            <a:ext cx="1462088" cy="847725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8B2658F-1EBA-470D-9EE4-4AA3D0DB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3048967"/>
            <a:ext cx="6407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Pakiet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5486AD4B-7D54-439B-9AA6-2123B2938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254" y="3048967"/>
            <a:ext cx="4707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                      Pakiet B              Pakiet C             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629689E7-D550-4391-9007-8DA1E7707B5A}"/>
              </a:ext>
            </a:extLst>
          </p:cNvPr>
          <p:cNvSpPr>
            <a:spLocks noEditPoints="1"/>
          </p:cNvSpPr>
          <p:nvPr/>
        </p:nvSpPr>
        <p:spPr bwMode="auto">
          <a:xfrm>
            <a:off x="539750" y="3190254"/>
            <a:ext cx="938213" cy="14288"/>
          </a:xfrm>
          <a:custGeom>
            <a:avLst/>
            <a:gdLst>
              <a:gd name="T0" fmla="*/ 0 w 591"/>
              <a:gd name="T1" fmla="*/ 0 h 9"/>
              <a:gd name="T2" fmla="*/ 33 w 591"/>
              <a:gd name="T3" fmla="*/ 0 h 9"/>
              <a:gd name="T4" fmla="*/ 33 w 591"/>
              <a:gd name="T5" fmla="*/ 9 h 9"/>
              <a:gd name="T6" fmla="*/ 0 w 591"/>
              <a:gd name="T7" fmla="*/ 9 h 9"/>
              <a:gd name="T8" fmla="*/ 0 w 591"/>
              <a:gd name="T9" fmla="*/ 0 h 9"/>
              <a:gd name="T10" fmla="*/ 58 w 591"/>
              <a:gd name="T11" fmla="*/ 0 h 9"/>
              <a:gd name="T12" fmla="*/ 90 w 591"/>
              <a:gd name="T13" fmla="*/ 0 h 9"/>
              <a:gd name="T14" fmla="*/ 90 w 591"/>
              <a:gd name="T15" fmla="*/ 9 h 9"/>
              <a:gd name="T16" fmla="*/ 58 w 591"/>
              <a:gd name="T17" fmla="*/ 9 h 9"/>
              <a:gd name="T18" fmla="*/ 58 w 591"/>
              <a:gd name="T19" fmla="*/ 0 h 9"/>
              <a:gd name="T20" fmla="*/ 115 w 591"/>
              <a:gd name="T21" fmla="*/ 0 h 9"/>
              <a:gd name="T22" fmla="*/ 148 w 591"/>
              <a:gd name="T23" fmla="*/ 0 h 9"/>
              <a:gd name="T24" fmla="*/ 148 w 591"/>
              <a:gd name="T25" fmla="*/ 9 h 9"/>
              <a:gd name="T26" fmla="*/ 115 w 591"/>
              <a:gd name="T27" fmla="*/ 9 h 9"/>
              <a:gd name="T28" fmla="*/ 115 w 591"/>
              <a:gd name="T29" fmla="*/ 0 h 9"/>
              <a:gd name="T30" fmla="*/ 173 w 591"/>
              <a:gd name="T31" fmla="*/ 0 h 9"/>
              <a:gd name="T32" fmla="*/ 205 w 591"/>
              <a:gd name="T33" fmla="*/ 0 h 9"/>
              <a:gd name="T34" fmla="*/ 205 w 591"/>
              <a:gd name="T35" fmla="*/ 9 h 9"/>
              <a:gd name="T36" fmla="*/ 173 w 591"/>
              <a:gd name="T37" fmla="*/ 9 h 9"/>
              <a:gd name="T38" fmla="*/ 173 w 591"/>
              <a:gd name="T39" fmla="*/ 0 h 9"/>
              <a:gd name="T40" fmla="*/ 230 w 591"/>
              <a:gd name="T41" fmla="*/ 0 h 9"/>
              <a:gd name="T42" fmla="*/ 263 w 591"/>
              <a:gd name="T43" fmla="*/ 0 h 9"/>
              <a:gd name="T44" fmla="*/ 263 w 591"/>
              <a:gd name="T45" fmla="*/ 9 h 9"/>
              <a:gd name="T46" fmla="*/ 230 w 591"/>
              <a:gd name="T47" fmla="*/ 9 h 9"/>
              <a:gd name="T48" fmla="*/ 230 w 591"/>
              <a:gd name="T49" fmla="*/ 0 h 9"/>
              <a:gd name="T50" fmla="*/ 287 w 591"/>
              <a:gd name="T51" fmla="*/ 0 h 9"/>
              <a:gd name="T52" fmla="*/ 320 w 591"/>
              <a:gd name="T53" fmla="*/ 0 h 9"/>
              <a:gd name="T54" fmla="*/ 320 w 591"/>
              <a:gd name="T55" fmla="*/ 9 h 9"/>
              <a:gd name="T56" fmla="*/ 287 w 591"/>
              <a:gd name="T57" fmla="*/ 9 h 9"/>
              <a:gd name="T58" fmla="*/ 287 w 591"/>
              <a:gd name="T59" fmla="*/ 0 h 9"/>
              <a:gd name="T60" fmla="*/ 345 w 591"/>
              <a:gd name="T61" fmla="*/ 0 h 9"/>
              <a:gd name="T62" fmla="*/ 378 w 591"/>
              <a:gd name="T63" fmla="*/ 0 h 9"/>
              <a:gd name="T64" fmla="*/ 378 w 591"/>
              <a:gd name="T65" fmla="*/ 9 h 9"/>
              <a:gd name="T66" fmla="*/ 345 w 591"/>
              <a:gd name="T67" fmla="*/ 9 h 9"/>
              <a:gd name="T68" fmla="*/ 345 w 591"/>
              <a:gd name="T69" fmla="*/ 0 h 9"/>
              <a:gd name="T70" fmla="*/ 402 w 591"/>
              <a:gd name="T71" fmla="*/ 0 h 9"/>
              <a:gd name="T72" fmla="*/ 435 w 591"/>
              <a:gd name="T73" fmla="*/ 0 h 9"/>
              <a:gd name="T74" fmla="*/ 435 w 591"/>
              <a:gd name="T75" fmla="*/ 9 h 9"/>
              <a:gd name="T76" fmla="*/ 402 w 591"/>
              <a:gd name="T77" fmla="*/ 9 h 9"/>
              <a:gd name="T78" fmla="*/ 402 w 591"/>
              <a:gd name="T79" fmla="*/ 0 h 9"/>
              <a:gd name="T80" fmla="*/ 460 w 591"/>
              <a:gd name="T81" fmla="*/ 0 h 9"/>
              <a:gd name="T82" fmla="*/ 492 w 591"/>
              <a:gd name="T83" fmla="*/ 0 h 9"/>
              <a:gd name="T84" fmla="*/ 492 w 591"/>
              <a:gd name="T85" fmla="*/ 9 h 9"/>
              <a:gd name="T86" fmla="*/ 460 w 591"/>
              <a:gd name="T87" fmla="*/ 9 h 9"/>
              <a:gd name="T88" fmla="*/ 460 w 591"/>
              <a:gd name="T89" fmla="*/ 0 h 9"/>
              <a:gd name="T90" fmla="*/ 517 w 591"/>
              <a:gd name="T91" fmla="*/ 0 h 9"/>
              <a:gd name="T92" fmla="*/ 550 w 591"/>
              <a:gd name="T93" fmla="*/ 0 h 9"/>
              <a:gd name="T94" fmla="*/ 550 w 591"/>
              <a:gd name="T95" fmla="*/ 9 h 9"/>
              <a:gd name="T96" fmla="*/ 517 w 591"/>
              <a:gd name="T97" fmla="*/ 9 h 9"/>
              <a:gd name="T98" fmla="*/ 517 w 591"/>
              <a:gd name="T99" fmla="*/ 0 h 9"/>
              <a:gd name="T100" fmla="*/ 575 w 591"/>
              <a:gd name="T101" fmla="*/ 0 h 9"/>
              <a:gd name="T102" fmla="*/ 591 w 591"/>
              <a:gd name="T103" fmla="*/ 0 h 9"/>
              <a:gd name="T104" fmla="*/ 591 w 591"/>
              <a:gd name="T105" fmla="*/ 9 h 9"/>
              <a:gd name="T106" fmla="*/ 575 w 591"/>
              <a:gd name="T107" fmla="*/ 9 h 9"/>
              <a:gd name="T108" fmla="*/ 575 w 591"/>
              <a:gd name="T10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1" h="9">
                <a:moveTo>
                  <a:pt x="0" y="0"/>
                </a:moveTo>
                <a:lnTo>
                  <a:pt x="33" y="0"/>
                </a:lnTo>
                <a:lnTo>
                  <a:pt x="33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58" y="0"/>
                </a:moveTo>
                <a:lnTo>
                  <a:pt x="90" y="0"/>
                </a:lnTo>
                <a:lnTo>
                  <a:pt x="90" y="9"/>
                </a:lnTo>
                <a:lnTo>
                  <a:pt x="58" y="9"/>
                </a:lnTo>
                <a:lnTo>
                  <a:pt x="58" y="0"/>
                </a:lnTo>
                <a:close/>
                <a:moveTo>
                  <a:pt x="115" y="0"/>
                </a:moveTo>
                <a:lnTo>
                  <a:pt x="148" y="0"/>
                </a:lnTo>
                <a:lnTo>
                  <a:pt x="148" y="9"/>
                </a:lnTo>
                <a:lnTo>
                  <a:pt x="115" y="9"/>
                </a:lnTo>
                <a:lnTo>
                  <a:pt x="115" y="0"/>
                </a:lnTo>
                <a:close/>
                <a:moveTo>
                  <a:pt x="173" y="0"/>
                </a:moveTo>
                <a:lnTo>
                  <a:pt x="205" y="0"/>
                </a:lnTo>
                <a:lnTo>
                  <a:pt x="205" y="9"/>
                </a:lnTo>
                <a:lnTo>
                  <a:pt x="173" y="9"/>
                </a:lnTo>
                <a:lnTo>
                  <a:pt x="173" y="0"/>
                </a:lnTo>
                <a:close/>
                <a:moveTo>
                  <a:pt x="230" y="0"/>
                </a:moveTo>
                <a:lnTo>
                  <a:pt x="263" y="0"/>
                </a:lnTo>
                <a:lnTo>
                  <a:pt x="263" y="9"/>
                </a:lnTo>
                <a:lnTo>
                  <a:pt x="230" y="9"/>
                </a:lnTo>
                <a:lnTo>
                  <a:pt x="230" y="0"/>
                </a:lnTo>
                <a:close/>
                <a:moveTo>
                  <a:pt x="287" y="0"/>
                </a:moveTo>
                <a:lnTo>
                  <a:pt x="320" y="0"/>
                </a:lnTo>
                <a:lnTo>
                  <a:pt x="320" y="9"/>
                </a:lnTo>
                <a:lnTo>
                  <a:pt x="287" y="9"/>
                </a:lnTo>
                <a:lnTo>
                  <a:pt x="287" y="0"/>
                </a:lnTo>
                <a:close/>
                <a:moveTo>
                  <a:pt x="345" y="0"/>
                </a:moveTo>
                <a:lnTo>
                  <a:pt x="378" y="0"/>
                </a:lnTo>
                <a:lnTo>
                  <a:pt x="378" y="9"/>
                </a:lnTo>
                <a:lnTo>
                  <a:pt x="345" y="9"/>
                </a:lnTo>
                <a:lnTo>
                  <a:pt x="345" y="0"/>
                </a:lnTo>
                <a:close/>
                <a:moveTo>
                  <a:pt x="402" y="0"/>
                </a:moveTo>
                <a:lnTo>
                  <a:pt x="435" y="0"/>
                </a:lnTo>
                <a:lnTo>
                  <a:pt x="435" y="9"/>
                </a:lnTo>
                <a:lnTo>
                  <a:pt x="402" y="9"/>
                </a:lnTo>
                <a:lnTo>
                  <a:pt x="402" y="0"/>
                </a:lnTo>
                <a:close/>
                <a:moveTo>
                  <a:pt x="460" y="0"/>
                </a:moveTo>
                <a:lnTo>
                  <a:pt x="492" y="0"/>
                </a:lnTo>
                <a:lnTo>
                  <a:pt x="492" y="9"/>
                </a:lnTo>
                <a:lnTo>
                  <a:pt x="460" y="9"/>
                </a:lnTo>
                <a:lnTo>
                  <a:pt x="460" y="0"/>
                </a:lnTo>
                <a:close/>
                <a:moveTo>
                  <a:pt x="517" y="0"/>
                </a:moveTo>
                <a:lnTo>
                  <a:pt x="550" y="0"/>
                </a:lnTo>
                <a:lnTo>
                  <a:pt x="550" y="9"/>
                </a:lnTo>
                <a:lnTo>
                  <a:pt x="517" y="9"/>
                </a:lnTo>
                <a:lnTo>
                  <a:pt x="517" y="0"/>
                </a:lnTo>
                <a:close/>
                <a:moveTo>
                  <a:pt x="575" y="0"/>
                </a:moveTo>
                <a:lnTo>
                  <a:pt x="591" y="0"/>
                </a:lnTo>
                <a:lnTo>
                  <a:pt x="591" y="9"/>
                </a:lnTo>
                <a:lnTo>
                  <a:pt x="575" y="9"/>
                </a:lnTo>
                <a:lnTo>
                  <a:pt x="57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979E50BD-CDA9-49EE-88AB-8A51A8C3581B}"/>
              </a:ext>
            </a:extLst>
          </p:cNvPr>
          <p:cNvSpPr>
            <a:spLocks noEditPoints="1"/>
          </p:cNvSpPr>
          <p:nvPr/>
        </p:nvSpPr>
        <p:spPr bwMode="auto">
          <a:xfrm>
            <a:off x="7659688" y="3160092"/>
            <a:ext cx="938213" cy="14288"/>
          </a:xfrm>
          <a:custGeom>
            <a:avLst/>
            <a:gdLst>
              <a:gd name="T0" fmla="*/ 0 w 591"/>
              <a:gd name="T1" fmla="*/ 0 h 9"/>
              <a:gd name="T2" fmla="*/ 33 w 591"/>
              <a:gd name="T3" fmla="*/ 0 h 9"/>
              <a:gd name="T4" fmla="*/ 33 w 591"/>
              <a:gd name="T5" fmla="*/ 9 h 9"/>
              <a:gd name="T6" fmla="*/ 0 w 591"/>
              <a:gd name="T7" fmla="*/ 9 h 9"/>
              <a:gd name="T8" fmla="*/ 0 w 591"/>
              <a:gd name="T9" fmla="*/ 0 h 9"/>
              <a:gd name="T10" fmla="*/ 58 w 591"/>
              <a:gd name="T11" fmla="*/ 0 h 9"/>
              <a:gd name="T12" fmla="*/ 91 w 591"/>
              <a:gd name="T13" fmla="*/ 0 h 9"/>
              <a:gd name="T14" fmla="*/ 91 w 591"/>
              <a:gd name="T15" fmla="*/ 9 h 9"/>
              <a:gd name="T16" fmla="*/ 58 w 591"/>
              <a:gd name="T17" fmla="*/ 9 h 9"/>
              <a:gd name="T18" fmla="*/ 58 w 591"/>
              <a:gd name="T19" fmla="*/ 0 h 9"/>
              <a:gd name="T20" fmla="*/ 115 w 591"/>
              <a:gd name="T21" fmla="*/ 0 h 9"/>
              <a:gd name="T22" fmla="*/ 148 w 591"/>
              <a:gd name="T23" fmla="*/ 0 h 9"/>
              <a:gd name="T24" fmla="*/ 148 w 591"/>
              <a:gd name="T25" fmla="*/ 9 h 9"/>
              <a:gd name="T26" fmla="*/ 115 w 591"/>
              <a:gd name="T27" fmla="*/ 9 h 9"/>
              <a:gd name="T28" fmla="*/ 115 w 591"/>
              <a:gd name="T29" fmla="*/ 0 h 9"/>
              <a:gd name="T30" fmla="*/ 173 w 591"/>
              <a:gd name="T31" fmla="*/ 0 h 9"/>
              <a:gd name="T32" fmla="*/ 206 w 591"/>
              <a:gd name="T33" fmla="*/ 0 h 9"/>
              <a:gd name="T34" fmla="*/ 206 w 591"/>
              <a:gd name="T35" fmla="*/ 9 h 9"/>
              <a:gd name="T36" fmla="*/ 173 w 591"/>
              <a:gd name="T37" fmla="*/ 9 h 9"/>
              <a:gd name="T38" fmla="*/ 173 w 591"/>
              <a:gd name="T39" fmla="*/ 0 h 9"/>
              <a:gd name="T40" fmla="*/ 230 w 591"/>
              <a:gd name="T41" fmla="*/ 0 h 9"/>
              <a:gd name="T42" fmla="*/ 263 w 591"/>
              <a:gd name="T43" fmla="*/ 0 h 9"/>
              <a:gd name="T44" fmla="*/ 263 w 591"/>
              <a:gd name="T45" fmla="*/ 9 h 9"/>
              <a:gd name="T46" fmla="*/ 230 w 591"/>
              <a:gd name="T47" fmla="*/ 9 h 9"/>
              <a:gd name="T48" fmla="*/ 230 w 591"/>
              <a:gd name="T49" fmla="*/ 0 h 9"/>
              <a:gd name="T50" fmla="*/ 288 w 591"/>
              <a:gd name="T51" fmla="*/ 0 h 9"/>
              <a:gd name="T52" fmla="*/ 320 w 591"/>
              <a:gd name="T53" fmla="*/ 0 h 9"/>
              <a:gd name="T54" fmla="*/ 320 w 591"/>
              <a:gd name="T55" fmla="*/ 9 h 9"/>
              <a:gd name="T56" fmla="*/ 288 w 591"/>
              <a:gd name="T57" fmla="*/ 9 h 9"/>
              <a:gd name="T58" fmla="*/ 288 w 591"/>
              <a:gd name="T59" fmla="*/ 0 h 9"/>
              <a:gd name="T60" fmla="*/ 345 w 591"/>
              <a:gd name="T61" fmla="*/ 0 h 9"/>
              <a:gd name="T62" fmla="*/ 378 w 591"/>
              <a:gd name="T63" fmla="*/ 0 h 9"/>
              <a:gd name="T64" fmla="*/ 378 w 591"/>
              <a:gd name="T65" fmla="*/ 9 h 9"/>
              <a:gd name="T66" fmla="*/ 345 w 591"/>
              <a:gd name="T67" fmla="*/ 9 h 9"/>
              <a:gd name="T68" fmla="*/ 345 w 591"/>
              <a:gd name="T69" fmla="*/ 0 h 9"/>
              <a:gd name="T70" fmla="*/ 403 w 591"/>
              <a:gd name="T71" fmla="*/ 0 h 9"/>
              <a:gd name="T72" fmla="*/ 435 w 591"/>
              <a:gd name="T73" fmla="*/ 0 h 9"/>
              <a:gd name="T74" fmla="*/ 435 w 591"/>
              <a:gd name="T75" fmla="*/ 9 h 9"/>
              <a:gd name="T76" fmla="*/ 403 w 591"/>
              <a:gd name="T77" fmla="*/ 9 h 9"/>
              <a:gd name="T78" fmla="*/ 403 w 591"/>
              <a:gd name="T79" fmla="*/ 0 h 9"/>
              <a:gd name="T80" fmla="*/ 460 w 591"/>
              <a:gd name="T81" fmla="*/ 0 h 9"/>
              <a:gd name="T82" fmla="*/ 493 w 591"/>
              <a:gd name="T83" fmla="*/ 0 h 9"/>
              <a:gd name="T84" fmla="*/ 493 w 591"/>
              <a:gd name="T85" fmla="*/ 9 h 9"/>
              <a:gd name="T86" fmla="*/ 460 w 591"/>
              <a:gd name="T87" fmla="*/ 9 h 9"/>
              <a:gd name="T88" fmla="*/ 460 w 591"/>
              <a:gd name="T89" fmla="*/ 0 h 9"/>
              <a:gd name="T90" fmla="*/ 517 w 591"/>
              <a:gd name="T91" fmla="*/ 0 h 9"/>
              <a:gd name="T92" fmla="*/ 550 w 591"/>
              <a:gd name="T93" fmla="*/ 0 h 9"/>
              <a:gd name="T94" fmla="*/ 550 w 591"/>
              <a:gd name="T95" fmla="*/ 9 h 9"/>
              <a:gd name="T96" fmla="*/ 517 w 591"/>
              <a:gd name="T97" fmla="*/ 9 h 9"/>
              <a:gd name="T98" fmla="*/ 517 w 591"/>
              <a:gd name="T99" fmla="*/ 0 h 9"/>
              <a:gd name="T100" fmla="*/ 575 w 591"/>
              <a:gd name="T101" fmla="*/ 0 h 9"/>
              <a:gd name="T102" fmla="*/ 591 w 591"/>
              <a:gd name="T103" fmla="*/ 0 h 9"/>
              <a:gd name="T104" fmla="*/ 591 w 591"/>
              <a:gd name="T105" fmla="*/ 9 h 9"/>
              <a:gd name="T106" fmla="*/ 575 w 591"/>
              <a:gd name="T107" fmla="*/ 9 h 9"/>
              <a:gd name="T108" fmla="*/ 575 w 591"/>
              <a:gd name="T10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1" h="9">
                <a:moveTo>
                  <a:pt x="0" y="0"/>
                </a:moveTo>
                <a:lnTo>
                  <a:pt x="33" y="0"/>
                </a:lnTo>
                <a:lnTo>
                  <a:pt x="33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58" y="0"/>
                </a:moveTo>
                <a:lnTo>
                  <a:pt x="91" y="0"/>
                </a:lnTo>
                <a:lnTo>
                  <a:pt x="91" y="9"/>
                </a:lnTo>
                <a:lnTo>
                  <a:pt x="58" y="9"/>
                </a:lnTo>
                <a:lnTo>
                  <a:pt x="58" y="0"/>
                </a:lnTo>
                <a:close/>
                <a:moveTo>
                  <a:pt x="115" y="0"/>
                </a:moveTo>
                <a:lnTo>
                  <a:pt x="148" y="0"/>
                </a:lnTo>
                <a:lnTo>
                  <a:pt x="148" y="9"/>
                </a:lnTo>
                <a:lnTo>
                  <a:pt x="115" y="9"/>
                </a:lnTo>
                <a:lnTo>
                  <a:pt x="115" y="0"/>
                </a:lnTo>
                <a:close/>
                <a:moveTo>
                  <a:pt x="173" y="0"/>
                </a:moveTo>
                <a:lnTo>
                  <a:pt x="206" y="0"/>
                </a:lnTo>
                <a:lnTo>
                  <a:pt x="206" y="9"/>
                </a:lnTo>
                <a:lnTo>
                  <a:pt x="173" y="9"/>
                </a:lnTo>
                <a:lnTo>
                  <a:pt x="173" y="0"/>
                </a:lnTo>
                <a:close/>
                <a:moveTo>
                  <a:pt x="230" y="0"/>
                </a:moveTo>
                <a:lnTo>
                  <a:pt x="263" y="0"/>
                </a:lnTo>
                <a:lnTo>
                  <a:pt x="263" y="9"/>
                </a:lnTo>
                <a:lnTo>
                  <a:pt x="230" y="9"/>
                </a:lnTo>
                <a:lnTo>
                  <a:pt x="230" y="0"/>
                </a:lnTo>
                <a:close/>
                <a:moveTo>
                  <a:pt x="288" y="0"/>
                </a:moveTo>
                <a:lnTo>
                  <a:pt x="320" y="0"/>
                </a:lnTo>
                <a:lnTo>
                  <a:pt x="320" y="9"/>
                </a:lnTo>
                <a:lnTo>
                  <a:pt x="288" y="9"/>
                </a:lnTo>
                <a:lnTo>
                  <a:pt x="288" y="0"/>
                </a:lnTo>
                <a:close/>
                <a:moveTo>
                  <a:pt x="345" y="0"/>
                </a:moveTo>
                <a:lnTo>
                  <a:pt x="378" y="0"/>
                </a:lnTo>
                <a:lnTo>
                  <a:pt x="378" y="9"/>
                </a:lnTo>
                <a:lnTo>
                  <a:pt x="345" y="9"/>
                </a:lnTo>
                <a:lnTo>
                  <a:pt x="345" y="0"/>
                </a:lnTo>
                <a:close/>
                <a:moveTo>
                  <a:pt x="403" y="0"/>
                </a:moveTo>
                <a:lnTo>
                  <a:pt x="435" y="0"/>
                </a:lnTo>
                <a:lnTo>
                  <a:pt x="435" y="9"/>
                </a:lnTo>
                <a:lnTo>
                  <a:pt x="403" y="9"/>
                </a:lnTo>
                <a:lnTo>
                  <a:pt x="403" y="0"/>
                </a:lnTo>
                <a:close/>
                <a:moveTo>
                  <a:pt x="460" y="0"/>
                </a:moveTo>
                <a:lnTo>
                  <a:pt x="493" y="0"/>
                </a:lnTo>
                <a:lnTo>
                  <a:pt x="493" y="9"/>
                </a:lnTo>
                <a:lnTo>
                  <a:pt x="460" y="9"/>
                </a:lnTo>
                <a:lnTo>
                  <a:pt x="460" y="0"/>
                </a:lnTo>
                <a:close/>
                <a:moveTo>
                  <a:pt x="517" y="0"/>
                </a:moveTo>
                <a:lnTo>
                  <a:pt x="550" y="0"/>
                </a:lnTo>
                <a:lnTo>
                  <a:pt x="550" y="9"/>
                </a:lnTo>
                <a:lnTo>
                  <a:pt x="517" y="9"/>
                </a:lnTo>
                <a:lnTo>
                  <a:pt x="517" y="0"/>
                </a:lnTo>
                <a:close/>
                <a:moveTo>
                  <a:pt x="575" y="0"/>
                </a:moveTo>
                <a:lnTo>
                  <a:pt x="591" y="0"/>
                </a:lnTo>
                <a:lnTo>
                  <a:pt x="591" y="9"/>
                </a:lnTo>
                <a:lnTo>
                  <a:pt x="575" y="9"/>
                </a:lnTo>
                <a:lnTo>
                  <a:pt x="575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844E7CD0-850A-44AC-A986-C601AD297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908720"/>
            <a:ext cx="6444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Ramki</a:t>
            </a:r>
            <a:endParaRPr kumimoji="0" lang="pl-PL" altLang="pl-PL" sz="20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1918DE8B-0E06-421A-A824-8D6CEF56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2348880"/>
            <a:ext cx="1080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Pakiety</a:t>
            </a:r>
            <a:endParaRPr kumimoji="0" lang="pl-PL" altLang="pl-PL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DF403057-EC8D-4677-90F7-70F237840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827" y="4165260"/>
            <a:ext cx="1460500" cy="849313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B1962471-8B69-42FA-9FEF-27487C00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089" y="4159101"/>
            <a:ext cx="1462088" cy="849313"/>
          </a:xfrm>
          <a:prstGeom prst="rect">
            <a:avLst/>
          </a:prstGeom>
          <a:solidFill>
            <a:srgbClr val="99FFCC"/>
          </a:solidFill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82A1BF28-BEC9-4743-BD13-A23154D1D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177" y="4159101"/>
            <a:ext cx="1458913" cy="849313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77E535-B8DC-49D5-8AF2-FA8AB6B5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739" y="4162276"/>
            <a:ext cx="1462088" cy="850900"/>
          </a:xfrm>
          <a:prstGeom prst="rect">
            <a:avLst/>
          </a:prstGeom>
          <a:noFill/>
          <a:ln w="12700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1423129-A6C2-4EB0-81A9-03412F9A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4409926"/>
            <a:ext cx="62975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Komórka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    Komórka n+1  Komórka n+2  Komórka n+3      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F348B4BC-070F-4A8B-A0E2-C86D8A0534F3}"/>
              </a:ext>
            </a:extLst>
          </p:cNvPr>
          <p:cNvSpPr>
            <a:spLocks noEditPoints="1"/>
          </p:cNvSpPr>
          <p:nvPr/>
        </p:nvSpPr>
        <p:spPr bwMode="auto">
          <a:xfrm>
            <a:off x="539552" y="4584551"/>
            <a:ext cx="938213" cy="14288"/>
          </a:xfrm>
          <a:custGeom>
            <a:avLst/>
            <a:gdLst>
              <a:gd name="T0" fmla="*/ 0 w 591"/>
              <a:gd name="T1" fmla="*/ 0 h 9"/>
              <a:gd name="T2" fmla="*/ 33 w 591"/>
              <a:gd name="T3" fmla="*/ 0 h 9"/>
              <a:gd name="T4" fmla="*/ 33 w 591"/>
              <a:gd name="T5" fmla="*/ 9 h 9"/>
              <a:gd name="T6" fmla="*/ 0 w 591"/>
              <a:gd name="T7" fmla="*/ 9 h 9"/>
              <a:gd name="T8" fmla="*/ 0 w 591"/>
              <a:gd name="T9" fmla="*/ 0 h 9"/>
              <a:gd name="T10" fmla="*/ 58 w 591"/>
              <a:gd name="T11" fmla="*/ 0 h 9"/>
              <a:gd name="T12" fmla="*/ 90 w 591"/>
              <a:gd name="T13" fmla="*/ 0 h 9"/>
              <a:gd name="T14" fmla="*/ 90 w 591"/>
              <a:gd name="T15" fmla="*/ 9 h 9"/>
              <a:gd name="T16" fmla="*/ 58 w 591"/>
              <a:gd name="T17" fmla="*/ 9 h 9"/>
              <a:gd name="T18" fmla="*/ 58 w 591"/>
              <a:gd name="T19" fmla="*/ 0 h 9"/>
              <a:gd name="T20" fmla="*/ 115 w 591"/>
              <a:gd name="T21" fmla="*/ 0 h 9"/>
              <a:gd name="T22" fmla="*/ 148 w 591"/>
              <a:gd name="T23" fmla="*/ 0 h 9"/>
              <a:gd name="T24" fmla="*/ 148 w 591"/>
              <a:gd name="T25" fmla="*/ 9 h 9"/>
              <a:gd name="T26" fmla="*/ 115 w 591"/>
              <a:gd name="T27" fmla="*/ 9 h 9"/>
              <a:gd name="T28" fmla="*/ 115 w 591"/>
              <a:gd name="T29" fmla="*/ 0 h 9"/>
              <a:gd name="T30" fmla="*/ 172 w 591"/>
              <a:gd name="T31" fmla="*/ 0 h 9"/>
              <a:gd name="T32" fmla="*/ 205 w 591"/>
              <a:gd name="T33" fmla="*/ 0 h 9"/>
              <a:gd name="T34" fmla="*/ 205 w 591"/>
              <a:gd name="T35" fmla="*/ 9 h 9"/>
              <a:gd name="T36" fmla="*/ 172 w 591"/>
              <a:gd name="T37" fmla="*/ 9 h 9"/>
              <a:gd name="T38" fmla="*/ 172 w 591"/>
              <a:gd name="T39" fmla="*/ 0 h 9"/>
              <a:gd name="T40" fmla="*/ 230 w 591"/>
              <a:gd name="T41" fmla="*/ 0 h 9"/>
              <a:gd name="T42" fmla="*/ 263 w 591"/>
              <a:gd name="T43" fmla="*/ 0 h 9"/>
              <a:gd name="T44" fmla="*/ 263 w 591"/>
              <a:gd name="T45" fmla="*/ 9 h 9"/>
              <a:gd name="T46" fmla="*/ 230 w 591"/>
              <a:gd name="T47" fmla="*/ 9 h 9"/>
              <a:gd name="T48" fmla="*/ 230 w 591"/>
              <a:gd name="T49" fmla="*/ 0 h 9"/>
              <a:gd name="T50" fmla="*/ 287 w 591"/>
              <a:gd name="T51" fmla="*/ 0 h 9"/>
              <a:gd name="T52" fmla="*/ 320 w 591"/>
              <a:gd name="T53" fmla="*/ 0 h 9"/>
              <a:gd name="T54" fmla="*/ 320 w 591"/>
              <a:gd name="T55" fmla="*/ 9 h 9"/>
              <a:gd name="T56" fmla="*/ 287 w 591"/>
              <a:gd name="T57" fmla="*/ 9 h 9"/>
              <a:gd name="T58" fmla="*/ 287 w 591"/>
              <a:gd name="T59" fmla="*/ 0 h 9"/>
              <a:gd name="T60" fmla="*/ 345 w 591"/>
              <a:gd name="T61" fmla="*/ 0 h 9"/>
              <a:gd name="T62" fmla="*/ 378 w 591"/>
              <a:gd name="T63" fmla="*/ 0 h 9"/>
              <a:gd name="T64" fmla="*/ 378 w 591"/>
              <a:gd name="T65" fmla="*/ 9 h 9"/>
              <a:gd name="T66" fmla="*/ 345 w 591"/>
              <a:gd name="T67" fmla="*/ 9 h 9"/>
              <a:gd name="T68" fmla="*/ 345 w 591"/>
              <a:gd name="T69" fmla="*/ 0 h 9"/>
              <a:gd name="T70" fmla="*/ 402 w 591"/>
              <a:gd name="T71" fmla="*/ 0 h 9"/>
              <a:gd name="T72" fmla="*/ 435 w 591"/>
              <a:gd name="T73" fmla="*/ 0 h 9"/>
              <a:gd name="T74" fmla="*/ 435 w 591"/>
              <a:gd name="T75" fmla="*/ 9 h 9"/>
              <a:gd name="T76" fmla="*/ 402 w 591"/>
              <a:gd name="T77" fmla="*/ 9 h 9"/>
              <a:gd name="T78" fmla="*/ 402 w 591"/>
              <a:gd name="T79" fmla="*/ 0 h 9"/>
              <a:gd name="T80" fmla="*/ 460 w 591"/>
              <a:gd name="T81" fmla="*/ 0 h 9"/>
              <a:gd name="T82" fmla="*/ 492 w 591"/>
              <a:gd name="T83" fmla="*/ 0 h 9"/>
              <a:gd name="T84" fmla="*/ 492 w 591"/>
              <a:gd name="T85" fmla="*/ 9 h 9"/>
              <a:gd name="T86" fmla="*/ 460 w 591"/>
              <a:gd name="T87" fmla="*/ 9 h 9"/>
              <a:gd name="T88" fmla="*/ 460 w 591"/>
              <a:gd name="T89" fmla="*/ 0 h 9"/>
              <a:gd name="T90" fmla="*/ 517 w 591"/>
              <a:gd name="T91" fmla="*/ 0 h 9"/>
              <a:gd name="T92" fmla="*/ 550 w 591"/>
              <a:gd name="T93" fmla="*/ 0 h 9"/>
              <a:gd name="T94" fmla="*/ 550 w 591"/>
              <a:gd name="T95" fmla="*/ 9 h 9"/>
              <a:gd name="T96" fmla="*/ 517 w 591"/>
              <a:gd name="T97" fmla="*/ 9 h 9"/>
              <a:gd name="T98" fmla="*/ 517 w 591"/>
              <a:gd name="T99" fmla="*/ 0 h 9"/>
              <a:gd name="T100" fmla="*/ 574 w 591"/>
              <a:gd name="T101" fmla="*/ 0 h 9"/>
              <a:gd name="T102" fmla="*/ 591 w 591"/>
              <a:gd name="T103" fmla="*/ 0 h 9"/>
              <a:gd name="T104" fmla="*/ 591 w 591"/>
              <a:gd name="T105" fmla="*/ 9 h 9"/>
              <a:gd name="T106" fmla="*/ 574 w 591"/>
              <a:gd name="T107" fmla="*/ 9 h 9"/>
              <a:gd name="T108" fmla="*/ 574 w 591"/>
              <a:gd name="T10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1" h="9">
                <a:moveTo>
                  <a:pt x="0" y="0"/>
                </a:moveTo>
                <a:lnTo>
                  <a:pt x="33" y="0"/>
                </a:lnTo>
                <a:lnTo>
                  <a:pt x="33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58" y="0"/>
                </a:moveTo>
                <a:lnTo>
                  <a:pt x="90" y="0"/>
                </a:lnTo>
                <a:lnTo>
                  <a:pt x="90" y="9"/>
                </a:lnTo>
                <a:lnTo>
                  <a:pt x="58" y="9"/>
                </a:lnTo>
                <a:lnTo>
                  <a:pt x="58" y="0"/>
                </a:lnTo>
                <a:close/>
                <a:moveTo>
                  <a:pt x="115" y="0"/>
                </a:moveTo>
                <a:lnTo>
                  <a:pt x="148" y="0"/>
                </a:lnTo>
                <a:lnTo>
                  <a:pt x="148" y="9"/>
                </a:lnTo>
                <a:lnTo>
                  <a:pt x="115" y="9"/>
                </a:lnTo>
                <a:lnTo>
                  <a:pt x="115" y="0"/>
                </a:lnTo>
                <a:close/>
                <a:moveTo>
                  <a:pt x="172" y="0"/>
                </a:moveTo>
                <a:lnTo>
                  <a:pt x="205" y="0"/>
                </a:lnTo>
                <a:lnTo>
                  <a:pt x="205" y="9"/>
                </a:lnTo>
                <a:lnTo>
                  <a:pt x="172" y="9"/>
                </a:lnTo>
                <a:lnTo>
                  <a:pt x="172" y="0"/>
                </a:lnTo>
                <a:close/>
                <a:moveTo>
                  <a:pt x="230" y="0"/>
                </a:moveTo>
                <a:lnTo>
                  <a:pt x="263" y="0"/>
                </a:lnTo>
                <a:lnTo>
                  <a:pt x="263" y="9"/>
                </a:lnTo>
                <a:lnTo>
                  <a:pt x="230" y="9"/>
                </a:lnTo>
                <a:lnTo>
                  <a:pt x="230" y="0"/>
                </a:lnTo>
                <a:close/>
                <a:moveTo>
                  <a:pt x="287" y="0"/>
                </a:moveTo>
                <a:lnTo>
                  <a:pt x="320" y="0"/>
                </a:lnTo>
                <a:lnTo>
                  <a:pt x="320" y="9"/>
                </a:lnTo>
                <a:lnTo>
                  <a:pt x="287" y="9"/>
                </a:lnTo>
                <a:lnTo>
                  <a:pt x="287" y="0"/>
                </a:lnTo>
                <a:close/>
                <a:moveTo>
                  <a:pt x="345" y="0"/>
                </a:moveTo>
                <a:lnTo>
                  <a:pt x="378" y="0"/>
                </a:lnTo>
                <a:lnTo>
                  <a:pt x="378" y="9"/>
                </a:lnTo>
                <a:lnTo>
                  <a:pt x="345" y="9"/>
                </a:lnTo>
                <a:lnTo>
                  <a:pt x="345" y="0"/>
                </a:lnTo>
                <a:close/>
                <a:moveTo>
                  <a:pt x="402" y="0"/>
                </a:moveTo>
                <a:lnTo>
                  <a:pt x="435" y="0"/>
                </a:lnTo>
                <a:lnTo>
                  <a:pt x="435" y="9"/>
                </a:lnTo>
                <a:lnTo>
                  <a:pt x="402" y="9"/>
                </a:lnTo>
                <a:lnTo>
                  <a:pt x="402" y="0"/>
                </a:lnTo>
                <a:close/>
                <a:moveTo>
                  <a:pt x="460" y="0"/>
                </a:moveTo>
                <a:lnTo>
                  <a:pt x="492" y="0"/>
                </a:lnTo>
                <a:lnTo>
                  <a:pt x="492" y="9"/>
                </a:lnTo>
                <a:lnTo>
                  <a:pt x="460" y="9"/>
                </a:lnTo>
                <a:lnTo>
                  <a:pt x="460" y="0"/>
                </a:lnTo>
                <a:close/>
                <a:moveTo>
                  <a:pt x="517" y="0"/>
                </a:moveTo>
                <a:lnTo>
                  <a:pt x="550" y="0"/>
                </a:lnTo>
                <a:lnTo>
                  <a:pt x="550" y="9"/>
                </a:lnTo>
                <a:lnTo>
                  <a:pt x="517" y="9"/>
                </a:lnTo>
                <a:lnTo>
                  <a:pt x="517" y="0"/>
                </a:lnTo>
                <a:close/>
                <a:moveTo>
                  <a:pt x="574" y="0"/>
                </a:moveTo>
                <a:lnTo>
                  <a:pt x="591" y="0"/>
                </a:lnTo>
                <a:lnTo>
                  <a:pt x="591" y="9"/>
                </a:lnTo>
                <a:lnTo>
                  <a:pt x="574" y="9"/>
                </a:lnTo>
                <a:lnTo>
                  <a:pt x="574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23D72AC2-19D1-41B1-BED1-8ADB5E270A24}"/>
              </a:ext>
            </a:extLst>
          </p:cNvPr>
          <p:cNvSpPr>
            <a:spLocks noEditPoints="1"/>
          </p:cNvSpPr>
          <p:nvPr/>
        </p:nvSpPr>
        <p:spPr bwMode="auto">
          <a:xfrm>
            <a:off x="7608689" y="4589313"/>
            <a:ext cx="938213" cy="14288"/>
          </a:xfrm>
          <a:custGeom>
            <a:avLst/>
            <a:gdLst>
              <a:gd name="T0" fmla="*/ 0 w 591"/>
              <a:gd name="T1" fmla="*/ 0 h 9"/>
              <a:gd name="T2" fmla="*/ 33 w 591"/>
              <a:gd name="T3" fmla="*/ 0 h 9"/>
              <a:gd name="T4" fmla="*/ 33 w 591"/>
              <a:gd name="T5" fmla="*/ 9 h 9"/>
              <a:gd name="T6" fmla="*/ 0 w 591"/>
              <a:gd name="T7" fmla="*/ 9 h 9"/>
              <a:gd name="T8" fmla="*/ 0 w 591"/>
              <a:gd name="T9" fmla="*/ 0 h 9"/>
              <a:gd name="T10" fmla="*/ 57 w 591"/>
              <a:gd name="T11" fmla="*/ 0 h 9"/>
              <a:gd name="T12" fmla="*/ 90 w 591"/>
              <a:gd name="T13" fmla="*/ 0 h 9"/>
              <a:gd name="T14" fmla="*/ 90 w 591"/>
              <a:gd name="T15" fmla="*/ 9 h 9"/>
              <a:gd name="T16" fmla="*/ 57 w 591"/>
              <a:gd name="T17" fmla="*/ 9 h 9"/>
              <a:gd name="T18" fmla="*/ 57 w 591"/>
              <a:gd name="T19" fmla="*/ 0 h 9"/>
              <a:gd name="T20" fmla="*/ 115 w 591"/>
              <a:gd name="T21" fmla="*/ 0 h 9"/>
              <a:gd name="T22" fmla="*/ 148 w 591"/>
              <a:gd name="T23" fmla="*/ 0 h 9"/>
              <a:gd name="T24" fmla="*/ 148 w 591"/>
              <a:gd name="T25" fmla="*/ 9 h 9"/>
              <a:gd name="T26" fmla="*/ 115 w 591"/>
              <a:gd name="T27" fmla="*/ 9 h 9"/>
              <a:gd name="T28" fmla="*/ 115 w 591"/>
              <a:gd name="T29" fmla="*/ 0 h 9"/>
              <a:gd name="T30" fmla="*/ 172 w 591"/>
              <a:gd name="T31" fmla="*/ 0 h 9"/>
              <a:gd name="T32" fmla="*/ 205 w 591"/>
              <a:gd name="T33" fmla="*/ 0 h 9"/>
              <a:gd name="T34" fmla="*/ 205 w 591"/>
              <a:gd name="T35" fmla="*/ 9 h 9"/>
              <a:gd name="T36" fmla="*/ 172 w 591"/>
              <a:gd name="T37" fmla="*/ 9 h 9"/>
              <a:gd name="T38" fmla="*/ 172 w 591"/>
              <a:gd name="T39" fmla="*/ 0 h 9"/>
              <a:gd name="T40" fmla="*/ 230 w 591"/>
              <a:gd name="T41" fmla="*/ 0 h 9"/>
              <a:gd name="T42" fmla="*/ 262 w 591"/>
              <a:gd name="T43" fmla="*/ 0 h 9"/>
              <a:gd name="T44" fmla="*/ 262 w 591"/>
              <a:gd name="T45" fmla="*/ 9 h 9"/>
              <a:gd name="T46" fmla="*/ 230 w 591"/>
              <a:gd name="T47" fmla="*/ 9 h 9"/>
              <a:gd name="T48" fmla="*/ 230 w 591"/>
              <a:gd name="T49" fmla="*/ 0 h 9"/>
              <a:gd name="T50" fmla="*/ 287 w 591"/>
              <a:gd name="T51" fmla="*/ 0 h 9"/>
              <a:gd name="T52" fmla="*/ 320 w 591"/>
              <a:gd name="T53" fmla="*/ 0 h 9"/>
              <a:gd name="T54" fmla="*/ 320 w 591"/>
              <a:gd name="T55" fmla="*/ 9 h 9"/>
              <a:gd name="T56" fmla="*/ 287 w 591"/>
              <a:gd name="T57" fmla="*/ 9 h 9"/>
              <a:gd name="T58" fmla="*/ 287 w 591"/>
              <a:gd name="T59" fmla="*/ 0 h 9"/>
              <a:gd name="T60" fmla="*/ 344 w 591"/>
              <a:gd name="T61" fmla="*/ 0 h 9"/>
              <a:gd name="T62" fmla="*/ 377 w 591"/>
              <a:gd name="T63" fmla="*/ 0 h 9"/>
              <a:gd name="T64" fmla="*/ 377 w 591"/>
              <a:gd name="T65" fmla="*/ 9 h 9"/>
              <a:gd name="T66" fmla="*/ 344 w 591"/>
              <a:gd name="T67" fmla="*/ 9 h 9"/>
              <a:gd name="T68" fmla="*/ 344 w 591"/>
              <a:gd name="T69" fmla="*/ 0 h 9"/>
              <a:gd name="T70" fmla="*/ 402 w 591"/>
              <a:gd name="T71" fmla="*/ 0 h 9"/>
              <a:gd name="T72" fmla="*/ 435 w 591"/>
              <a:gd name="T73" fmla="*/ 0 h 9"/>
              <a:gd name="T74" fmla="*/ 435 w 591"/>
              <a:gd name="T75" fmla="*/ 9 h 9"/>
              <a:gd name="T76" fmla="*/ 402 w 591"/>
              <a:gd name="T77" fmla="*/ 9 h 9"/>
              <a:gd name="T78" fmla="*/ 402 w 591"/>
              <a:gd name="T79" fmla="*/ 0 h 9"/>
              <a:gd name="T80" fmla="*/ 459 w 591"/>
              <a:gd name="T81" fmla="*/ 0 h 9"/>
              <a:gd name="T82" fmla="*/ 492 w 591"/>
              <a:gd name="T83" fmla="*/ 0 h 9"/>
              <a:gd name="T84" fmla="*/ 492 w 591"/>
              <a:gd name="T85" fmla="*/ 9 h 9"/>
              <a:gd name="T86" fmla="*/ 459 w 591"/>
              <a:gd name="T87" fmla="*/ 9 h 9"/>
              <a:gd name="T88" fmla="*/ 459 w 591"/>
              <a:gd name="T89" fmla="*/ 0 h 9"/>
              <a:gd name="T90" fmla="*/ 517 w 591"/>
              <a:gd name="T91" fmla="*/ 0 h 9"/>
              <a:gd name="T92" fmla="*/ 550 w 591"/>
              <a:gd name="T93" fmla="*/ 0 h 9"/>
              <a:gd name="T94" fmla="*/ 550 w 591"/>
              <a:gd name="T95" fmla="*/ 9 h 9"/>
              <a:gd name="T96" fmla="*/ 517 w 591"/>
              <a:gd name="T97" fmla="*/ 9 h 9"/>
              <a:gd name="T98" fmla="*/ 517 w 591"/>
              <a:gd name="T99" fmla="*/ 0 h 9"/>
              <a:gd name="T100" fmla="*/ 574 w 591"/>
              <a:gd name="T101" fmla="*/ 0 h 9"/>
              <a:gd name="T102" fmla="*/ 591 w 591"/>
              <a:gd name="T103" fmla="*/ 0 h 9"/>
              <a:gd name="T104" fmla="*/ 591 w 591"/>
              <a:gd name="T105" fmla="*/ 9 h 9"/>
              <a:gd name="T106" fmla="*/ 574 w 591"/>
              <a:gd name="T107" fmla="*/ 9 h 9"/>
              <a:gd name="T108" fmla="*/ 574 w 591"/>
              <a:gd name="T10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1" h="9">
                <a:moveTo>
                  <a:pt x="0" y="0"/>
                </a:moveTo>
                <a:lnTo>
                  <a:pt x="33" y="0"/>
                </a:lnTo>
                <a:lnTo>
                  <a:pt x="33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57" y="0"/>
                </a:moveTo>
                <a:lnTo>
                  <a:pt x="90" y="0"/>
                </a:lnTo>
                <a:lnTo>
                  <a:pt x="90" y="9"/>
                </a:lnTo>
                <a:lnTo>
                  <a:pt x="57" y="9"/>
                </a:lnTo>
                <a:lnTo>
                  <a:pt x="57" y="0"/>
                </a:lnTo>
                <a:close/>
                <a:moveTo>
                  <a:pt x="115" y="0"/>
                </a:moveTo>
                <a:lnTo>
                  <a:pt x="148" y="0"/>
                </a:lnTo>
                <a:lnTo>
                  <a:pt x="148" y="9"/>
                </a:lnTo>
                <a:lnTo>
                  <a:pt x="115" y="9"/>
                </a:lnTo>
                <a:lnTo>
                  <a:pt x="115" y="0"/>
                </a:lnTo>
                <a:close/>
                <a:moveTo>
                  <a:pt x="172" y="0"/>
                </a:moveTo>
                <a:lnTo>
                  <a:pt x="205" y="0"/>
                </a:lnTo>
                <a:lnTo>
                  <a:pt x="205" y="9"/>
                </a:lnTo>
                <a:lnTo>
                  <a:pt x="172" y="9"/>
                </a:lnTo>
                <a:lnTo>
                  <a:pt x="172" y="0"/>
                </a:lnTo>
                <a:close/>
                <a:moveTo>
                  <a:pt x="230" y="0"/>
                </a:moveTo>
                <a:lnTo>
                  <a:pt x="262" y="0"/>
                </a:lnTo>
                <a:lnTo>
                  <a:pt x="262" y="9"/>
                </a:lnTo>
                <a:lnTo>
                  <a:pt x="230" y="9"/>
                </a:lnTo>
                <a:lnTo>
                  <a:pt x="230" y="0"/>
                </a:lnTo>
                <a:close/>
                <a:moveTo>
                  <a:pt x="287" y="0"/>
                </a:moveTo>
                <a:lnTo>
                  <a:pt x="320" y="0"/>
                </a:lnTo>
                <a:lnTo>
                  <a:pt x="320" y="9"/>
                </a:lnTo>
                <a:lnTo>
                  <a:pt x="287" y="9"/>
                </a:lnTo>
                <a:lnTo>
                  <a:pt x="287" y="0"/>
                </a:lnTo>
                <a:close/>
                <a:moveTo>
                  <a:pt x="344" y="0"/>
                </a:moveTo>
                <a:lnTo>
                  <a:pt x="377" y="0"/>
                </a:lnTo>
                <a:lnTo>
                  <a:pt x="377" y="9"/>
                </a:lnTo>
                <a:lnTo>
                  <a:pt x="344" y="9"/>
                </a:lnTo>
                <a:lnTo>
                  <a:pt x="344" y="0"/>
                </a:lnTo>
                <a:close/>
                <a:moveTo>
                  <a:pt x="402" y="0"/>
                </a:moveTo>
                <a:lnTo>
                  <a:pt x="435" y="0"/>
                </a:lnTo>
                <a:lnTo>
                  <a:pt x="435" y="9"/>
                </a:lnTo>
                <a:lnTo>
                  <a:pt x="402" y="9"/>
                </a:lnTo>
                <a:lnTo>
                  <a:pt x="402" y="0"/>
                </a:lnTo>
                <a:close/>
                <a:moveTo>
                  <a:pt x="459" y="0"/>
                </a:moveTo>
                <a:lnTo>
                  <a:pt x="492" y="0"/>
                </a:lnTo>
                <a:lnTo>
                  <a:pt x="492" y="9"/>
                </a:lnTo>
                <a:lnTo>
                  <a:pt x="459" y="9"/>
                </a:lnTo>
                <a:lnTo>
                  <a:pt x="459" y="0"/>
                </a:lnTo>
                <a:close/>
                <a:moveTo>
                  <a:pt x="517" y="0"/>
                </a:moveTo>
                <a:lnTo>
                  <a:pt x="550" y="0"/>
                </a:lnTo>
                <a:lnTo>
                  <a:pt x="550" y="9"/>
                </a:lnTo>
                <a:lnTo>
                  <a:pt x="517" y="9"/>
                </a:lnTo>
                <a:lnTo>
                  <a:pt x="517" y="0"/>
                </a:lnTo>
                <a:close/>
                <a:moveTo>
                  <a:pt x="574" y="0"/>
                </a:moveTo>
                <a:lnTo>
                  <a:pt x="591" y="0"/>
                </a:lnTo>
                <a:lnTo>
                  <a:pt x="591" y="9"/>
                </a:lnTo>
                <a:lnTo>
                  <a:pt x="574" y="9"/>
                </a:lnTo>
                <a:lnTo>
                  <a:pt x="574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7B51F095-4765-4A99-9F22-09E015E83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3657451"/>
            <a:ext cx="8690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Komórki</a:t>
            </a:r>
            <a:endParaRPr kumimoji="0" lang="pl-PL" altLang="pl-PL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2377A4B1-F38F-4E80-96B0-D8E80E6DAAB6}"/>
              </a:ext>
            </a:extLst>
          </p:cNvPr>
          <p:cNvCxnSpPr/>
          <p:nvPr/>
        </p:nvCxnSpPr>
        <p:spPr>
          <a:xfrm>
            <a:off x="971600" y="5877272"/>
            <a:ext cx="7200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>
            <a:extLst>
              <a:ext uri="{FF2B5EF4-FFF2-40B4-BE49-F238E27FC236}">
                <a16:creationId xmlns:a16="http://schemas.microsoft.com/office/drawing/2014/main" id="{89F16D25-34FD-4E93-95E3-B447A0347DA6}"/>
              </a:ext>
            </a:extLst>
          </p:cNvPr>
          <p:cNvGrpSpPr/>
          <p:nvPr/>
        </p:nvGrpSpPr>
        <p:grpSpPr>
          <a:xfrm>
            <a:off x="3296610" y="5733256"/>
            <a:ext cx="532481" cy="144016"/>
            <a:chOff x="3131840" y="404664"/>
            <a:chExt cx="532481" cy="144016"/>
          </a:xfrm>
        </p:grpSpPr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0A8D4792-451C-4E34-AD97-C552F01FAD17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587D2BD9-CDD5-488C-BCFD-A2764B025D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15710C2-0AD7-44FE-B4AF-0E75F09B1D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FE32BD8C-1CDD-4B4D-8AD7-DD7450CB1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7864AACF-3323-4C67-9655-AD56F6151C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87583299-7D40-44EF-9824-CDE07525C0D5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CFFD0ED2-091C-429E-8E4B-80044483A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28B96884-8F90-4D5E-BA0E-ABAAC2F0AC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C63D6D26-8453-4E80-9F45-D5C05D64D7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>
                <a:extLst>
                  <a:ext uri="{FF2B5EF4-FFF2-40B4-BE49-F238E27FC236}">
                    <a16:creationId xmlns:a16="http://schemas.microsoft.com/office/drawing/2014/main" id="{772B0AB9-D4D3-4DEE-A473-25C95ED6C8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82B64B58-350B-4230-B356-6DA6B49A30B1}"/>
              </a:ext>
            </a:extLst>
          </p:cNvPr>
          <p:cNvGrpSpPr/>
          <p:nvPr/>
        </p:nvGrpSpPr>
        <p:grpSpPr>
          <a:xfrm>
            <a:off x="2671367" y="5733256"/>
            <a:ext cx="532481" cy="144016"/>
            <a:chOff x="3131840" y="404664"/>
            <a:chExt cx="532481" cy="144016"/>
          </a:xfrm>
        </p:grpSpPr>
        <p:grpSp>
          <p:nvGrpSpPr>
            <p:cNvPr id="49" name="Grupa 48">
              <a:extLst>
                <a:ext uri="{FF2B5EF4-FFF2-40B4-BE49-F238E27FC236}">
                  <a16:creationId xmlns:a16="http://schemas.microsoft.com/office/drawing/2014/main" id="{4F96DF3D-A4BD-47AA-9800-7C0EAC4E7493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64FAB9FC-4AB7-4E94-BB4C-CA7B5931F8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6FA7C8AF-259E-4A2E-A541-D23B14692C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3961F8B2-705E-4AB1-9D1C-D13F29E53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D9A4F103-6900-4117-BC71-28260C2D8F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AB667764-7C0E-461C-B9AF-7BB896CB3B7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601A9DE2-5253-452A-AC4F-9CC5D464F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2921DC80-E955-4128-AA40-BA4D183B98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F55C8202-3764-4DA2-B5A1-F0F509CCA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DB891072-B488-4424-911F-BFA81CDDE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upa 58">
            <a:extLst>
              <a:ext uri="{FF2B5EF4-FFF2-40B4-BE49-F238E27FC236}">
                <a16:creationId xmlns:a16="http://schemas.microsoft.com/office/drawing/2014/main" id="{C1CB50EF-9625-4D0D-A792-38239123B693}"/>
              </a:ext>
            </a:extLst>
          </p:cNvPr>
          <p:cNvGrpSpPr/>
          <p:nvPr/>
        </p:nvGrpSpPr>
        <p:grpSpPr>
          <a:xfrm>
            <a:off x="4549171" y="5733256"/>
            <a:ext cx="532481" cy="144016"/>
            <a:chOff x="3131840" y="404664"/>
            <a:chExt cx="532481" cy="144016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1DFDC185-E5AD-4CD6-863E-43D272398A9A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1C060097-0BBB-48BD-9F53-6380DAF57F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>
                <a:extLst>
                  <a:ext uri="{FF2B5EF4-FFF2-40B4-BE49-F238E27FC236}">
                    <a16:creationId xmlns:a16="http://schemas.microsoft.com/office/drawing/2014/main" id="{66C74B19-B93E-469B-805D-925BE76A5A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986E55B2-7032-4007-9CE0-2674412DB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DB58CAFE-0D50-4524-9213-DE49C0699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9782082C-E8C9-41E3-BE63-C19B7C6EFAE8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62" name="Łącznik prosty 61">
                <a:extLst>
                  <a:ext uri="{FF2B5EF4-FFF2-40B4-BE49-F238E27FC236}">
                    <a16:creationId xmlns:a16="http://schemas.microsoft.com/office/drawing/2014/main" id="{BE3ADF11-2C5B-4E04-A9CE-4A55361E4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88B13378-FED6-4367-9E84-28014A5C59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>
                <a:extLst>
                  <a:ext uri="{FF2B5EF4-FFF2-40B4-BE49-F238E27FC236}">
                    <a16:creationId xmlns:a16="http://schemas.microsoft.com/office/drawing/2014/main" id="{CDA288D6-DA8A-4AFD-9F5A-3D25AAAED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y 64">
                <a:extLst>
                  <a:ext uri="{FF2B5EF4-FFF2-40B4-BE49-F238E27FC236}">
                    <a16:creationId xmlns:a16="http://schemas.microsoft.com/office/drawing/2014/main" id="{0C148E99-541E-4EE4-BE0F-F3CFADFC0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A31633E2-C43D-4015-A357-3DD6F7C67D7D}"/>
              </a:ext>
            </a:extLst>
          </p:cNvPr>
          <p:cNvGrpSpPr/>
          <p:nvPr/>
        </p:nvGrpSpPr>
        <p:grpSpPr>
          <a:xfrm>
            <a:off x="3923928" y="5733256"/>
            <a:ext cx="532481" cy="144016"/>
            <a:chOff x="3131840" y="404664"/>
            <a:chExt cx="532481" cy="144016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C1838255-D3D5-4F34-A77C-3F0DCFC918FA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77" name="Łącznik prosty 76">
                <a:extLst>
                  <a:ext uri="{FF2B5EF4-FFF2-40B4-BE49-F238E27FC236}">
                    <a16:creationId xmlns:a16="http://schemas.microsoft.com/office/drawing/2014/main" id="{2A057C9C-EBC2-4040-B2E9-EB1E8247C6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Łącznik prosty 77">
                <a:extLst>
                  <a:ext uri="{FF2B5EF4-FFF2-40B4-BE49-F238E27FC236}">
                    <a16:creationId xmlns:a16="http://schemas.microsoft.com/office/drawing/2014/main" id="{EF8A9766-2DEF-44A2-8FD8-891EEDBFB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>
                <a:extLst>
                  <a:ext uri="{FF2B5EF4-FFF2-40B4-BE49-F238E27FC236}">
                    <a16:creationId xmlns:a16="http://schemas.microsoft.com/office/drawing/2014/main" id="{55AC2377-A384-4974-B9AC-2C657B63C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Łącznik prosty 79">
                <a:extLst>
                  <a:ext uri="{FF2B5EF4-FFF2-40B4-BE49-F238E27FC236}">
                    <a16:creationId xmlns:a16="http://schemas.microsoft.com/office/drawing/2014/main" id="{6B860BCA-F7BD-40C8-AE37-2FD4DA3DE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A69BD65F-F53D-4E27-A9DB-85DC17ECD6D0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73" name="Łącznik prosty 72">
                <a:extLst>
                  <a:ext uri="{FF2B5EF4-FFF2-40B4-BE49-F238E27FC236}">
                    <a16:creationId xmlns:a16="http://schemas.microsoft.com/office/drawing/2014/main" id="{8903127C-FBAC-4513-9143-5BBDBCE60F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Łącznik prosty 73">
                <a:extLst>
                  <a:ext uri="{FF2B5EF4-FFF2-40B4-BE49-F238E27FC236}">
                    <a16:creationId xmlns:a16="http://schemas.microsoft.com/office/drawing/2014/main" id="{D4EFD965-AF51-47DC-B264-C16B469CF7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769C0E0B-F570-4362-8714-14206E7C3C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>
                <a:extLst>
                  <a:ext uri="{FF2B5EF4-FFF2-40B4-BE49-F238E27FC236}">
                    <a16:creationId xmlns:a16="http://schemas.microsoft.com/office/drawing/2014/main" id="{A11BFDE1-63D9-4B80-BE85-813665E3A7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upa 80">
            <a:extLst>
              <a:ext uri="{FF2B5EF4-FFF2-40B4-BE49-F238E27FC236}">
                <a16:creationId xmlns:a16="http://schemas.microsoft.com/office/drawing/2014/main" id="{07BF3A12-6D42-4DA8-9D13-D0236DD38248}"/>
              </a:ext>
            </a:extLst>
          </p:cNvPr>
          <p:cNvGrpSpPr/>
          <p:nvPr/>
        </p:nvGrpSpPr>
        <p:grpSpPr>
          <a:xfrm>
            <a:off x="5773307" y="5733256"/>
            <a:ext cx="532481" cy="144016"/>
            <a:chOff x="3131840" y="404664"/>
            <a:chExt cx="532481" cy="144016"/>
          </a:xfrm>
        </p:grpSpPr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7C225967-5AAC-42C6-B1D1-9A82153F6B3E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88" name="Łącznik prosty 87">
                <a:extLst>
                  <a:ext uri="{FF2B5EF4-FFF2-40B4-BE49-F238E27FC236}">
                    <a16:creationId xmlns:a16="http://schemas.microsoft.com/office/drawing/2014/main" id="{B337E89D-B48B-45B7-845F-84327647BE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Łącznik prosty 88">
                <a:extLst>
                  <a:ext uri="{FF2B5EF4-FFF2-40B4-BE49-F238E27FC236}">
                    <a16:creationId xmlns:a16="http://schemas.microsoft.com/office/drawing/2014/main" id="{2EB54566-43E9-46EB-A9C9-2F0D3181C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Łącznik prosty 89">
                <a:extLst>
                  <a:ext uri="{FF2B5EF4-FFF2-40B4-BE49-F238E27FC236}">
                    <a16:creationId xmlns:a16="http://schemas.microsoft.com/office/drawing/2014/main" id="{BC98F58E-AA6A-4418-A348-E7F3DC312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Łącznik prosty 90">
                <a:extLst>
                  <a:ext uri="{FF2B5EF4-FFF2-40B4-BE49-F238E27FC236}">
                    <a16:creationId xmlns:a16="http://schemas.microsoft.com/office/drawing/2014/main" id="{4641489A-C027-48A1-AC9F-99D0727030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upa 82">
              <a:extLst>
                <a:ext uri="{FF2B5EF4-FFF2-40B4-BE49-F238E27FC236}">
                  <a16:creationId xmlns:a16="http://schemas.microsoft.com/office/drawing/2014/main" id="{84469223-AF18-4CC6-8056-54BE03F183D0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84" name="Łącznik prosty 83">
                <a:extLst>
                  <a:ext uri="{FF2B5EF4-FFF2-40B4-BE49-F238E27FC236}">
                    <a16:creationId xmlns:a16="http://schemas.microsoft.com/office/drawing/2014/main" id="{53C9A941-05F1-41BD-BA98-83D3B1AD0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Łącznik prosty 84">
                <a:extLst>
                  <a:ext uri="{FF2B5EF4-FFF2-40B4-BE49-F238E27FC236}">
                    <a16:creationId xmlns:a16="http://schemas.microsoft.com/office/drawing/2014/main" id="{C75C071B-4049-416B-A0BB-AC1D3BE3AC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Łącznik prosty 85">
                <a:extLst>
                  <a:ext uri="{FF2B5EF4-FFF2-40B4-BE49-F238E27FC236}">
                    <a16:creationId xmlns:a16="http://schemas.microsoft.com/office/drawing/2014/main" id="{BF6255A6-4DA9-4E66-BA64-31E696256E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Łącznik prosty 86">
                <a:extLst>
                  <a:ext uri="{FF2B5EF4-FFF2-40B4-BE49-F238E27FC236}">
                    <a16:creationId xmlns:a16="http://schemas.microsoft.com/office/drawing/2014/main" id="{7A202807-6576-4A79-9DF9-8D138DC04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upa 91">
            <a:extLst>
              <a:ext uri="{FF2B5EF4-FFF2-40B4-BE49-F238E27FC236}">
                <a16:creationId xmlns:a16="http://schemas.microsoft.com/office/drawing/2014/main" id="{7E7B6B74-435C-455E-9790-9010BB9956EB}"/>
              </a:ext>
            </a:extLst>
          </p:cNvPr>
          <p:cNvGrpSpPr/>
          <p:nvPr/>
        </p:nvGrpSpPr>
        <p:grpSpPr>
          <a:xfrm>
            <a:off x="5148064" y="5733256"/>
            <a:ext cx="532481" cy="144016"/>
            <a:chOff x="3131840" y="404664"/>
            <a:chExt cx="532481" cy="144016"/>
          </a:xfrm>
        </p:grpSpPr>
        <p:grpSp>
          <p:nvGrpSpPr>
            <p:cNvPr id="93" name="Grupa 92">
              <a:extLst>
                <a:ext uri="{FF2B5EF4-FFF2-40B4-BE49-F238E27FC236}">
                  <a16:creationId xmlns:a16="http://schemas.microsoft.com/office/drawing/2014/main" id="{AAB26874-6B21-40BA-AF6A-981594B48D64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99" name="Łącznik prosty 98">
                <a:extLst>
                  <a:ext uri="{FF2B5EF4-FFF2-40B4-BE49-F238E27FC236}">
                    <a16:creationId xmlns:a16="http://schemas.microsoft.com/office/drawing/2014/main" id="{0EB4A596-D6A7-4C81-845A-38C9B1C25C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Łącznik prosty 99">
                <a:extLst>
                  <a:ext uri="{FF2B5EF4-FFF2-40B4-BE49-F238E27FC236}">
                    <a16:creationId xmlns:a16="http://schemas.microsoft.com/office/drawing/2014/main" id="{4A2F89B5-F971-40AF-BB70-7FDDDD1772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>
                <a:extLst>
                  <a:ext uri="{FF2B5EF4-FFF2-40B4-BE49-F238E27FC236}">
                    <a16:creationId xmlns:a16="http://schemas.microsoft.com/office/drawing/2014/main" id="{3973A565-9E7B-4ADC-9F36-A248D0534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>
                <a:extLst>
                  <a:ext uri="{FF2B5EF4-FFF2-40B4-BE49-F238E27FC236}">
                    <a16:creationId xmlns:a16="http://schemas.microsoft.com/office/drawing/2014/main" id="{1240EB49-0A29-4AB9-9A9E-9A0F8136B1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a 93">
              <a:extLst>
                <a:ext uri="{FF2B5EF4-FFF2-40B4-BE49-F238E27FC236}">
                  <a16:creationId xmlns:a16="http://schemas.microsoft.com/office/drawing/2014/main" id="{10BF45CB-AA80-43C0-8598-3734FEC35AC1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95" name="Łącznik prosty 94">
                <a:extLst>
                  <a:ext uri="{FF2B5EF4-FFF2-40B4-BE49-F238E27FC236}">
                    <a16:creationId xmlns:a16="http://schemas.microsoft.com/office/drawing/2014/main" id="{0A9C892C-8458-4E3D-BBBA-A7C43E173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y 95">
                <a:extLst>
                  <a:ext uri="{FF2B5EF4-FFF2-40B4-BE49-F238E27FC236}">
                    <a16:creationId xmlns:a16="http://schemas.microsoft.com/office/drawing/2014/main" id="{2BDB64B4-A007-437F-A39B-2D413EA37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Łącznik prosty 96">
                <a:extLst>
                  <a:ext uri="{FF2B5EF4-FFF2-40B4-BE49-F238E27FC236}">
                    <a16:creationId xmlns:a16="http://schemas.microsoft.com/office/drawing/2014/main" id="{225FAC40-1663-4732-90FC-203DE49BB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Łącznik prosty 97">
                <a:extLst>
                  <a:ext uri="{FF2B5EF4-FFF2-40B4-BE49-F238E27FC236}">
                    <a16:creationId xmlns:a16="http://schemas.microsoft.com/office/drawing/2014/main" id="{94CFE36F-8307-4A35-AA48-847CBE05E8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upa 102">
            <a:extLst>
              <a:ext uri="{FF2B5EF4-FFF2-40B4-BE49-F238E27FC236}">
                <a16:creationId xmlns:a16="http://schemas.microsoft.com/office/drawing/2014/main" id="{B6F780CD-7BC7-45EF-911D-276E2168215A}"/>
              </a:ext>
            </a:extLst>
          </p:cNvPr>
          <p:cNvGrpSpPr/>
          <p:nvPr/>
        </p:nvGrpSpPr>
        <p:grpSpPr>
          <a:xfrm>
            <a:off x="7025868" y="5733256"/>
            <a:ext cx="532481" cy="144016"/>
            <a:chOff x="3131840" y="404664"/>
            <a:chExt cx="532481" cy="144016"/>
          </a:xfrm>
        </p:grpSpPr>
        <p:grpSp>
          <p:nvGrpSpPr>
            <p:cNvPr id="104" name="Grupa 103">
              <a:extLst>
                <a:ext uri="{FF2B5EF4-FFF2-40B4-BE49-F238E27FC236}">
                  <a16:creationId xmlns:a16="http://schemas.microsoft.com/office/drawing/2014/main" id="{9BC86C9C-A3FC-4CE8-ACA4-C4B1958EBD33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110" name="Łącznik prosty 109">
                <a:extLst>
                  <a:ext uri="{FF2B5EF4-FFF2-40B4-BE49-F238E27FC236}">
                    <a16:creationId xmlns:a16="http://schemas.microsoft.com/office/drawing/2014/main" id="{2E45AEED-B5A2-4A3E-907B-5516E2229B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Łącznik prosty 110">
                <a:extLst>
                  <a:ext uri="{FF2B5EF4-FFF2-40B4-BE49-F238E27FC236}">
                    <a16:creationId xmlns:a16="http://schemas.microsoft.com/office/drawing/2014/main" id="{5C301A00-1374-4BAF-B3DE-DA23FDF26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Łącznik prosty 111">
                <a:extLst>
                  <a:ext uri="{FF2B5EF4-FFF2-40B4-BE49-F238E27FC236}">
                    <a16:creationId xmlns:a16="http://schemas.microsoft.com/office/drawing/2014/main" id="{D080B00C-B56C-4C8E-BFD6-77E935ED73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Łącznik prosty 112">
                <a:extLst>
                  <a:ext uri="{FF2B5EF4-FFF2-40B4-BE49-F238E27FC236}">
                    <a16:creationId xmlns:a16="http://schemas.microsoft.com/office/drawing/2014/main" id="{2F0FB391-1A7B-4F43-9FB1-C65F4A66D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upa 104">
              <a:extLst>
                <a:ext uri="{FF2B5EF4-FFF2-40B4-BE49-F238E27FC236}">
                  <a16:creationId xmlns:a16="http://schemas.microsoft.com/office/drawing/2014/main" id="{48B1530E-2AED-4FDE-B87B-F9A5B317D845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C3BC0B0A-2BCF-46FF-9D6D-0A51CA760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>
                <a:extLst>
                  <a:ext uri="{FF2B5EF4-FFF2-40B4-BE49-F238E27FC236}">
                    <a16:creationId xmlns:a16="http://schemas.microsoft.com/office/drawing/2014/main" id="{B7331E60-1E93-4DC0-BFAD-E31DFAB4F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Łącznik prosty 107">
                <a:extLst>
                  <a:ext uri="{FF2B5EF4-FFF2-40B4-BE49-F238E27FC236}">
                    <a16:creationId xmlns:a16="http://schemas.microsoft.com/office/drawing/2014/main" id="{776C4C85-9DB2-4F80-A65F-05DDA04CA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Łącznik prosty 108">
                <a:extLst>
                  <a:ext uri="{FF2B5EF4-FFF2-40B4-BE49-F238E27FC236}">
                    <a16:creationId xmlns:a16="http://schemas.microsoft.com/office/drawing/2014/main" id="{94058BF3-2351-4B9B-A27E-4A6300A61B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upa 113">
            <a:extLst>
              <a:ext uri="{FF2B5EF4-FFF2-40B4-BE49-F238E27FC236}">
                <a16:creationId xmlns:a16="http://schemas.microsoft.com/office/drawing/2014/main" id="{86996887-7385-46BB-9752-2FB7524E0BAB}"/>
              </a:ext>
            </a:extLst>
          </p:cNvPr>
          <p:cNvGrpSpPr/>
          <p:nvPr/>
        </p:nvGrpSpPr>
        <p:grpSpPr>
          <a:xfrm>
            <a:off x="6400625" y="5733256"/>
            <a:ext cx="532481" cy="144016"/>
            <a:chOff x="3131840" y="404664"/>
            <a:chExt cx="532481" cy="144016"/>
          </a:xfrm>
        </p:grpSpPr>
        <p:grpSp>
          <p:nvGrpSpPr>
            <p:cNvPr id="115" name="Grupa 114">
              <a:extLst>
                <a:ext uri="{FF2B5EF4-FFF2-40B4-BE49-F238E27FC236}">
                  <a16:creationId xmlns:a16="http://schemas.microsoft.com/office/drawing/2014/main" id="{2AB977D2-AB30-447C-9627-509BAB7AD1AE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121" name="Łącznik prosty 120">
                <a:extLst>
                  <a:ext uri="{FF2B5EF4-FFF2-40B4-BE49-F238E27FC236}">
                    <a16:creationId xmlns:a16="http://schemas.microsoft.com/office/drawing/2014/main" id="{27690C88-2E22-455B-BC60-8CD0CF83C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Łącznik prosty 121">
                <a:extLst>
                  <a:ext uri="{FF2B5EF4-FFF2-40B4-BE49-F238E27FC236}">
                    <a16:creationId xmlns:a16="http://schemas.microsoft.com/office/drawing/2014/main" id="{3D16F25E-99E6-4785-A119-0F7BBE29B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Łącznik prosty 122">
                <a:extLst>
                  <a:ext uri="{FF2B5EF4-FFF2-40B4-BE49-F238E27FC236}">
                    <a16:creationId xmlns:a16="http://schemas.microsoft.com/office/drawing/2014/main" id="{6F5B0AC7-D1D0-42F1-BC21-C03A27D54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Łącznik prosty 123">
                <a:extLst>
                  <a:ext uri="{FF2B5EF4-FFF2-40B4-BE49-F238E27FC236}">
                    <a16:creationId xmlns:a16="http://schemas.microsoft.com/office/drawing/2014/main" id="{CA2E4521-1F7F-4B57-8C07-A0AFC2829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0A23D644-F04B-4686-958E-6579DD701DB9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117" name="Łącznik prosty 116">
                <a:extLst>
                  <a:ext uri="{FF2B5EF4-FFF2-40B4-BE49-F238E27FC236}">
                    <a16:creationId xmlns:a16="http://schemas.microsoft.com/office/drawing/2014/main" id="{E0F42088-6207-4CBB-9324-22C1036CE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y 117">
                <a:extLst>
                  <a:ext uri="{FF2B5EF4-FFF2-40B4-BE49-F238E27FC236}">
                    <a16:creationId xmlns:a16="http://schemas.microsoft.com/office/drawing/2014/main" id="{847ACD9D-E50B-4FC6-8EBE-D83BE4BB78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Łącznik prosty 118">
                <a:extLst>
                  <a:ext uri="{FF2B5EF4-FFF2-40B4-BE49-F238E27FC236}">
                    <a16:creationId xmlns:a16="http://schemas.microsoft.com/office/drawing/2014/main" id="{FFD70810-82DC-4995-8E11-717DB5894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Łącznik prosty 119">
                <a:extLst>
                  <a:ext uri="{FF2B5EF4-FFF2-40B4-BE49-F238E27FC236}">
                    <a16:creationId xmlns:a16="http://schemas.microsoft.com/office/drawing/2014/main" id="{8E3140CA-E9D8-4C67-A6BB-CB7EA1159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upa 124">
            <a:extLst>
              <a:ext uri="{FF2B5EF4-FFF2-40B4-BE49-F238E27FC236}">
                <a16:creationId xmlns:a16="http://schemas.microsoft.com/office/drawing/2014/main" id="{C4FA34CB-E325-4934-96FD-47B4BEDC7855}"/>
              </a:ext>
            </a:extLst>
          </p:cNvPr>
          <p:cNvGrpSpPr/>
          <p:nvPr/>
        </p:nvGrpSpPr>
        <p:grpSpPr>
          <a:xfrm>
            <a:off x="2051720" y="5733256"/>
            <a:ext cx="532481" cy="144016"/>
            <a:chOff x="3131840" y="404664"/>
            <a:chExt cx="532481" cy="144016"/>
          </a:xfrm>
        </p:grpSpPr>
        <p:grpSp>
          <p:nvGrpSpPr>
            <p:cNvPr id="126" name="Grupa 125">
              <a:extLst>
                <a:ext uri="{FF2B5EF4-FFF2-40B4-BE49-F238E27FC236}">
                  <a16:creationId xmlns:a16="http://schemas.microsoft.com/office/drawing/2014/main" id="{958DB007-47A2-4DFF-9845-C7F1839B3F0D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132" name="Łącznik prosty 131">
                <a:extLst>
                  <a:ext uri="{FF2B5EF4-FFF2-40B4-BE49-F238E27FC236}">
                    <a16:creationId xmlns:a16="http://schemas.microsoft.com/office/drawing/2014/main" id="{D7892ECF-C4FC-42C3-95D9-ABA5BAD0B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Łącznik prosty 132">
                <a:extLst>
                  <a:ext uri="{FF2B5EF4-FFF2-40B4-BE49-F238E27FC236}">
                    <a16:creationId xmlns:a16="http://schemas.microsoft.com/office/drawing/2014/main" id="{29726274-7F33-42D9-987D-0A00FF53F9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Łącznik prosty 133">
                <a:extLst>
                  <a:ext uri="{FF2B5EF4-FFF2-40B4-BE49-F238E27FC236}">
                    <a16:creationId xmlns:a16="http://schemas.microsoft.com/office/drawing/2014/main" id="{A1BDE283-C32C-4650-BBEA-0B261F3C4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Łącznik prosty 134">
                <a:extLst>
                  <a:ext uri="{FF2B5EF4-FFF2-40B4-BE49-F238E27FC236}">
                    <a16:creationId xmlns:a16="http://schemas.microsoft.com/office/drawing/2014/main" id="{81A22ACB-8AC0-46B0-B3D8-63C9F0BFF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upa 126">
              <a:extLst>
                <a:ext uri="{FF2B5EF4-FFF2-40B4-BE49-F238E27FC236}">
                  <a16:creationId xmlns:a16="http://schemas.microsoft.com/office/drawing/2014/main" id="{0DEB9F5F-9BF3-4AD4-B308-DED5CD4887FF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128" name="Łącznik prosty 127">
                <a:extLst>
                  <a:ext uri="{FF2B5EF4-FFF2-40B4-BE49-F238E27FC236}">
                    <a16:creationId xmlns:a16="http://schemas.microsoft.com/office/drawing/2014/main" id="{2C2F5453-BE4F-4324-BA73-97C8BC1325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Łącznik prosty 128">
                <a:extLst>
                  <a:ext uri="{FF2B5EF4-FFF2-40B4-BE49-F238E27FC236}">
                    <a16:creationId xmlns:a16="http://schemas.microsoft.com/office/drawing/2014/main" id="{CBD2FCDD-D6C4-4B5A-99F1-9B6E7758C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Łącznik prosty 129">
                <a:extLst>
                  <a:ext uri="{FF2B5EF4-FFF2-40B4-BE49-F238E27FC236}">
                    <a16:creationId xmlns:a16="http://schemas.microsoft.com/office/drawing/2014/main" id="{5AD01AC9-C633-4A27-96FA-5171ED985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Łącznik prosty 130">
                <a:extLst>
                  <a:ext uri="{FF2B5EF4-FFF2-40B4-BE49-F238E27FC236}">
                    <a16:creationId xmlns:a16="http://schemas.microsoft.com/office/drawing/2014/main" id="{654B140A-2858-4A37-97EA-9B3EDAAC7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Rectangle 21">
            <a:extLst>
              <a:ext uri="{FF2B5EF4-FFF2-40B4-BE49-F238E27FC236}">
                <a16:creationId xmlns:a16="http://schemas.microsoft.com/office/drawing/2014/main" id="{ABC7F295-4A35-46C7-B38A-C5BE682BF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961" y="5235297"/>
            <a:ext cx="3377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nieramkowane</a:t>
            </a:r>
            <a:r>
              <a:rPr kumimoji="0" lang="pl-PL" altLang="pl-PL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strumienie bitów</a:t>
            </a:r>
            <a:endParaRPr kumimoji="0" lang="pl-PL" altLang="pl-PL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9C817E17-E710-40D6-8F82-5118EC77D774}"/>
              </a:ext>
            </a:extLst>
          </p:cNvPr>
          <p:cNvSpPr txBox="1"/>
          <p:nvPr/>
        </p:nvSpPr>
        <p:spPr>
          <a:xfrm>
            <a:off x="107504" y="65253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65206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F4D1381-53AE-4C3C-8972-BF5EB736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19</a:t>
            </a:fld>
            <a:endParaRPr lang="pl-PL"/>
          </a:p>
        </p:txBody>
      </p:sp>
      <p:sp>
        <p:nvSpPr>
          <p:cNvPr id="4" name="Prostokąt zaokrąglony 5">
            <a:extLst>
              <a:ext uri="{FF2B5EF4-FFF2-40B4-BE49-F238E27FC236}">
                <a16:creationId xmlns:a16="http://schemas.microsoft.com/office/drawing/2014/main" id="{0E48EFE2-FAF2-4225-9B74-EE9D27A6D1F8}"/>
              </a:ext>
            </a:extLst>
          </p:cNvPr>
          <p:cNvSpPr/>
          <p:nvPr/>
        </p:nvSpPr>
        <p:spPr>
          <a:xfrm>
            <a:off x="2123728" y="2348880"/>
            <a:ext cx="4968552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251">
            <a:extLst>
              <a:ext uri="{FF2B5EF4-FFF2-40B4-BE49-F238E27FC236}">
                <a16:creationId xmlns:a16="http://schemas.microsoft.com/office/drawing/2014/main" id="{F5BDEC51-9025-46A2-B1E0-67539265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16" y="2636912"/>
            <a:ext cx="28918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Odwzorowanie</a:t>
            </a:r>
          </a:p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(</a:t>
            </a:r>
            <a:r>
              <a:rPr lang="pl-PL" altLang="pl-PL" sz="3200" b="1" dirty="0" err="1">
                <a:solidFill>
                  <a:srgbClr val="000099"/>
                </a:solidFill>
              </a:rPr>
              <a:t>mapping</a:t>
            </a:r>
            <a:r>
              <a:rPr lang="pl-PL" altLang="pl-PL" sz="3200" b="1" dirty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A85DE5D-6476-4ECC-8A41-FDC0FC82D713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76849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D0DB5-B775-4E9A-93E4-1C253D8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2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4D1F846-0F3D-4454-8F4A-781DF6602C91}"/>
              </a:ext>
            </a:extLst>
          </p:cNvPr>
          <p:cNvSpPr/>
          <p:nvPr/>
        </p:nvSpPr>
        <p:spPr>
          <a:xfrm>
            <a:off x="1907704" y="2420888"/>
            <a:ext cx="5256584" cy="1217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35CA1C5F-CF15-427C-AEEF-E38CAA50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888" y="2444115"/>
            <a:ext cx="42094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Wprowadzenie</a:t>
            </a:r>
          </a:p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i pojęcia podstawowe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63FF077-A622-4F32-AB6B-3B8326273599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819322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C471F3-73BA-4FC8-96D4-937176507A2D}"/>
              </a:ext>
            </a:extLst>
          </p:cNvPr>
          <p:cNvSpPr/>
          <p:nvPr/>
        </p:nvSpPr>
        <p:spPr>
          <a:xfrm>
            <a:off x="251520" y="980728"/>
            <a:ext cx="8568952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DE5377-135F-446C-9AB4-E6D08914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20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06DFFD-EBB2-4E07-8324-EFEDB18D10AD}"/>
              </a:ext>
            </a:extLst>
          </p:cNvPr>
          <p:cNvSpPr/>
          <p:nvPr/>
        </p:nvSpPr>
        <p:spPr>
          <a:xfrm>
            <a:off x="611560" y="2924944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8A810C1-7253-4BFB-BF01-972AD70D2B60}"/>
              </a:ext>
            </a:extLst>
          </p:cNvPr>
          <p:cNvCxnSpPr>
            <a:cxnSpLocks/>
          </p:cNvCxnSpPr>
          <p:nvPr/>
        </p:nvCxnSpPr>
        <p:spPr>
          <a:xfrm>
            <a:off x="1619672" y="306896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DA594724-2895-4995-B3DC-68494369CC38}"/>
              </a:ext>
            </a:extLst>
          </p:cNvPr>
          <p:cNvSpPr/>
          <p:nvPr/>
        </p:nvSpPr>
        <p:spPr>
          <a:xfrm>
            <a:off x="2123728" y="2924944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F0568B3-FD33-4EF7-87F9-9F48569E0928}"/>
              </a:ext>
            </a:extLst>
          </p:cNvPr>
          <p:cNvCxnSpPr>
            <a:cxnSpLocks/>
          </p:cNvCxnSpPr>
          <p:nvPr/>
        </p:nvCxnSpPr>
        <p:spPr>
          <a:xfrm>
            <a:off x="3203848" y="321297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FDF149BA-FC07-4272-BBCC-E773AA44E57D}"/>
              </a:ext>
            </a:extLst>
          </p:cNvPr>
          <p:cNvSpPr/>
          <p:nvPr/>
        </p:nvSpPr>
        <p:spPr>
          <a:xfrm>
            <a:off x="3923928" y="2924944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888E1C6-430D-44CC-86A8-251BC76E468F}"/>
              </a:ext>
            </a:extLst>
          </p:cNvPr>
          <p:cNvCxnSpPr>
            <a:cxnSpLocks/>
          </p:cNvCxnSpPr>
          <p:nvPr/>
        </p:nvCxnSpPr>
        <p:spPr>
          <a:xfrm>
            <a:off x="5148064" y="321297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DE4694-B050-4701-B9B9-8788B2AB24E2}"/>
              </a:ext>
            </a:extLst>
          </p:cNvPr>
          <p:cNvSpPr/>
          <p:nvPr/>
        </p:nvSpPr>
        <p:spPr>
          <a:xfrm>
            <a:off x="5868144" y="2924944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213D94-2C42-495B-9DCB-EDF319CA1B31}"/>
              </a:ext>
            </a:extLst>
          </p:cNvPr>
          <p:cNvSpPr/>
          <p:nvPr/>
        </p:nvSpPr>
        <p:spPr>
          <a:xfrm>
            <a:off x="7524328" y="2924944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87C9FAF-137E-4511-990A-BDC58B822919}"/>
              </a:ext>
            </a:extLst>
          </p:cNvPr>
          <p:cNvSpPr/>
          <p:nvPr/>
        </p:nvSpPr>
        <p:spPr>
          <a:xfrm>
            <a:off x="4427984" y="357301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2355684-3169-4249-B768-17CAEB6BB8A9}"/>
              </a:ext>
            </a:extLst>
          </p:cNvPr>
          <p:cNvSpPr/>
          <p:nvPr/>
        </p:nvSpPr>
        <p:spPr>
          <a:xfrm>
            <a:off x="3995936" y="4005064"/>
            <a:ext cx="1080120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błędy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B7924-5589-48A1-9FF8-7BA3E48D1E97}"/>
              </a:ext>
            </a:extLst>
          </p:cNvPr>
          <p:cNvSpPr txBox="1"/>
          <p:nvPr/>
        </p:nvSpPr>
        <p:spPr>
          <a:xfrm>
            <a:off x="959451" y="3862789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ze źródeł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C98EE0-F940-46A9-8540-7263607FC7A1}"/>
              </a:ext>
            </a:extLst>
          </p:cNvPr>
          <p:cNvSpPr txBox="1"/>
          <p:nvPr/>
        </p:nvSpPr>
        <p:spPr>
          <a:xfrm>
            <a:off x="6383993" y="3790781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do klienta (-ów)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6421D03-ECEE-4E73-9469-DEB02B949083}"/>
              </a:ext>
            </a:extLst>
          </p:cNvPr>
          <p:cNvSpPr txBox="1"/>
          <p:nvPr/>
        </p:nvSpPr>
        <p:spPr>
          <a:xfrm>
            <a:off x="2773362" y="3707740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6F426A-11B0-49D3-94C1-6A5E4447DBA3}"/>
              </a:ext>
            </a:extLst>
          </p:cNvPr>
          <p:cNvSpPr txBox="1"/>
          <p:nvPr/>
        </p:nvSpPr>
        <p:spPr>
          <a:xfrm>
            <a:off x="4861594" y="3707740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E1375714-4330-42EC-ACBF-3F0EB0BED9E4}"/>
              </a:ext>
            </a:extLst>
          </p:cNvPr>
          <p:cNvSpPr/>
          <p:nvPr/>
        </p:nvSpPr>
        <p:spPr>
          <a:xfrm>
            <a:off x="1763688" y="3429000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górę 33">
            <a:extLst>
              <a:ext uri="{FF2B5EF4-FFF2-40B4-BE49-F238E27FC236}">
                <a16:creationId xmlns:a16="http://schemas.microsoft.com/office/drawing/2014/main" id="{27B11997-883D-4DA3-BBD6-5C6B8BF38397}"/>
              </a:ext>
            </a:extLst>
          </p:cNvPr>
          <p:cNvSpPr/>
          <p:nvPr/>
        </p:nvSpPr>
        <p:spPr>
          <a:xfrm>
            <a:off x="3419872" y="3224009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34">
            <a:extLst>
              <a:ext uri="{FF2B5EF4-FFF2-40B4-BE49-F238E27FC236}">
                <a16:creationId xmlns:a16="http://schemas.microsoft.com/office/drawing/2014/main" id="{4672810C-4CBA-4454-A588-DBDC6D4A1671}"/>
              </a:ext>
            </a:extLst>
          </p:cNvPr>
          <p:cNvSpPr/>
          <p:nvPr/>
        </p:nvSpPr>
        <p:spPr>
          <a:xfrm>
            <a:off x="5364088" y="321297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górę 35">
            <a:extLst>
              <a:ext uri="{FF2B5EF4-FFF2-40B4-BE49-F238E27FC236}">
                <a16:creationId xmlns:a16="http://schemas.microsoft.com/office/drawing/2014/main" id="{57A1D940-E428-45B4-97D8-937A5E92BE37}"/>
              </a:ext>
            </a:extLst>
          </p:cNvPr>
          <p:cNvSpPr/>
          <p:nvPr/>
        </p:nvSpPr>
        <p:spPr>
          <a:xfrm>
            <a:off x="7164288" y="3284984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1C38F1C-A648-494C-9F47-C897B31CF797}"/>
              </a:ext>
            </a:extLst>
          </p:cNvPr>
          <p:cNvGrpSpPr/>
          <p:nvPr/>
        </p:nvGrpSpPr>
        <p:grpSpPr>
          <a:xfrm>
            <a:off x="3296610" y="2996952"/>
            <a:ext cx="532481" cy="144016"/>
            <a:chOff x="3131840" y="404664"/>
            <a:chExt cx="532481" cy="144016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1CFC9FD5-3D48-481E-BC81-ADA3C6AC8846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15148C10-104E-4DBC-A00D-ADAF73CA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D568E311-F207-484D-BF81-8FA917DC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D519808-74BE-4897-86B4-2FBCC300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1179093-9028-49F7-BF88-6ABC189EA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FBA419B3-E721-453D-B762-CEB09B3A05B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FC69CE0-BE16-4948-9DD0-315D7B170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6E0F457A-6283-4BE9-80DC-19F083F12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FDE42A01-F058-4263-98C1-8EE93975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075612EB-7420-41AF-9EFC-E43F326E8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C33109F-59B1-4D7E-97B2-21E20331BE5E}"/>
              </a:ext>
            </a:extLst>
          </p:cNvPr>
          <p:cNvGrpSpPr/>
          <p:nvPr/>
        </p:nvGrpSpPr>
        <p:grpSpPr>
          <a:xfrm>
            <a:off x="5241621" y="2996952"/>
            <a:ext cx="532481" cy="144016"/>
            <a:chOff x="3131840" y="404664"/>
            <a:chExt cx="532481" cy="144016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4E5BA7BE-6AF4-46E5-84FD-EEA13463246F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71492C1-FC10-4A94-8CAB-9F2596B7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98AD2C6-315E-499A-BA68-DBD6CC7B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FFE0B345-DF58-4769-9197-6875AA3EC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B655FD7-6B4A-4E38-B961-41233B406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86A5D88D-4C54-47BF-B55C-21E7C14F90F4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E47F2289-8026-4612-BBDB-CDC71FBF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EF11723-0C62-4B5F-A176-F3C6910E6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B922F5D8-373D-4D25-8DCB-AAE680E20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BC3A4AB-D5C0-4123-860A-17BD72AE9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A1D243E-341D-4BD3-B695-1579A0955E82}"/>
              </a:ext>
            </a:extLst>
          </p:cNvPr>
          <p:cNvGrpSpPr/>
          <p:nvPr/>
        </p:nvGrpSpPr>
        <p:grpSpPr>
          <a:xfrm>
            <a:off x="1691680" y="2852936"/>
            <a:ext cx="360040" cy="144016"/>
            <a:chOff x="3131840" y="404664"/>
            <a:chExt cx="457200" cy="144016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4B9A233-8BD2-478B-8F61-318F1BB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FE22DDC-ACC7-4FD0-B1CC-CA85475F7702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9166D3C6-A3B7-48BC-B2AE-E961FCF1F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5884798B-E160-4710-8862-B0E32605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A01865B-BF75-476D-B85C-17592C86DA22}"/>
              </a:ext>
            </a:extLst>
          </p:cNvPr>
          <p:cNvGrpSpPr/>
          <p:nvPr/>
        </p:nvGrpSpPr>
        <p:grpSpPr>
          <a:xfrm>
            <a:off x="7092280" y="2852936"/>
            <a:ext cx="360040" cy="144016"/>
            <a:chOff x="3131840" y="404664"/>
            <a:chExt cx="457200" cy="144016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6A914EC5-40D5-4CCF-954D-B3F195A94C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7EDE323E-595F-4D15-9787-3BDF226898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A6759D15-BEF1-4B59-8D01-5AFC062AF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A0B89A56-1122-4612-A5FD-A68C51555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2">
            <a:extLst>
              <a:ext uri="{FF2B5EF4-FFF2-40B4-BE49-F238E27FC236}">
                <a16:creationId xmlns:a16="http://schemas.microsoft.com/office/drawing/2014/main" id="{0189472D-1E4A-4686-8941-7B62D6C0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C6EF9C11-5A34-437F-984C-CCAEF5077389}"/>
              </a:ext>
            </a:extLst>
          </p:cNvPr>
          <p:cNvCxnSpPr>
            <a:cxnSpLocks/>
          </p:cNvCxnSpPr>
          <p:nvPr/>
        </p:nvCxnSpPr>
        <p:spPr>
          <a:xfrm>
            <a:off x="1619672" y="315525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B5C7C883-1C52-4161-8406-0BFFB518BBEA}"/>
              </a:ext>
            </a:extLst>
          </p:cNvPr>
          <p:cNvCxnSpPr>
            <a:cxnSpLocks/>
          </p:cNvCxnSpPr>
          <p:nvPr/>
        </p:nvCxnSpPr>
        <p:spPr>
          <a:xfrm>
            <a:off x="1606817" y="324091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5E7FF30A-B0EB-4496-96D8-DB51AE656ECA}"/>
              </a:ext>
            </a:extLst>
          </p:cNvPr>
          <p:cNvCxnSpPr>
            <a:cxnSpLocks/>
          </p:cNvCxnSpPr>
          <p:nvPr/>
        </p:nvCxnSpPr>
        <p:spPr>
          <a:xfrm>
            <a:off x="7020272" y="306896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>
            <a:extLst>
              <a:ext uri="{FF2B5EF4-FFF2-40B4-BE49-F238E27FC236}">
                <a16:creationId xmlns:a16="http://schemas.microsoft.com/office/drawing/2014/main" id="{72F6E59B-425C-426C-A999-4715DB664917}"/>
              </a:ext>
            </a:extLst>
          </p:cNvPr>
          <p:cNvCxnSpPr>
            <a:cxnSpLocks/>
          </p:cNvCxnSpPr>
          <p:nvPr/>
        </p:nvCxnSpPr>
        <p:spPr>
          <a:xfrm>
            <a:off x="7020272" y="315525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id="{FF202C8E-A953-4744-B84C-EC67B2FCBBE1}"/>
              </a:ext>
            </a:extLst>
          </p:cNvPr>
          <p:cNvCxnSpPr>
            <a:cxnSpLocks/>
          </p:cNvCxnSpPr>
          <p:nvPr/>
        </p:nvCxnSpPr>
        <p:spPr>
          <a:xfrm>
            <a:off x="7007417" y="324091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564DD430-40D7-40C6-B8E7-B593B0AB1192}"/>
              </a:ext>
            </a:extLst>
          </p:cNvPr>
          <p:cNvSpPr/>
          <p:nvPr/>
        </p:nvSpPr>
        <p:spPr>
          <a:xfrm>
            <a:off x="2483768" y="2162560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6BB31ED-0F46-4352-88B1-27D00CA59D9D}"/>
              </a:ext>
            </a:extLst>
          </p:cNvPr>
          <p:cNvSpPr txBox="1"/>
          <p:nvPr/>
        </p:nvSpPr>
        <p:spPr>
          <a:xfrm>
            <a:off x="1835696" y="1484784"/>
            <a:ext cx="159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Odwzorowanie</a:t>
            </a:r>
          </a:p>
          <a:p>
            <a:pPr algn="ctr"/>
            <a:r>
              <a:rPr lang="pl-PL" dirty="0" err="1"/>
              <a:t>mapping</a:t>
            </a:r>
            <a:endParaRPr lang="pl-PL" dirty="0"/>
          </a:p>
        </p:txBody>
      </p:sp>
      <p:sp>
        <p:nvSpPr>
          <p:cNvPr id="101" name="Strzałka: w dół 100">
            <a:extLst>
              <a:ext uri="{FF2B5EF4-FFF2-40B4-BE49-F238E27FC236}">
                <a16:creationId xmlns:a16="http://schemas.microsoft.com/office/drawing/2014/main" id="{C8ED5E91-F973-4BA4-AD3A-6A2BFE459216}"/>
              </a:ext>
            </a:extLst>
          </p:cNvPr>
          <p:cNvSpPr/>
          <p:nvPr/>
        </p:nvSpPr>
        <p:spPr>
          <a:xfrm>
            <a:off x="6355295" y="2171852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E21B330B-851E-4756-A8FE-A19655B3E29D}"/>
              </a:ext>
            </a:extLst>
          </p:cNvPr>
          <p:cNvSpPr txBox="1"/>
          <p:nvPr/>
        </p:nvSpPr>
        <p:spPr>
          <a:xfrm>
            <a:off x="5220072" y="1196752"/>
            <a:ext cx="2564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/>
          </a:p>
          <a:p>
            <a:pPr algn="ctr"/>
            <a:r>
              <a:rPr lang="pl-PL" dirty="0"/>
              <a:t>Odwzorowanie odwrotne</a:t>
            </a:r>
          </a:p>
          <a:p>
            <a:pPr algn="ctr"/>
            <a:r>
              <a:rPr lang="pl-PL" dirty="0" err="1"/>
              <a:t>demapping</a:t>
            </a:r>
            <a:endParaRPr lang="pl-PL" dirty="0"/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D8ACE4B1-4CF0-4679-9B4C-3458C2AE2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-99392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Generowanie nadawanego sygnału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0ADBAFE-E871-4436-9853-96CD1802BB99}"/>
              </a:ext>
            </a:extLst>
          </p:cNvPr>
          <p:cNvSpPr txBox="1"/>
          <p:nvPr/>
        </p:nvSpPr>
        <p:spPr>
          <a:xfrm>
            <a:off x="107504" y="6516052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3F9A0A5-27B4-4F25-B4F4-D2E77BD6019B}"/>
              </a:ext>
            </a:extLst>
          </p:cNvPr>
          <p:cNvSpPr txBox="1"/>
          <p:nvPr/>
        </p:nvSpPr>
        <p:spPr>
          <a:xfrm>
            <a:off x="765868" y="4870901"/>
            <a:ext cx="769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Odwzorowanie (</a:t>
            </a:r>
            <a:r>
              <a:rPr lang="pl-PL" dirty="0" err="1"/>
              <a:t>mapping</a:t>
            </a:r>
            <a:r>
              <a:rPr lang="pl-PL" dirty="0"/>
              <a:t>, mapowanie) – przydzielanie miejsca w strukturze informacyjnej (np. ramce) bitom lub bajtom sygnału odwzorowywanego (klienta) </a:t>
            </a:r>
          </a:p>
        </p:txBody>
      </p:sp>
    </p:spTree>
    <p:extLst>
      <p:ext uri="{BB962C8B-B14F-4D97-AF65-F5344CB8AC3E}">
        <p14:creationId xmlns:p14="http://schemas.microsoft.com/office/powerpoint/2010/main" val="330758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759233D-9CCB-4A7F-A0D0-D9EEACDB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21</a:t>
            </a:fld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752D74-279D-4F35-A46C-01BCA2D93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Generowanie nadawanego sygnału - </a:t>
            </a:r>
            <a:r>
              <a:rPr lang="pl-PL" altLang="pl-PL" sz="3200" b="1" dirty="0" err="1">
                <a:latin typeface="+mj-lt"/>
                <a:ea typeface="+mj-ea"/>
                <a:cs typeface="+mj-cs"/>
              </a:rPr>
              <a:t>mapping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74D07BF-246D-46EC-88C4-72FA93AC0BD3}"/>
              </a:ext>
            </a:extLst>
          </p:cNvPr>
          <p:cNvSpPr/>
          <p:nvPr/>
        </p:nvSpPr>
        <p:spPr>
          <a:xfrm>
            <a:off x="611560" y="1412776"/>
            <a:ext cx="8136904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75ED6C7-CA9D-462A-A62C-DBBD07F47BA6}"/>
              </a:ext>
            </a:extLst>
          </p:cNvPr>
          <p:cNvSpPr/>
          <p:nvPr/>
        </p:nvSpPr>
        <p:spPr>
          <a:xfrm>
            <a:off x="3635896" y="1484784"/>
            <a:ext cx="1922512" cy="48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Ramka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D063245-F96A-4C61-A0E8-B73C6E80B9B6}"/>
              </a:ext>
            </a:extLst>
          </p:cNvPr>
          <p:cNvSpPr/>
          <p:nvPr/>
        </p:nvSpPr>
        <p:spPr>
          <a:xfrm>
            <a:off x="2771800" y="5682952"/>
            <a:ext cx="1728192" cy="48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Ramki puste 4B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9ADD744-28BA-47E5-A9E3-3379BD7084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91680" y="1628800"/>
            <a:ext cx="5748338" cy="4525963"/>
            <a:chOff x="1066" y="1026"/>
            <a:chExt cx="3621" cy="285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D826057-0A19-46D8-BBE1-B5543C2E31F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66" y="1026"/>
              <a:ext cx="3621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4DF0598-DC13-4ED7-B51C-5C86CA060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1333"/>
              <a:ext cx="3597" cy="16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CDA67E6-1996-49CD-B97C-BF8D718D0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1333"/>
              <a:ext cx="3597" cy="1646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DB8B3459-1C5C-43FC-A332-B1109050E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1333"/>
              <a:ext cx="2967" cy="262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2EB882BD-CC08-49A1-A51A-5B2041FDF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1333"/>
              <a:ext cx="2967" cy="262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B397E7F-6163-4A10-B4C4-2C223E8F7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341"/>
              <a:ext cx="639" cy="264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1BFF7E76-6BCC-493D-972A-B3C53337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341"/>
              <a:ext cx="639" cy="264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2839E07-EE53-4A8C-BFCB-89F376238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1605"/>
              <a:ext cx="3598" cy="267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5D31FD48-D450-45B8-9B01-9F0BF0BA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1605"/>
              <a:ext cx="3598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3DA191AD-8FFD-48F9-862E-62C65967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" y="1879"/>
              <a:ext cx="3597" cy="267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21E3BC91-D93A-4639-9669-00036DC3D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" y="1879"/>
              <a:ext cx="3597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34D8828E-B1EF-41EA-984D-F151A2B59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2160"/>
              <a:ext cx="3597" cy="268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551EADB3-C11E-4549-8DDD-2930B4F60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2160"/>
              <a:ext cx="3597" cy="268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DA3D0E92-E3B7-4938-B19D-9C159B8B6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2435"/>
              <a:ext cx="3598" cy="26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29110FDF-5D0C-4021-ACE7-A8E2058BB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2435"/>
              <a:ext cx="3598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926A4FC1-5F3C-41C2-9396-D3218294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2705"/>
              <a:ext cx="2682" cy="26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85572790-A1A6-45FE-B0C6-5F788629B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2705"/>
              <a:ext cx="2682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298F4036-241A-4076-A05F-8C1458404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707"/>
              <a:ext cx="913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19E9AA24-6349-439C-98DB-35D20464D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707"/>
              <a:ext cx="913" cy="267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D8B2F6C-461A-448C-9752-5F20BF94F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3191"/>
              <a:ext cx="195" cy="264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5116E3A0-4E42-4C17-ACD2-E6C5DC59C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3191"/>
              <a:ext cx="195" cy="264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8C3BF26-64F1-4CFC-A018-CD9EDCC04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3193"/>
              <a:ext cx="195" cy="264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A5726B30-B380-4721-9720-FF92250CF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3193"/>
              <a:ext cx="195" cy="264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35C36911-8A37-45C0-AB17-DAF97B29F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3193"/>
              <a:ext cx="195" cy="264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BECE748-433F-4B9D-9810-71000F051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3193"/>
              <a:ext cx="195" cy="264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D39AAA14-1690-4259-808B-F3B58F09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587"/>
              <a:ext cx="195" cy="2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BA82C902-DB55-48B3-9C53-7186FFA32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587"/>
              <a:ext cx="195" cy="264"/>
            </a:xfrm>
            <a:prstGeom prst="rect">
              <a:avLst/>
            </a:prstGeom>
            <a:noFill/>
            <a:ln w="12700" cap="flat">
              <a:solidFill>
                <a:srgbClr val="2F52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5FC0C810-457F-4990-B8B3-5ADEBFBFF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3151"/>
              <a:ext cx="17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Strumienie bajtów sygnałów </a:t>
              </a: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82F6E567-753C-4FA5-81BF-0C8F6CF3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3322"/>
              <a:ext cx="12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multipleksowanych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6E1A3B32-547A-429F-B86C-4A0EFA7B0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0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725AD000-6B08-4BB3-8944-4B92CB31E8A5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28073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F4D1381-53AE-4C3C-8972-BF5EB736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22</a:t>
            </a:fld>
            <a:endParaRPr lang="pl-PL"/>
          </a:p>
        </p:txBody>
      </p:sp>
      <p:sp>
        <p:nvSpPr>
          <p:cNvPr id="4" name="Prostokąt zaokrąglony 5">
            <a:extLst>
              <a:ext uri="{FF2B5EF4-FFF2-40B4-BE49-F238E27FC236}">
                <a16:creationId xmlns:a16="http://schemas.microsoft.com/office/drawing/2014/main" id="{0E48EFE2-FAF2-4225-9B74-EE9D27A6D1F8}"/>
              </a:ext>
            </a:extLst>
          </p:cNvPr>
          <p:cNvSpPr/>
          <p:nvPr/>
        </p:nvSpPr>
        <p:spPr>
          <a:xfrm>
            <a:off x="2051720" y="2355066"/>
            <a:ext cx="5112568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251">
            <a:extLst>
              <a:ext uri="{FF2B5EF4-FFF2-40B4-BE49-F238E27FC236}">
                <a16:creationId xmlns:a16="http://schemas.microsoft.com/office/drawing/2014/main" id="{F5BDEC51-9025-46A2-B1E0-67539265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640" y="2636912"/>
            <a:ext cx="425597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Wykrywanie </a:t>
            </a:r>
          </a:p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i korygowanie błędów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1FAEAA-18EE-4509-8212-6AD928626391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04468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C471F3-73BA-4FC8-96D4-937176507A2D}"/>
              </a:ext>
            </a:extLst>
          </p:cNvPr>
          <p:cNvSpPr/>
          <p:nvPr/>
        </p:nvSpPr>
        <p:spPr>
          <a:xfrm>
            <a:off x="251520" y="1124744"/>
            <a:ext cx="8568952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DE5377-135F-446C-9AB4-E6D08914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23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06DFFD-EBB2-4E07-8324-EFEDB18D10AD}"/>
              </a:ext>
            </a:extLst>
          </p:cNvPr>
          <p:cNvSpPr/>
          <p:nvPr/>
        </p:nvSpPr>
        <p:spPr>
          <a:xfrm>
            <a:off x="611560" y="2862228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8A810C1-7253-4BFB-BF01-972AD70D2B60}"/>
              </a:ext>
            </a:extLst>
          </p:cNvPr>
          <p:cNvCxnSpPr>
            <a:cxnSpLocks/>
          </p:cNvCxnSpPr>
          <p:nvPr/>
        </p:nvCxnSpPr>
        <p:spPr>
          <a:xfrm>
            <a:off x="1619672" y="300624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DA594724-2895-4995-B3DC-68494369CC38}"/>
              </a:ext>
            </a:extLst>
          </p:cNvPr>
          <p:cNvSpPr/>
          <p:nvPr/>
        </p:nvSpPr>
        <p:spPr>
          <a:xfrm>
            <a:off x="2123728" y="2862228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F0568B3-FD33-4EF7-87F9-9F48569E0928}"/>
              </a:ext>
            </a:extLst>
          </p:cNvPr>
          <p:cNvCxnSpPr>
            <a:cxnSpLocks/>
          </p:cNvCxnSpPr>
          <p:nvPr/>
        </p:nvCxnSpPr>
        <p:spPr>
          <a:xfrm>
            <a:off x="3203848" y="315026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FDF149BA-FC07-4272-BBCC-E773AA44E57D}"/>
              </a:ext>
            </a:extLst>
          </p:cNvPr>
          <p:cNvSpPr/>
          <p:nvPr/>
        </p:nvSpPr>
        <p:spPr>
          <a:xfrm>
            <a:off x="3923928" y="2862228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888E1C6-430D-44CC-86A8-251BC76E468F}"/>
              </a:ext>
            </a:extLst>
          </p:cNvPr>
          <p:cNvCxnSpPr>
            <a:cxnSpLocks/>
          </p:cNvCxnSpPr>
          <p:nvPr/>
        </p:nvCxnSpPr>
        <p:spPr>
          <a:xfrm>
            <a:off x="5148064" y="315026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DE4694-B050-4701-B9B9-8788B2AB24E2}"/>
              </a:ext>
            </a:extLst>
          </p:cNvPr>
          <p:cNvSpPr/>
          <p:nvPr/>
        </p:nvSpPr>
        <p:spPr>
          <a:xfrm>
            <a:off x="5868144" y="2862228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213D94-2C42-495B-9DCB-EDF319CA1B31}"/>
              </a:ext>
            </a:extLst>
          </p:cNvPr>
          <p:cNvSpPr/>
          <p:nvPr/>
        </p:nvSpPr>
        <p:spPr>
          <a:xfrm>
            <a:off x="7524328" y="2862228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87C9FAF-137E-4511-990A-BDC58B822919}"/>
              </a:ext>
            </a:extLst>
          </p:cNvPr>
          <p:cNvSpPr/>
          <p:nvPr/>
        </p:nvSpPr>
        <p:spPr>
          <a:xfrm>
            <a:off x="4427984" y="3510300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2355684-3169-4249-B768-17CAEB6BB8A9}"/>
              </a:ext>
            </a:extLst>
          </p:cNvPr>
          <p:cNvSpPr/>
          <p:nvPr/>
        </p:nvSpPr>
        <p:spPr>
          <a:xfrm>
            <a:off x="3995936" y="3942348"/>
            <a:ext cx="1080120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błędy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B7924-5589-48A1-9FF8-7BA3E48D1E97}"/>
              </a:ext>
            </a:extLst>
          </p:cNvPr>
          <p:cNvSpPr txBox="1"/>
          <p:nvPr/>
        </p:nvSpPr>
        <p:spPr>
          <a:xfrm>
            <a:off x="959451" y="3800073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ze źródeł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C98EE0-F940-46A9-8540-7263607FC7A1}"/>
              </a:ext>
            </a:extLst>
          </p:cNvPr>
          <p:cNvSpPr txBox="1"/>
          <p:nvPr/>
        </p:nvSpPr>
        <p:spPr>
          <a:xfrm>
            <a:off x="6383993" y="3728065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do klienta (-ów)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6421D03-ECEE-4E73-9469-DEB02B949083}"/>
              </a:ext>
            </a:extLst>
          </p:cNvPr>
          <p:cNvSpPr txBox="1"/>
          <p:nvPr/>
        </p:nvSpPr>
        <p:spPr>
          <a:xfrm>
            <a:off x="2773362" y="3645024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6F426A-11B0-49D3-94C1-6A5E4447DBA3}"/>
              </a:ext>
            </a:extLst>
          </p:cNvPr>
          <p:cNvSpPr txBox="1"/>
          <p:nvPr/>
        </p:nvSpPr>
        <p:spPr>
          <a:xfrm>
            <a:off x="4861594" y="3645024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E1375714-4330-42EC-ACBF-3F0EB0BED9E4}"/>
              </a:ext>
            </a:extLst>
          </p:cNvPr>
          <p:cNvSpPr/>
          <p:nvPr/>
        </p:nvSpPr>
        <p:spPr>
          <a:xfrm>
            <a:off x="1763688" y="3366284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górę 33">
            <a:extLst>
              <a:ext uri="{FF2B5EF4-FFF2-40B4-BE49-F238E27FC236}">
                <a16:creationId xmlns:a16="http://schemas.microsoft.com/office/drawing/2014/main" id="{27B11997-883D-4DA3-BBD6-5C6B8BF38397}"/>
              </a:ext>
            </a:extLst>
          </p:cNvPr>
          <p:cNvSpPr/>
          <p:nvPr/>
        </p:nvSpPr>
        <p:spPr>
          <a:xfrm>
            <a:off x="3419872" y="3161293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34">
            <a:extLst>
              <a:ext uri="{FF2B5EF4-FFF2-40B4-BE49-F238E27FC236}">
                <a16:creationId xmlns:a16="http://schemas.microsoft.com/office/drawing/2014/main" id="{4672810C-4CBA-4454-A588-DBDC6D4A1671}"/>
              </a:ext>
            </a:extLst>
          </p:cNvPr>
          <p:cNvSpPr/>
          <p:nvPr/>
        </p:nvSpPr>
        <p:spPr>
          <a:xfrm>
            <a:off x="5364088" y="3150260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górę 35">
            <a:extLst>
              <a:ext uri="{FF2B5EF4-FFF2-40B4-BE49-F238E27FC236}">
                <a16:creationId xmlns:a16="http://schemas.microsoft.com/office/drawing/2014/main" id="{57A1D940-E428-45B4-97D8-937A5E92BE37}"/>
              </a:ext>
            </a:extLst>
          </p:cNvPr>
          <p:cNvSpPr/>
          <p:nvPr/>
        </p:nvSpPr>
        <p:spPr>
          <a:xfrm>
            <a:off x="7164288" y="3222268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1C38F1C-A648-494C-9F47-C897B31CF797}"/>
              </a:ext>
            </a:extLst>
          </p:cNvPr>
          <p:cNvGrpSpPr/>
          <p:nvPr/>
        </p:nvGrpSpPr>
        <p:grpSpPr>
          <a:xfrm>
            <a:off x="3296610" y="2934236"/>
            <a:ext cx="532481" cy="144016"/>
            <a:chOff x="3131840" y="404664"/>
            <a:chExt cx="532481" cy="144016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1CFC9FD5-3D48-481E-BC81-ADA3C6AC8846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15148C10-104E-4DBC-A00D-ADAF73CA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D568E311-F207-484D-BF81-8FA917DC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D519808-74BE-4897-86B4-2FBCC300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1179093-9028-49F7-BF88-6ABC189EA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FBA419B3-E721-453D-B762-CEB09B3A05B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FC69CE0-BE16-4948-9DD0-315D7B170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6E0F457A-6283-4BE9-80DC-19F083F12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FDE42A01-F058-4263-98C1-8EE93975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075612EB-7420-41AF-9EFC-E43F326E8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C33109F-59B1-4D7E-97B2-21E20331BE5E}"/>
              </a:ext>
            </a:extLst>
          </p:cNvPr>
          <p:cNvGrpSpPr/>
          <p:nvPr/>
        </p:nvGrpSpPr>
        <p:grpSpPr>
          <a:xfrm>
            <a:off x="5241621" y="2934236"/>
            <a:ext cx="532481" cy="144016"/>
            <a:chOff x="3131840" y="404664"/>
            <a:chExt cx="532481" cy="144016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4E5BA7BE-6AF4-46E5-84FD-EEA13463246F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71492C1-FC10-4A94-8CAB-9F2596B7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98AD2C6-315E-499A-BA68-DBD6CC7B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FFE0B345-DF58-4769-9197-6875AA3EC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B655FD7-6B4A-4E38-B961-41233B406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86A5D88D-4C54-47BF-B55C-21E7C14F90F4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E47F2289-8026-4612-BBDB-CDC71FBF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EF11723-0C62-4B5F-A176-F3C6910E6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B922F5D8-373D-4D25-8DCB-AAE680E20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BC3A4AB-D5C0-4123-860A-17BD72AE9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A1D243E-341D-4BD3-B695-1579A0955E82}"/>
              </a:ext>
            </a:extLst>
          </p:cNvPr>
          <p:cNvGrpSpPr/>
          <p:nvPr/>
        </p:nvGrpSpPr>
        <p:grpSpPr>
          <a:xfrm>
            <a:off x="1691680" y="2790220"/>
            <a:ext cx="360040" cy="144016"/>
            <a:chOff x="3131840" y="404664"/>
            <a:chExt cx="457200" cy="144016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4B9A233-8BD2-478B-8F61-318F1BB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FE22DDC-ACC7-4FD0-B1CC-CA85475F7702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9166D3C6-A3B7-48BC-B2AE-E961FCF1F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5884798B-E160-4710-8862-B0E32605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A01865B-BF75-476D-B85C-17592C86DA22}"/>
              </a:ext>
            </a:extLst>
          </p:cNvPr>
          <p:cNvGrpSpPr/>
          <p:nvPr/>
        </p:nvGrpSpPr>
        <p:grpSpPr>
          <a:xfrm>
            <a:off x="7092280" y="2790220"/>
            <a:ext cx="360040" cy="144016"/>
            <a:chOff x="3131840" y="404664"/>
            <a:chExt cx="457200" cy="144016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6A914EC5-40D5-4CCF-954D-B3F195A94C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7EDE323E-595F-4D15-9787-3BDF226898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A6759D15-BEF1-4B59-8D01-5AFC062AF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A0B89A56-1122-4612-A5FD-A68C51555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C6EF9C11-5A34-437F-984C-CCAEF5077389}"/>
              </a:ext>
            </a:extLst>
          </p:cNvPr>
          <p:cNvCxnSpPr>
            <a:cxnSpLocks/>
          </p:cNvCxnSpPr>
          <p:nvPr/>
        </p:nvCxnSpPr>
        <p:spPr>
          <a:xfrm>
            <a:off x="1619672" y="309254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B5C7C883-1C52-4161-8406-0BFFB518BBEA}"/>
              </a:ext>
            </a:extLst>
          </p:cNvPr>
          <p:cNvCxnSpPr>
            <a:cxnSpLocks/>
          </p:cNvCxnSpPr>
          <p:nvPr/>
        </p:nvCxnSpPr>
        <p:spPr>
          <a:xfrm>
            <a:off x="1606817" y="317820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5E7FF30A-B0EB-4496-96D8-DB51AE656ECA}"/>
              </a:ext>
            </a:extLst>
          </p:cNvPr>
          <p:cNvCxnSpPr>
            <a:cxnSpLocks/>
          </p:cNvCxnSpPr>
          <p:nvPr/>
        </p:nvCxnSpPr>
        <p:spPr>
          <a:xfrm>
            <a:off x="7020272" y="300624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>
            <a:extLst>
              <a:ext uri="{FF2B5EF4-FFF2-40B4-BE49-F238E27FC236}">
                <a16:creationId xmlns:a16="http://schemas.microsoft.com/office/drawing/2014/main" id="{72F6E59B-425C-426C-A999-4715DB664917}"/>
              </a:ext>
            </a:extLst>
          </p:cNvPr>
          <p:cNvCxnSpPr>
            <a:cxnSpLocks/>
          </p:cNvCxnSpPr>
          <p:nvPr/>
        </p:nvCxnSpPr>
        <p:spPr>
          <a:xfrm>
            <a:off x="7020272" y="309254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id="{FF202C8E-A953-4744-B84C-EC67B2FCBBE1}"/>
              </a:ext>
            </a:extLst>
          </p:cNvPr>
          <p:cNvCxnSpPr>
            <a:cxnSpLocks/>
          </p:cNvCxnSpPr>
          <p:nvPr/>
        </p:nvCxnSpPr>
        <p:spPr>
          <a:xfrm>
            <a:off x="7007417" y="317820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564DD430-40D7-40C6-B8E7-B593B0AB1192}"/>
              </a:ext>
            </a:extLst>
          </p:cNvPr>
          <p:cNvSpPr/>
          <p:nvPr/>
        </p:nvSpPr>
        <p:spPr>
          <a:xfrm>
            <a:off x="2483768" y="2099844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6BB31ED-0F46-4352-88B1-27D00CA59D9D}"/>
              </a:ext>
            </a:extLst>
          </p:cNvPr>
          <p:cNvSpPr txBox="1"/>
          <p:nvPr/>
        </p:nvSpPr>
        <p:spPr>
          <a:xfrm>
            <a:off x="1540137" y="1628800"/>
            <a:ext cx="218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Kodowanie kanałowe</a:t>
            </a:r>
          </a:p>
        </p:txBody>
      </p:sp>
      <p:sp>
        <p:nvSpPr>
          <p:cNvPr id="101" name="Strzałka: w dół 100">
            <a:extLst>
              <a:ext uri="{FF2B5EF4-FFF2-40B4-BE49-F238E27FC236}">
                <a16:creationId xmlns:a16="http://schemas.microsoft.com/office/drawing/2014/main" id="{C8ED5E91-F973-4BA4-AD3A-6A2BFE459216}"/>
              </a:ext>
            </a:extLst>
          </p:cNvPr>
          <p:cNvSpPr/>
          <p:nvPr/>
        </p:nvSpPr>
        <p:spPr>
          <a:xfrm>
            <a:off x="6355295" y="2109136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E21B330B-851E-4756-A8FE-A19655B3E29D}"/>
              </a:ext>
            </a:extLst>
          </p:cNvPr>
          <p:cNvSpPr txBox="1"/>
          <p:nvPr/>
        </p:nvSpPr>
        <p:spPr>
          <a:xfrm>
            <a:off x="5768970" y="16288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Dekodowanie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5B36582B-3E92-4C21-910C-666C2329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Generowanie nadawanego sygnału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39F0724-B3F6-4D23-AFBA-EA0E0B408166}"/>
              </a:ext>
            </a:extLst>
          </p:cNvPr>
          <p:cNvSpPr txBox="1"/>
          <p:nvPr/>
        </p:nvSpPr>
        <p:spPr>
          <a:xfrm>
            <a:off x="107504" y="65253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60FDE92-5318-40D6-ABA9-7CEACF044D07}"/>
              </a:ext>
            </a:extLst>
          </p:cNvPr>
          <p:cNvSpPr txBox="1"/>
          <p:nvPr/>
        </p:nvSpPr>
        <p:spPr>
          <a:xfrm>
            <a:off x="821530" y="4787860"/>
            <a:ext cx="7390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Kodowanie kanałowe ma na celu wykrywanie i/lub usuwanie błędów </a:t>
            </a:r>
          </a:p>
          <a:p>
            <a:r>
              <a:rPr lang="pl-PL" sz="2000" dirty="0"/>
              <a:t>Wprowadzonych w kanale przesyłowym</a:t>
            </a:r>
          </a:p>
        </p:txBody>
      </p:sp>
    </p:spTree>
    <p:extLst>
      <p:ext uri="{BB962C8B-B14F-4D97-AF65-F5344CB8AC3E}">
        <p14:creationId xmlns:p14="http://schemas.microsoft.com/office/powerpoint/2010/main" val="290019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60A89C8B-C506-4E81-93F9-EE5B0BD190B1}"/>
              </a:ext>
            </a:extLst>
          </p:cNvPr>
          <p:cNvSpPr/>
          <p:nvPr/>
        </p:nvSpPr>
        <p:spPr>
          <a:xfrm>
            <a:off x="642024" y="1196752"/>
            <a:ext cx="7920880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5135C43-219E-4690-B5B3-DFF266A1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96311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24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3FD7866-29D5-4746-B235-1C291E7C05BD}"/>
              </a:ext>
            </a:extLst>
          </p:cNvPr>
          <p:cNvSpPr txBox="1"/>
          <p:nvPr/>
        </p:nvSpPr>
        <p:spPr>
          <a:xfrm>
            <a:off x="0" y="44624"/>
            <a:ext cx="9036496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</a:rPr>
              <a:t>Kody parzystości</a:t>
            </a:r>
            <a:endParaRPr lang="pl-PL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B9A64F5B-BBA1-469E-93E6-9BC23A5D375F}"/>
                  </a:ext>
                </a:extLst>
              </p:cNvPr>
              <p:cNvSpPr txBox="1"/>
              <p:nvPr/>
            </p:nvSpPr>
            <p:spPr>
              <a:xfrm>
                <a:off x="4114800" y="1484784"/>
                <a:ext cx="1235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B9A64F5B-BBA1-469E-93E6-9BC23A5D3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84784"/>
                <a:ext cx="1235338" cy="276999"/>
              </a:xfrm>
              <a:prstGeom prst="rect">
                <a:avLst/>
              </a:prstGeom>
              <a:blipFill>
                <a:blip r:embed="rId2"/>
                <a:stretch>
                  <a:fillRect l="-4926" b="-177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68EAC92-43A6-4599-8253-C2B7C3533124}"/>
                  </a:ext>
                </a:extLst>
              </p:cNvPr>
              <p:cNvSpPr txBox="1"/>
              <p:nvPr/>
            </p:nvSpPr>
            <p:spPr>
              <a:xfrm>
                <a:off x="2915816" y="2204864"/>
                <a:ext cx="32762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68EAC92-43A6-4599-8253-C2B7C3533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204864"/>
                <a:ext cx="3276218" cy="276999"/>
              </a:xfrm>
              <a:prstGeom prst="rect">
                <a:avLst/>
              </a:prstGeom>
              <a:blipFill>
                <a:blip r:embed="rId3"/>
                <a:stretch>
                  <a:fillRect l="-1301" t="-2222" r="-186" b="-244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88B38622-FCFC-4419-A3FA-A2225D1B8F5E}"/>
                  </a:ext>
                </a:extLst>
              </p:cNvPr>
              <p:cNvSpPr txBox="1"/>
              <p:nvPr/>
            </p:nvSpPr>
            <p:spPr>
              <a:xfrm>
                <a:off x="3840718" y="3584049"/>
                <a:ext cx="14520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l-PL" dirty="0"/>
                  <a:t> </a:t>
                </a:r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88B38622-FCFC-4419-A3FA-A2225D1B8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718" y="3584049"/>
                <a:ext cx="1452001" cy="276999"/>
              </a:xfrm>
              <a:prstGeom prst="rect">
                <a:avLst/>
              </a:prstGeom>
              <a:blipFill>
                <a:blip r:embed="rId4"/>
                <a:stretch>
                  <a:fillRect l="-4202" r="-840" b="-177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EC35562-A138-4050-BFA2-8CD0A0D011AF}"/>
                  </a:ext>
                </a:extLst>
              </p:cNvPr>
              <p:cNvSpPr txBox="1"/>
              <p:nvPr/>
            </p:nvSpPr>
            <p:spPr>
              <a:xfrm>
                <a:off x="4140613" y="2739131"/>
                <a:ext cx="72757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EC35562-A138-4050-BFA2-8CD0A0D01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613" y="2739131"/>
                <a:ext cx="727570" cy="617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5564629D-20E8-4721-BCDB-148B52E44587}"/>
              </a:ext>
            </a:extLst>
          </p:cNvPr>
          <p:cNvSpPr txBox="1"/>
          <p:nvPr/>
        </p:nvSpPr>
        <p:spPr>
          <a:xfrm>
            <a:off x="786040" y="1412776"/>
            <a:ext cx="281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Wiadomość (ciąg bitów):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4E890C2-DD59-43CF-8D89-0E411026BAB9}"/>
              </a:ext>
            </a:extLst>
          </p:cNvPr>
          <p:cNvSpPr txBox="1"/>
          <p:nvPr/>
        </p:nvSpPr>
        <p:spPr>
          <a:xfrm>
            <a:off x="858048" y="3530625"/>
            <a:ext cx="2599172" cy="40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Wiadomość kodowana: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8C5C276-BA9E-434F-9F8B-5C9550043242}"/>
              </a:ext>
            </a:extLst>
          </p:cNvPr>
          <p:cNvSpPr txBox="1"/>
          <p:nvPr/>
        </p:nvSpPr>
        <p:spPr>
          <a:xfrm>
            <a:off x="827584" y="4250705"/>
            <a:ext cx="2599172" cy="40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/>
              <a:t>Przykład</a:t>
            </a:r>
            <a:r>
              <a:rPr lang="pl-PL" sz="2000" dirty="0"/>
              <a:t>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D729341-285F-41AB-91EF-348CF96A1BBB}"/>
              </a:ext>
            </a:extLst>
          </p:cNvPr>
          <p:cNvSpPr txBox="1"/>
          <p:nvPr/>
        </p:nvSpPr>
        <p:spPr>
          <a:xfrm>
            <a:off x="892708" y="4826769"/>
            <a:ext cx="706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Kod ASCII (</a:t>
            </a:r>
            <a:r>
              <a:rPr lang="pl-PL" sz="2000" i="1" dirty="0"/>
              <a:t>American Standard </a:t>
            </a:r>
            <a:r>
              <a:rPr lang="pl-PL" sz="2000" i="1" dirty="0" err="1"/>
              <a:t>Code</a:t>
            </a:r>
            <a:r>
              <a:rPr lang="pl-PL" sz="2000" i="1" dirty="0"/>
              <a:t> for Information </a:t>
            </a:r>
            <a:r>
              <a:rPr lang="pl-PL" sz="2000" i="1" dirty="0" err="1"/>
              <a:t>Interchange</a:t>
            </a:r>
            <a:r>
              <a:rPr lang="pl-PL" sz="2000" dirty="0"/>
              <a:t>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8C2E729-AEC8-44C1-86D6-E993F231A9FB}"/>
              </a:ext>
            </a:extLst>
          </p:cNvPr>
          <p:cNvSpPr txBox="1"/>
          <p:nvPr/>
        </p:nvSpPr>
        <p:spPr>
          <a:xfrm>
            <a:off x="971600" y="5589240"/>
            <a:ext cx="228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Litera „a” : 1100001+1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476EB3E-1889-48DC-8FF7-BAAE03E8C04E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78803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>
            <a:extLst>
              <a:ext uri="{FF2B5EF4-FFF2-40B4-BE49-F238E27FC236}">
                <a16:creationId xmlns:a16="http://schemas.microsoft.com/office/drawing/2014/main" id="{48C25AB5-5842-43D1-8D09-36B7C34A0009}"/>
              </a:ext>
            </a:extLst>
          </p:cNvPr>
          <p:cNvSpPr/>
          <p:nvPr/>
        </p:nvSpPr>
        <p:spPr>
          <a:xfrm>
            <a:off x="642024" y="1196752"/>
            <a:ext cx="810644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5135C43-219E-4690-B5B3-DFF266A1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25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3FD7866-29D5-4746-B235-1C291E7C05BD}"/>
              </a:ext>
            </a:extLst>
          </p:cNvPr>
          <p:cNvSpPr txBox="1"/>
          <p:nvPr/>
        </p:nvSpPr>
        <p:spPr>
          <a:xfrm>
            <a:off x="0" y="44624"/>
            <a:ext cx="9036496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</a:rPr>
              <a:t>Kody BIP-n</a:t>
            </a:r>
            <a:endParaRPr lang="pl-PL" sz="32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74CB9BA-85AF-4D15-ABFA-60BB6D0C17C9}"/>
              </a:ext>
            </a:extLst>
          </p:cNvPr>
          <p:cNvSpPr txBox="1"/>
          <p:nvPr/>
        </p:nvSpPr>
        <p:spPr>
          <a:xfrm>
            <a:off x="971600" y="3460938"/>
            <a:ext cx="12241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7A27973-25FA-42A0-95ED-A94F4D2162A8}"/>
              </a:ext>
            </a:extLst>
          </p:cNvPr>
          <p:cNvSpPr txBox="1"/>
          <p:nvPr/>
        </p:nvSpPr>
        <p:spPr>
          <a:xfrm>
            <a:off x="2195736" y="3460938"/>
            <a:ext cx="122413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09119D8-E40D-4767-8E3B-94D5952C54D4}"/>
              </a:ext>
            </a:extLst>
          </p:cNvPr>
          <p:cNvSpPr txBox="1"/>
          <p:nvPr/>
        </p:nvSpPr>
        <p:spPr>
          <a:xfrm>
            <a:off x="3419872" y="3460938"/>
            <a:ext cx="1224136" cy="369332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013F34-EF1F-4BF3-95DC-E2D82C57551F}"/>
              </a:ext>
            </a:extLst>
          </p:cNvPr>
          <p:cNvSpPr txBox="1"/>
          <p:nvPr/>
        </p:nvSpPr>
        <p:spPr>
          <a:xfrm>
            <a:off x="4644008" y="3460938"/>
            <a:ext cx="1224136" cy="369332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E2362C3-85B1-4F9E-94BF-727874505216}"/>
              </a:ext>
            </a:extLst>
          </p:cNvPr>
          <p:cNvSpPr txBox="1"/>
          <p:nvPr/>
        </p:nvSpPr>
        <p:spPr>
          <a:xfrm>
            <a:off x="7236296" y="3460938"/>
            <a:ext cx="1224136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60B6069-ABD1-4892-B0C7-80FA1B66302A}"/>
              </a:ext>
            </a:extLst>
          </p:cNvPr>
          <p:cNvCxnSpPr/>
          <p:nvPr/>
        </p:nvCxnSpPr>
        <p:spPr>
          <a:xfrm>
            <a:off x="6156176" y="3676962"/>
            <a:ext cx="7920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1EC544-3E3F-476A-961B-01588CC6A524}"/>
              </a:ext>
            </a:extLst>
          </p:cNvPr>
          <p:cNvSpPr txBox="1"/>
          <p:nvPr/>
        </p:nvSpPr>
        <p:spPr>
          <a:xfrm>
            <a:off x="971600" y="2380818"/>
            <a:ext cx="74888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5E37F87-AF1B-44D8-9757-A1F52D2A2D1A}"/>
              </a:ext>
            </a:extLst>
          </p:cNvPr>
          <p:cNvSpPr txBox="1"/>
          <p:nvPr/>
        </p:nvSpPr>
        <p:spPr>
          <a:xfrm>
            <a:off x="1259632" y="1340768"/>
            <a:ext cx="6901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BIP – przeplotowa kontrola parzystości (</a:t>
            </a:r>
            <a:r>
              <a:rPr lang="pl-PL" sz="2000" i="1" dirty="0" err="1"/>
              <a:t>Binary</a:t>
            </a:r>
            <a:r>
              <a:rPr lang="pl-PL" sz="2000" i="1" dirty="0"/>
              <a:t> </a:t>
            </a:r>
            <a:r>
              <a:rPr lang="pl-PL" sz="2000" i="1" dirty="0" err="1"/>
              <a:t>Interleaved</a:t>
            </a:r>
            <a:r>
              <a:rPr lang="pl-PL" sz="2000" i="1" dirty="0"/>
              <a:t> </a:t>
            </a:r>
            <a:r>
              <a:rPr lang="pl-PL" sz="2000" i="1" dirty="0" err="1"/>
              <a:t>Parity</a:t>
            </a:r>
            <a:r>
              <a:rPr lang="pl-PL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6906D35F-4CE5-4149-B70E-4605F3BDACE8}"/>
                  </a:ext>
                </a:extLst>
              </p:cNvPr>
              <p:cNvSpPr txBox="1"/>
              <p:nvPr/>
            </p:nvSpPr>
            <p:spPr>
              <a:xfrm>
                <a:off x="1097420" y="2403563"/>
                <a:ext cx="67687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…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6906D35F-4CE5-4149-B70E-4605F3BDA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20" y="2403563"/>
                <a:ext cx="6768752" cy="276999"/>
              </a:xfrm>
              <a:prstGeom prst="rect">
                <a:avLst/>
              </a:prstGeom>
              <a:blipFill>
                <a:blip r:embed="rId2"/>
                <a:stretch>
                  <a:fillRect l="-901" r="-5315" b="-152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7C6A1986-FE2F-4ECD-976D-8495206C2DCD}"/>
                  </a:ext>
                </a:extLst>
              </p:cNvPr>
              <p:cNvSpPr txBox="1"/>
              <p:nvPr/>
            </p:nvSpPr>
            <p:spPr>
              <a:xfrm>
                <a:off x="1115616" y="3460938"/>
                <a:ext cx="76576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…      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 …           …                     …</m:t>
                    </m:r>
                  </m:oMath>
                </a14:m>
                <a:r>
                  <a:rPr lang="pl-PL" dirty="0"/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7C6A1986-FE2F-4ECD-976D-8495206C2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60938"/>
                <a:ext cx="7657674" cy="276999"/>
              </a:xfrm>
              <a:prstGeom prst="rect">
                <a:avLst/>
              </a:prstGeom>
              <a:blipFill>
                <a:blip r:embed="rId3"/>
                <a:stretch>
                  <a:fillRect l="-796" b="-177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Nawias klamrowy otwierający 14">
            <a:extLst>
              <a:ext uri="{FF2B5EF4-FFF2-40B4-BE49-F238E27FC236}">
                <a16:creationId xmlns:a16="http://schemas.microsoft.com/office/drawing/2014/main" id="{C723F92E-90FE-4EBC-A1FA-D572538DE946}"/>
              </a:ext>
            </a:extLst>
          </p:cNvPr>
          <p:cNvSpPr/>
          <p:nvPr/>
        </p:nvSpPr>
        <p:spPr>
          <a:xfrm rot="16200000">
            <a:off x="2730079" y="3502659"/>
            <a:ext cx="155449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90BF6068-187B-4FAE-B976-69A6EAFB5AB5}"/>
                  </a:ext>
                </a:extLst>
              </p:cNvPr>
              <p:cNvSpPr txBox="1"/>
              <p:nvPr/>
            </p:nvSpPr>
            <p:spPr>
              <a:xfrm>
                <a:off x="1619672" y="4336067"/>
                <a:ext cx="2777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90BF6068-187B-4FAE-B976-69A6EAFB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36067"/>
                <a:ext cx="2777812" cy="276999"/>
              </a:xfrm>
              <a:prstGeom prst="rect">
                <a:avLst/>
              </a:prstGeom>
              <a:blipFill>
                <a:blip r:embed="rId4"/>
                <a:stretch>
                  <a:fillRect l="-1758" b="-239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89EE238C-F5C4-4680-B327-C8A8F1F35C9F}"/>
                  </a:ext>
                </a:extLst>
              </p:cNvPr>
              <p:cNvSpPr txBox="1"/>
              <p:nvPr/>
            </p:nvSpPr>
            <p:spPr>
              <a:xfrm>
                <a:off x="1331640" y="3892986"/>
                <a:ext cx="272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89EE238C-F5C4-4680-B327-C8A8F1F35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92986"/>
                <a:ext cx="272639" cy="276999"/>
              </a:xfrm>
              <a:prstGeom prst="rect">
                <a:avLst/>
              </a:prstGeom>
              <a:blipFill>
                <a:blip r:embed="rId5"/>
                <a:stretch>
                  <a:fillRect l="-22222" r="-6667" b="-1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89202953-3362-4FFE-AE2E-46C6ADE886FC}"/>
                  </a:ext>
                </a:extLst>
              </p:cNvPr>
              <p:cNvSpPr txBox="1"/>
              <p:nvPr/>
            </p:nvSpPr>
            <p:spPr>
              <a:xfrm>
                <a:off x="3939321" y="3892986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89202953-3362-4FFE-AE2E-46C6ADE88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21" y="3892986"/>
                <a:ext cx="277960" cy="276999"/>
              </a:xfrm>
              <a:prstGeom prst="rect">
                <a:avLst/>
              </a:prstGeom>
              <a:blipFill>
                <a:blip r:embed="rId6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98DE5519-291A-4A7F-82B8-947E27F2ADE8}"/>
                  </a:ext>
                </a:extLst>
              </p:cNvPr>
              <p:cNvSpPr txBox="1"/>
              <p:nvPr/>
            </p:nvSpPr>
            <p:spPr>
              <a:xfrm>
                <a:off x="5148064" y="3892986"/>
                <a:ext cx="277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98DE5519-291A-4A7F-82B8-947E27F2A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892986"/>
                <a:ext cx="277960" cy="276999"/>
              </a:xfrm>
              <a:prstGeom prst="rect">
                <a:avLst/>
              </a:prstGeom>
              <a:blipFill>
                <a:blip r:embed="rId7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DF2D2BD2-688E-4572-BA7A-42E2D688157E}"/>
                  </a:ext>
                </a:extLst>
              </p:cNvPr>
              <p:cNvSpPr txBox="1"/>
              <p:nvPr/>
            </p:nvSpPr>
            <p:spPr>
              <a:xfrm>
                <a:off x="7740352" y="3904019"/>
                <a:ext cx="292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DF2D2BD2-688E-4572-BA7A-42E2D6881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4019"/>
                <a:ext cx="292067" cy="276999"/>
              </a:xfrm>
              <a:prstGeom prst="rect">
                <a:avLst/>
              </a:prstGeom>
              <a:blipFill>
                <a:blip r:embed="rId8"/>
                <a:stretch>
                  <a:fillRect l="-20833" b="-108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32C3F574-B687-4069-A5A0-2C57D1695B40}"/>
                  </a:ext>
                </a:extLst>
              </p:cNvPr>
              <p:cNvSpPr txBox="1"/>
              <p:nvPr/>
            </p:nvSpPr>
            <p:spPr>
              <a:xfrm>
                <a:off x="3923928" y="5240233"/>
                <a:ext cx="67687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32C3F574-B687-4069-A5A0-2C57D1695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240233"/>
                <a:ext cx="6768752" cy="276999"/>
              </a:xfrm>
              <a:prstGeom prst="rect">
                <a:avLst/>
              </a:prstGeom>
              <a:blipFill>
                <a:blip r:embed="rId9"/>
                <a:stretch>
                  <a:fillRect l="-1261" b="-177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B35EE11-CFFE-4959-81E8-2DDA8237CCE9}"/>
              </a:ext>
            </a:extLst>
          </p:cNvPr>
          <p:cNvSpPr txBox="1"/>
          <p:nvPr/>
        </p:nvSpPr>
        <p:spPr>
          <a:xfrm>
            <a:off x="3192477" y="1980708"/>
            <a:ext cx="281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Wiadomość (ciąg bitów):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034C2EF-2B83-49B0-911E-DACB77FA15D4}"/>
              </a:ext>
            </a:extLst>
          </p:cNvPr>
          <p:cNvSpPr txBox="1"/>
          <p:nvPr/>
        </p:nvSpPr>
        <p:spPr>
          <a:xfrm>
            <a:off x="2843808" y="2916812"/>
            <a:ext cx="3414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Podział wirtualny na n bloków: 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2999B54-3790-4829-8DC6-26A146BC3BB7}"/>
              </a:ext>
            </a:extLst>
          </p:cNvPr>
          <p:cNvSpPr txBox="1"/>
          <p:nvPr/>
        </p:nvSpPr>
        <p:spPr>
          <a:xfrm>
            <a:off x="971600" y="5189130"/>
            <a:ext cx="2671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Wiadomość kodowana: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5D64F19-3F00-4ABF-BACB-D69FE69945B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2753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49F2194-52CC-4DFF-BE7A-4F242639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26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9DEB2BE-F747-441A-A549-BED066E6C714}"/>
              </a:ext>
            </a:extLst>
          </p:cNvPr>
          <p:cNvSpPr txBox="1"/>
          <p:nvPr/>
        </p:nvSpPr>
        <p:spPr>
          <a:xfrm>
            <a:off x="0" y="44624"/>
            <a:ext cx="9036496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</a:rPr>
              <a:t>Kody parzystości</a:t>
            </a:r>
            <a:endParaRPr lang="pl-PL" sz="3200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0F28D4-5D04-466B-BA11-7456FE7F5A5B}"/>
              </a:ext>
            </a:extLst>
          </p:cNvPr>
          <p:cNvSpPr/>
          <p:nvPr/>
        </p:nvSpPr>
        <p:spPr>
          <a:xfrm>
            <a:off x="642024" y="1412776"/>
            <a:ext cx="810644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DCE9CEE-EB74-49D4-A402-7E2C6378ACFD}"/>
              </a:ext>
            </a:extLst>
          </p:cNvPr>
          <p:cNvSpPr txBox="1"/>
          <p:nvPr/>
        </p:nvSpPr>
        <p:spPr>
          <a:xfrm>
            <a:off x="971600" y="162880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- Kody parzystości, nie pozwalają wykrywać błędów, jeżeli ich liczba jest parzysta, w przypadku niezgodności parzystości nie wiadomo ile błędów jest.</a:t>
            </a:r>
          </a:p>
          <a:p>
            <a:r>
              <a:rPr lang="pl-PL" sz="2400" dirty="0"/>
              <a:t>- To samo dotyczy kodów BIP-n.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A603F1D-185F-4913-A706-36060DC107B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793A82C-3CD3-4495-ACF1-25DF8E205CD8}"/>
              </a:ext>
            </a:extLst>
          </p:cNvPr>
          <p:cNvSpPr txBox="1"/>
          <p:nvPr/>
        </p:nvSpPr>
        <p:spPr>
          <a:xfrm>
            <a:off x="971600" y="3471391"/>
            <a:ext cx="123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u="sng" dirty="0"/>
              <a:t>Przykład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191D0-D171-4297-AD19-AB371A4D994C}"/>
              </a:ext>
            </a:extLst>
          </p:cNvPr>
          <p:cNvSpPr txBox="1"/>
          <p:nvPr/>
        </p:nvSpPr>
        <p:spPr>
          <a:xfrm>
            <a:off x="1887517" y="4437112"/>
            <a:ext cx="4916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10111011100</a:t>
            </a:r>
            <a:r>
              <a:rPr lang="pl-PL" sz="2000" dirty="0">
                <a:solidFill>
                  <a:srgbClr val="00B050"/>
                </a:solidFill>
              </a:rPr>
              <a:t>1</a:t>
            </a:r>
            <a:r>
              <a:rPr lang="pl-PL" sz="2000" dirty="0"/>
              <a:t>                            101</a:t>
            </a:r>
            <a:r>
              <a:rPr lang="pl-PL" sz="2000" dirty="0">
                <a:solidFill>
                  <a:srgbClr val="FF0000"/>
                </a:solidFill>
              </a:rPr>
              <a:t>00</a:t>
            </a:r>
            <a:r>
              <a:rPr lang="pl-PL" sz="2000" dirty="0"/>
              <a:t>011100</a:t>
            </a:r>
            <a:r>
              <a:rPr lang="pl-PL" sz="2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EF04C15-0C04-492F-A661-7D7B941BA921}"/>
              </a:ext>
            </a:extLst>
          </p:cNvPr>
          <p:cNvSpPr txBox="1"/>
          <p:nvPr/>
        </p:nvSpPr>
        <p:spPr>
          <a:xfrm>
            <a:off x="1395843" y="5013176"/>
            <a:ext cx="681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Informacja o parzystości                      obliczona parzystość w odbiorniku</a:t>
            </a:r>
          </a:p>
          <a:p>
            <a:endParaRPr lang="pl-PL" dirty="0"/>
          </a:p>
          <a:p>
            <a:r>
              <a:rPr lang="pl-PL" dirty="0"/>
              <a:t>Wystąpiły dwa błędy, których nie wykrywamy.</a:t>
            </a:r>
          </a:p>
        </p:txBody>
      </p:sp>
    </p:spTree>
    <p:extLst>
      <p:ext uri="{BB962C8B-B14F-4D97-AF65-F5344CB8AC3E}">
        <p14:creationId xmlns:p14="http://schemas.microsoft.com/office/powerpoint/2010/main" val="4122408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F4D1381-53AE-4C3C-8972-BF5EB736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27</a:t>
            </a:fld>
            <a:endParaRPr lang="pl-PL"/>
          </a:p>
        </p:txBody>
      </p:sp>
      <p:sp>
        <p:nvSpPr>
          <p:cNvPr id="4" name="Prostokąt zaokrąglony 5">
            <a:extLst>
              <a:ext uri="{FF2B5EF4-FFF2-40B4-BE49-F238E27FC236}">
                <a16:creationId xmlns:a16="http://schemas.microsoft.com/office/drawing/2014/main" id="{0E48EFE2-FAF2-4225-9B74-EE9D27A6D1F8}"/>
              </a:ext>
            </a:extLst>
          </p:cNvPr>
          <p:cNvSpPr/>
          <p:nvPr/>
        </p:nvSpPr>
        <p:spPr>
          <a:xfrm>
            <a:off x="1835696" y="2355066"/>
            <a:ext cx="5472608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251">
            <a:extLst>
              <a:ext uri="{FF2B5EF4-FFF2-40B4-BE49-F238E27FC236}">
                <a16:creationId xmlns:a16="http://schemas.microsoft.com/office/drawing/2014/main" id="{F5BDEC51-9025-46A2-B1E0-67539265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2792541"/>
            <a:ext cx="43922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Uodparnianie na błędy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30BF390-4B07-40C4-95E9-B5D91953844C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543483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C471F3-73BA-4FC8-96D4-937176507A2D}"/>
              </a:ext>
            </a:extLst>
          </p:cNvPr>
          <p:cNvSpPr/>
          <p:nvPr/>
        </p:nvSpPr>
        <p:spPr>
          <a:xfrm>
            <a:off x="251520" y="1124744"/>
            <a:ext cx="8568952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DE5377-135F-446C-9AB4-E6D08914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28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06DFFD-EBB2-4E07-8324-EFEDB18D10AD}"/>
              </a:ext>
            </a:extLst>
          </p:cNvPr>
          <p:cNvSpPr/>
          <p:nvPr/>
        </p:nvSpPr>
        <p:spPr>
          <a:xfrm>
            <a:off x="611560" y="2790220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8A810C1-7253-4BFB-BF01-972AD70D2B60}"/>
              </a:ext>
            </a:extLst>
          </p:cNvPr>
          <p:cNvCxnSpPr>
            <a:cxnSpLocks/>
          </p:cNvCxnSpPr>
          <p:nvPr/>
        </p:nvCxnSpPr>
        <p:spPr>
          <a:xfrm>
            <a:off x="1619672" y="293423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DA594724-2895-4995-B3DC-68494369CC38}"/>
              </a:ext>
            </a:extLst>
          </p:cNvPr>
          <p:cNvSpPr/>
          <p:nvPr/>
        </p:nvSpPr>
        <p:spPr>
          <a:xfrm>
            <a:off x="2123728" y="2790220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F0568B3-FD33-4EF7-87F9-9F48569E0928}"/>
              </a:ext>
            </a:extLst>
          </p:cNvPr>
          <p:cNvCxnSpPr>
            <a:cxnSpLocks/>
          </p:cNvCxnSpPr>
          <p:nvPr/>
        </p:nvCxnSpPr>
        <p:spPr>
          <a:xfrm>
            <a:off x="3203848" y="307825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FDF149BA-FC07-4272-BBCC-E773AA44E57D}"/>
              </a:ext>
            </a:extLst>
          </p:cNvPr>
          <p:cNvSpPr/>
          <p:nvPr/>
        </p:nvSpPr>
        <p:spPr>
          <a:xfrm>
            <a:off x="3923928" y="279022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888E1C6-430D-44CC-86A8-251BC76E468F}"/>
              </a:ext>
            </a:extLst>
          </p:cNvPr>
          <p:cNvCxnSpPr>
            <a:cxnSpLocks/>
          </p:cNvCxnSpPr>
          <p:nvPr/>
        </p:nvCxnSpPr>
        <p:spPr>
          <a:xfrm>
            <a:off x="5148064" y="307825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DE4694-B050-4701-B9B9-8788B2AB24E2}"/>
              </a:ext>
            </a:extLst>
          </p:cNvPr>
          <p:cNvSpPr/>
          <p:nvPr/>
        </p:nvSpPr>
        <p:spPr>
          <a:xfrm>
            <a:off x="5868144" y="2790220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213D94-2C42-495B-9DCB-EDF319CA1B31}"/>
              </a:ext>
            </a:extLst>
          </p:cNvPr>
          <p:cNvSpPr/>
          <p:nvPr/>
        </p:nvSpPr>
        <p:spPr>
          <a:xfrm>
            <a:off x="7524328" y="2790220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87C9FAF-137E-4511-990A-BDC58B822919}"/>
              </a:ext>
            </a:extLst>
          </p:cNvPr>
          <p:cNvSpPr/>
          <p:nvPr/>
        </p:nvSpPr>
        <p:spPr>
          <a:xfrm>
            <a:off x="4427984" y="3438292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2355684-3169-4249-B768-17CAEB6BB8A9}"/>
              </a:ext>
            </a:extLst>
          </p:cNvPr>
          <p:cNvSpPr/>
          <p:nvPr/>
        </p:nvSpPr>
        <p:spPr>
          <a:xfrm>
            <a:off x="3995936" y="3870340"/>
            <a:ext cx="1080120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błędy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B7924-5589-48A1-9FF8-7BA3E48D1E97}"/>
              </a:ext>
            </a:extLst>
          </p:cNvPr>
          <p:cNvSpPr txBox="1"/>
          <p:nvPr/>
        </p:nvSpPr>
        <p:spPr>
          <a:xfrm>
            <a:off x="959451" y="3728065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ze źródeł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C98EE0-F940-46A9-8540-7263607FC7A1}"/>
              </a:ext>
            </a:extLst>
          </p:cNvPr>
          <p:cNvSpPr txBox="1"/>
          <p:nvPr/>
        </p:nvSpPr>
        <p:spPr>
          <a:xfrm>
            <a:off x="6383993" y="3656057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do klienta (-ów)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6421D03-ECEE-4E73-9469-DEB02B949083}"/>
              </a:ext>
            </a:extLst>
          </p:cNvPr>
          <p:cNvSpPr txBox="1"/>
          <p:nvPr/>
        </p:nvSpPr>
        <p:spPr>
          <a:xfrm>
            <a:off x="2773362" y="3573016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6F426A-11B0-49D3-94C1-6A5E4447DBA3}"/>
              </a:ext>
            </a:extLst>
          </p:cNvPr>
          <p:cNvSpPr txBox="1"/>
          <p:nvPr/>
        </p:nvSpPr>
        <p:spPr>
          <a:xfrm>
            <a:off x="4861594" y="3573016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E1375714-4330-42EC-ACBF-3F0EB0BED9E4}"/>
              </a:ext>
            </a:extLst>
          </p:cNvPr>
          <p:cNvSpPr/>
          <p:nvPr/>
        </p:nvSpPr>
        <p:spPr>
          <a:xfrm>
            <a:off x="1763688" y="329427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górę 33">
            <a:extLst>
              <a:ext uri="{FF2B5EF4-FFF2-40B4-BE49-F238E27FC236}">
                <a16:creationId xmlns:a16="http://schemas.microsoft.com/office/drawing/2014/main" id="{27B11997-883D-4DA3-BBD6-5C6B8BF38397}"/>
              </a:ext>
            </a:extLst>
          </p:cNvPr>
          <p:cNvSpPr/>
          <p:nvPr/>
        </p:nvSpPr>
        <p:spPr>
          <a:xfrm>
            <a:off x="3419872" y="3089285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34">
            <a:extLst>
              <a:ext uri="{FF2B5EF4-FFF2-40B4-BE49-F238E27FC236}">
                <a16:creationId xmlns:a16="http://schemas.microsoft.com/office/drawing/2014/main" id="{4672810C-4CBA-4454-A588-DBDC6D4A1671}"/>
              </a:ext>
            </a:extLst>
          </p:cNvPr>
          <p:cNvSpPr/>
          <p:nvPr/>
        </p:nvSpPr>
        <p:spPr>
          <a:xfrm>
            <a:off x="5364088" y="3078252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górę 35">
            <a:extLst>
              <a:ext uri="{FF2B5EF4-FFF2-40B4-BE49-F238E27FC236}">
                <a16:creationId xmlns:a16="http://schemas.microsoft.com/office/drawing/2014/main" id="{57A1D940-E428-45B4-97D8-937A5E92BE37}"/>
              </a:ext>
            </a:extLst>
          </p:cNvPr>
          <p:cNvSpPr/>
          <p:nvPr/>
        </p:nvSpPr>
        <p:spPr>
          <a:xfrm>
            <a:off x="7164288" y="3150260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1C38F1C-A648-494C-9F47-C897B31CF797}"/>
              </a:ext>
            </a:extLst>
          </p:cNvPr>
          <p:cNvGrpSpPr/>
          <p:nvPr/>
        </p:nvGrpSpPr>
        <p:grpSpPr>
          <a:xfrm>
            <a:off x="3296610" y="2862228"/>
            <a:ext cx="532481" cy="144016"/>
            <a:chOff x="3131840" y="404664"/>
            <a:chExt cx="532481" cy="144016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1CFC9FD5-3D48-481E-BC81-ADA3C6AC8846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15148C10-104E-4DBC-A00D-ADAF73CA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D568E311-F207-484D-BF81-8FA917DC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D519808-74BE-4897-86B4-2FBCC300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1179093-9028-49F7-BF88-6ABC189EA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FBA419B3-E721-453D-B762-CEB09B3A05B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FC69CE0-BE16-4948-9DD0-315D7B170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6E0F457A-6283-4BE9-80DC-19F083F12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FDE42A01-F058-4263-98C1-8EE93975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075612EB-7420-41AF-9EFC-E43F326E8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C33109F-59B1-4D7E-97B2-21E20331BE5E}"/>
              </a:ext>
            </a:extLst>
          </p:cNvPr>
          <p:cNvGrpSpPr/>
          <p:nvPr/>
        </p:nvGrpSpPr>
        <p:grpSpPr>
          <a:xfrm>
            <a:off x="5241621" y="2862228"/>
            <a:ext cx="532481" cy="144016"/>
            <a:chOff x="3131840" y="404664"/>
            <a:chExt cx="532481" cy="144016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4E5BA7BE-6AF4-46E5-84FD-EEA13463246F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71492C1-FC10-4A94-8CAB-9F2596B7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98AD2C6-315E-499A-BA68-DBD6CC7B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FFE0B345-DF58-4769-9197-6875AA3EC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B655FD7-6B4A-4E38-B961-41233B406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86A5D88D-4C54-47BF-B55C-21E7C14F90F4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E47F2289-8026-4612-BBDB-CDC71FBF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EF11723-0C62-4B5F-A176-F3C6910E6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B922F5D8-373D-4D25-8DCB-AAE680E20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BC3A4AB-D5C0-4123-860A-17BD72AE9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A1D243E-341D-4BD3-B695-1579A0955E82}"/>
              </a:ext>
            </a:extLst>
          </p:cNvPr>
          <p:cNvGrpSpPr/>
          <p:nvPr/>
        </p:nvGrpSpPr>
        <p:grpSpPr>
          <a:xfrm>
            <a:off x="1691680" y="2718212"/>
            <a:ext cx="360040" cy="144016"/>
            <a:chOff x="3131840" y="404664"/>
            <a:chExt cx="457200" cy="144016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4B9A233-8BD2-478B-8F61-318F1BB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FE22DDC-ACC7-4FD0-B1CC-CA85475F7702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9166D3C6-A3B7-48BC-B2AE-E961FCF1F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5884798B-E160-4710-8862-B0E32605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A01865B-BF75-476D-B85C-17592C86DA22}"/>
              </a:ext>
            </a:extLst>
          </p:cNvPr>
          <p:cNvGrpSpPr/>
          <p:nvPr/>
        </p:nvGrpSpPr>
        <p:grpSpPr>
          <a:xfrm>
            <a:off x="7092280" y="2718212"/>
            <a:ext cx="360040" cy="144016"/>
            <a:chOff x="3131840" y="404664"/>
            <a:chExt cx="457200" cy="144016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6A914EC5-40D5-4CCF-954D-B3F195A94C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7EDE323E-595F-4D15-9787-3BDF226898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A6759D15-BEF1-4B59-8D01-5AFC062AF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A0B89A56-1122-4612-A5FD-A68C51555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C6EF9C11-5A34-437F-984C-CCAEF5077389}"/>
              </a:ext>
            </a:extLst>
          </p:cNvPr>
          <p:cNvCxnSpPr>
            <a:cxnSpLocks/>
          </p:cNvCxnSpPr>
          <p:nvPr/>
        </p:nvCxnSpPr>
        <p:spPr>
          <a:xfrm>
            <a:off x="1619672" y="302053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B5C7C883-1C52-4161-8406-0BFFB518BBEA}"/>
              </a:ext>
            </a:extLst>
          </p:cNvPr>
          <p:cNvCxnSpPr>
            <a:cxnSpLocks/>
          </p:cNvCxnSpPr>
          <p:nvPr/>
        </p:nvCxnSpPr>
        <p:spPr>
          <a:xfrm>
            <a:off x="1606817" y="310619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5E7FF30A-B0EB-4496-96D8-DB51AE656ECA}"/>
              </a:ext>
            </a:extLst>
          </p:cNvPr>
          <p:cNvCxnSpPr>
            <a:cxnSpLocks/>
          </p:cNvCxnSpPr>
          <p:nvPr/>
        </p:nvCxnSpPr>
        <p:spPr>
          <a:xfrm>
            <a:off x="7020272" y="293423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>
            <a:extLst>
              <a:ext uri="{FF2B5EF4-FFF2-40B4-BE49-F238E27FC236}">
                <a16:creationId xmlns:a16="http://schemas.microsoft.com/office/drawing/2014/main" id="{72F6E59B-425C-426C-A999-4715DB664917}"/>
              </a:ext>
            </a:extLst>
          </p:cNvPr>
          <p:cNvCxnSpPr>
            <a:cxnSpLocks/>
          </p:cNvCxnSpPr>
          <p:nvPr/>
        </p:nvCxnSpPr>
        <p:spPr>
          <a:xfrm>
            <a:off x="7020272" y="302053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id="{FF202C8E-A953-4744-B84C-EC67B2FCBBE1}"/>
              </a:ext>
            </a:extLst>
          </p:cNvPr>
          <p:cNvCxnSpPr>
            <a:cxnSpLocks/>
          </p:cNvCxnSpPr>
          <p:nvPr/>
        </p:nvCxnSpPr>
        <p:spPr>
          <a:xfrm>
            <a:off x="7007417" y="310619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564DD430-40D7-40C6-B8E7-B593B0AB1192}"/>
              </a:ext>
            </a:extLst>
          </p:cNvPr>
          <p:cNvSpPr/>
          <p:nvPr/>
        </p:nvSpPr>
        <p:spPr>
          <a:xfrm>
            <a:off x="2483768" y="2027836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Strzałka: w dół 100">
            <a:extLst>
              <a:ext uri="{FF2B5EF4-FFF2-40B4-BE49-F238E27FC236}">
                <a16:creationId xmlns:a16="http://schemas.microsoft.com/office/drawing/2014/main" id="{C8ED5E91-F973-4BA4-AD3A-6A2BFE459216}"/>
              </a:ext>
            </a:extLst>
          </p:cNvPr>
          <p:cNvSpPr/>
          <p:nvPr/>
        </p:nvSpPr>
        <p:spPr>
          <a:xfrm>
            <a:off x="6355295" y="2037128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5B36582B-3E92-4C21-910C-666C2329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Generowanie nadawanego sygnału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6FE212EE-5146-41D3-8255-1D8B1AD11295}"/>
              </a:ext>
            </a:extLst>
          </p:cNvPr>
          <p:cNvSpPr txBox="1"/>
          <p:nvPr/>
        </p:nvSpPr>
        <p:spPr>
          <a:xfrm>
            <a:off x="2151810" y="1556792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Przeplot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5ADE54FA-AE3A-4799-A309-6E81AB6DBCAC}"/>
              </a:ext>
            </a:extLst>
          </p:cNvPr>
          <p:cNvSpPr txBox="1"/>
          <p:nvPr/>
        </p:nvSpPr>
        <p:spPr>
          <a:xfrm>
            <a:off x="6058181" y="1556792"/>
            <a:ext cx="88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Rozplot</a:t>
            </a:r>
            <a:endParaRPr lang="pl-PL" dirty="0"/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BC060DF-0F1D-48EF-AECC-3879AB6DE398}"/>
              </a:ext>
            </a:extLst>
          </p:cNvPr>
          <p:cNvSpPr txBox="1"/>
          <p:nvPr/>
        </p:nvSpPr>
        <p:spPr>
          <a:xfrm>
            <a:off x="107504" y="6516052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9EE3ADBF-0F76-4198-8500-25300C73007B}"/>
              </a:ext>
            </a:extLst>
          </p:cNvPr>
          <p:cNvSpPr txBox="1"/>
          <p:nvPr/>
        </p:nvSpPr>
        <p:spPr>
          <a:xfrm>
            <a:off x="765868" y="4870901"/>
            <a:ext cx="769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Przeplot (</a:t>
            </a:r>
            <a:r>
              <a:rPr lang="pl-PL" dirty="0" err="1"/>
              <a:t>interleaving</a:t>
            </a:r>
            <a:r>
              <a:rPr lang="pl-PL" dirty="0"/>
              <a:t>) – operacja, której celem jest rozproszenie błędów, tak by nie były skumulowane. </a:t>
            </a:r>
          </a:p>
        </p:txBody>
      </p:sp>
    </p:spTree>
    <p:extLst>
      <p:ext uri="{BB962C8B-B14F-4D97-AF65-F5344CB8AC3E}">
        <p14:creationId xmlns:p14="http://schemas.microsoft.com/office/powerpoint/2010/main" val="1044747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ostokąt 143">
            <a:extLst>
              <a:ext uri="{FF2B5EF4-FFF2-40B4-BE49-F238E27FC236}">
                <a16:creationId xmlns:a16="http://schemas.microsoft.com/office/drawing/2014/main" id="{07AA3D46-67F0-40DD-B109-590198EF71A4}"/>
              </a:ext>
            </a:extLst>
          </p:cNvPr>
          <p:cNvSpPr/>
          <p:nvPr/>
        </p:nvSpPr>
        <p:spPr>
          <a:xfrm>
            <a:off x="251520" y="764704"/>
            <a:ext cx="864096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23B856-6ED7-40CB-AD91-F72D004C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29</a:t>
            </a:fld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441B3B4B-76CC-49A6-B0D2-2A6AEE9F1459}"/>
              </a:ext>
            </a:extLst>
          </p:cNvPr>
          <p:cNvSpPr txBox="1"/>
          <p:nvPr/>
        </p:nvSpPr>
        <p:spPr>
          <a:xfrm>
            <a:off x="0" y="44624"/>
            <a:ext cx="903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</a:rPr>
              <a:t>Przeplot - </a:t>
            </a:r>
            <a:r>
              <a:rPr lang="pl-PL" sz="3200" b="1" dirty="0" err="1">
                <a:latin typeface="Calibri" panose="020F0502020204030204" pitchFamily="34" charset="0"/>
              </a:rPr>
              <a:t>interleaving</a:t>
            </a:r>
            <a:endParaRPr lang="pl-PL" sz="3200" b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F6E363-839F-454A-B12B-0E1C1D7176BD}"/>
              </a:ext>
            </a:extLst>
          </p:cNvPr>
          <p:cNvSpPr/>
          <p:nvPr/>
        </p:nvSpPr>
        <p:spPr>
          <a:xfrm>
            <a:off x="539552" y="1761783"/>
            <a:ext cx="172819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3F9E5987-F512-4D08-85DA-740E5EAE3258}"/>
              </a:ext>
            </a:extLst>
          </p:cNvPr>
          <p:cNvSpPr/>
          <p:nvPr/>
        </p:nvSpPr>
        <p:spPr>
          <a:xfrm>
            <a:off x="2267744" y="1761783"/>
            <a:ext cx="1728192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75B38C10-6081-4372-8DA9-C70FB0A145EA}"/>
              </a:ext>
            </a:extLst>
          </p:cNvPr>
          <p:cNvSpPr/>
          <p:nvPr/>
        </p:nvSpPr>
        <p:spPr>
          <a:xfrm>
            <a:off x="3995936" y="1761783"/>
            <a:ext cx="1728192" cy="28803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E141112D-3327-4A8A-883B-23FC4BF76114}"/>
              </a:ext>
            </a:extLst>
          </p:cNvPr>
          <p:cNvSpPr/>
          <p:nvPr/>
        </p:nvSpPr>
        <p:spPr>
          <a:xfrm>
            <a:off x="6876256" y="1761783"/>
            <a:ext cx="1728192" cy="288032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AECE18D-5629-483D-94CF-DCC51C2F65C7}"/>
              </a:ext>
            </a:extLst>
          </p:cNvPr>
          <p:cNvCxnSpPr/>
          <p:nvPr/>
        </p:nvCxnSpPr>
        <p:spPr>
          <a:xfrm>
            <a:off x="5907101" y="1905799"/>
            <a:ext cx="79208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941BC8D7-8D9A-4113-AC12-212524BC1946}"/>
              </a:ext>
            </a:extLst>
          </p:cNvPr>
          <p:cNvCxnSpPr/>
          <p:nvPr/>
        </p:nvCxnSpPr>
        <p:spPr>
          <a:xfrm>
            <a:off x="5652120" y="3489976"/>
            <a:ext cx="79208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pole tekstowe 53">
                <a:extLst>
                  <a:ext uri="{FF2B5EF4-FFF2-40B4-BE49-F238E27FC236}">
                    <a16:creationId xmlns:a16="http://schemas.microsoft.com/office/drawing/2014/main" id="{2C780072-7F89-4257-BCFD-E8AF6D830152}"/>
                  </a:ext>
                </a:extLst>
              </p:cNvPr>
              <p:cNvSpPr txBox="1"/>
              <p:nvPr/>
            </p:nvSpPr>
            <p:spPr>
              <a:xfrm>
                <a:off x="539552" y="2923204"/>
                <a:ext cx="7459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=1                 2                          3                       …</m:t>
                    </m:r>
                  </m:oMath>
                </a14:m>
                <a:r>
                  <a:rPr lang="pl-PL" dirty="0"/>
                  <a:t>                                   </a:t>
                </a:r>
                <a:r>
                  <a:rPr lang="pl-PL" i="1" dirty="0"/>
                  <a:t>M</a:t>
                </a:r>
              </a:p>
            </p:txBody>
          </p:sp>
        </mc:Choice>
        <mc:Fallback xmlns="">
          <p:sp>
            <p:nvSpPr>
              <p:cNvPr id="54" name="pole tekstowe 53">
                <a:extLst>
                  <a:ext uri="{FF2B5EF4-FFF2-40B4-BE49-F238E27FC236}">
                    <a16:creationId xmlns:a16="http://schemas.microsoft.com/office/drawing/2014/main" id="{2C780072-7F89-4257-BCFD-E8AF6D83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23204"/>
                <a:ext cx="7459863" cy="276999"/>
              </a:xfrm>
              <a:prstGeom prst="rect">
                <a:avLst/>
              </a:prstGeom>
              <a:blipFill>
                <a:blip r:embed="rId2"/>
                <a:stretch>
                  <a:fillRect l="-1145" t="-28889" b="-5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9976B14D-975A-402A-BFAF-6E645811D050}"/>
                  </a:ext>
                </a:extLst>
              </p:cNvPr>
              <p:cNvSpPr txBox="1"/>
              <p:nvPr/>
            </p:nvSpPr>
            <p:spPr>
              <a:xfrm>
                <a:off x="323528" y="1412776"/>
                <a:ext cx="76939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=1                       2                              3                       …                        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9976B14D-975A-402A-BFAF-6E645811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7693901" cy="2769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ole tekstowe 55">
                <a:extLst>
                  <a:ext uri="{FF2B5EF4-FFF2-40B4-BE49-F238E27FC236}">
                    <a16:creationId xmlns:a16="http://schemas.microsoft.com/office/drawing/2014/main" id="{CC3D653F-F010-42BD-A462-218A1F025502}"/>
                  </a:ext>
                </a:extLst>
              </p:cNvPr>
              <p:cNvSpPr txBox="1"/>
              <p:nvPr/>
            </p:nvSpPr>
            <p:spPr>
              <a:xfrm>
                <a:off x="539552" y="1772817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b="0" dirty="0"/>
                  <a:t>    </a:t>
                </a:r>
                <a:r>
                  <a:rPr lang="pl-PL" i="1" dirty="0"/>
                  <a:t>k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 =1, 2,…, 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56" name="pole tekstowe 55">
                <a:extLst>
                  <a:ext uri="{FF2B5EF4-FFF2-40B4-BE49-F238E27FC236}">
                    <a16:creationId xmlns:a16="http://schemas.microsoft.com/office/drawing/2014/main" id="{CC3D653F-F010-42BD-A462-218A1F025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7"/>
                <a:ext cx="1656184" cy="276999"/>
              </a:xfrm>
              <a:prstGeom prst="rect">
                <a:avLst/>
              </a:prstGeom>
              <a:blipFill>
                <a:blip r:embed="rId4"/>
                <a:stretch>
                  <a:fillRect t="-28889" r="-1476" b="-5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Prostokąt 57">
            <a:extLst>
              <a:ext uri="{FF2B5EF4-FFF2-40B4-BE49-F238E27FC236}">
                <a16:creationId xmlns:a16="http://schemas.microsoft.com/office/drawing/2014/main" id="{037CDADA-FB03-4ADB-B895-4810F33778BC}"/>
              </a:ext>
            </a:extLst>
          </p:cNvPr>
          <p:cNvSpPr/>
          <p:nvPr/>
        </p:nvSpPr>
        <p:spPr>
          <a:xfrm>
            <a:off x="2051720" y="3345960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F6D3942C-F913-4808-B896-C13D7218BB41}"/>
              </a:ext>
            </a:extLst>
          </p:cNvPr>
          <p:cNvSpPr/>
          <p:nvPr/>
        </p:nvSpPr>
        <p:spPr>
          <a:xfrm>
            <a:off x="3563888" y="3345960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D0A0F3F1-2506-4808-93F8-AD6870D4E83C}"/>
              </a:ext>
            </a:extLst>
          </p:cNvPr>
          <p:cNvSpPr/>
          <p:nvPr/>
        </p:nvSpPr>
        <p:spPr>
          <a:xfrm>
            <a:off x="6948264" y="3345960"/>
            <a:ext cx="15121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B29B53A-169C-45A7-9785-D9E716EAD427}"/>
              </a:ext>
            </a:extLst>
          </p:cNvPr>
          <p:cNvSpPr txBox="1"/>
          <p:nvPr/>
        </p:nvSpPr>
        <p:spPr>
          <a:xfrm>
            <a:off x="3635896" y="1052736"/>
            <a:ext cx="183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 przeplotem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6096B871-3A1C-41E5-B0CD-169989264CA4}"/>
              </a:ext>
            </a:extLst>
          </p:cNvPr>
          <p:cNvSpPr txBox="1"/>
          <p:nvPr/>
        </p:nvSpPr>
        <p:spPr>
          <a:xfrm>
            <a:off x="3779912" y="2491156"/>
            <a:ext cx="143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 przeplocie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72F4F7C-EF60-4AFD-8524-6C2500672604}"/>
              </a:ext>
            </a:extLst>
          </p:cNvPr>
          <p:cNvSpPr/>
          <p:nvPr/>
        </p:nvSpPr>
        <p:spPr>
          <a:xfrm>
            <a:off x="555903" y="3345960"/>
            <a:ext cx="72008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E6E9D9A5-CE22-44F5-8677-172FB21AC2AB}"/>
              </a:ext>
            </a:extLst>
          </p:cNvPr>
          <p:cNvSpPr/>
          <p:nvPr/>
        </p:nvSpPr>
        <p:spPr>
          <a:xfrm>
            <a:off x="611560" y="3345960"/>
            <a:ext cx="72008" cy="2880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57C10FA7-B2AB-41D3-A4C7-F46395719135}"/>
              </a:ext>
            </a:extLst>
          </p:cNvPr>
          <p:cNvSpPr/>
          <p:nvPr/>
        </p:nvSpPr>
        <p:spPr>
          <a:xfrm>
            <a:off x="683568" y="3345960"/>
            <a:ext cx="72008" cy="288032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F3E8CD92-84BE-4FBC-ADAC-B38B13E3FC99}"/>
              </a:ext>
            </a:extLst>
          </p:cNvPr>
          <p:cNvSpPr/>
          <p:nvPr/>
        </p:nvSpPr>
        <p:spPr>
          <a:xfrm>
            <a:off x="1115616" y="3345960"/>
            <a:ext cx="72008" cy="2880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EA4DCA5C-F528-42EF-A419-3C78F5A6EA4B}"/>
              </a:ext>
            </a:extLst>
          </p:cNvPr>
          <p:cNvSpPr/>
          <p:nvPr/>
        </p:nvSpPr>
        <p:spPr>
          <a:xfrm>
            <a:off x="1196024" y="3345960"/>
            <a:ext cx="72008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5FC7A6A5-983B-443C-9859-F9C8EAC1DC54}"/>
              </a:ext>
            </a:extLst>
          </p:cNvPr>
          <p:cNvSpPr/>
          <p:nvPr/>
        </p:nvSpPr>
        <p:spPr>
          <a:xfrm>
            <a:off x="1251681" y="3345960"/>
            <a:ext cx="72008" cy="2880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1F722E61-2DCA-4205-9E96-EEF3AE4D7D04}"/>
              </a:ext>
            </a:extLst>
          </p:cNvPr>
          <p:cNvSpPr/>
          <p:nvPr/>
        </p:nvSpPr>
        <p:spPr>
          <a:xfrm>
            <a:off x="1323689" y="3345960"/>
            <a:ext cx="72008" cy="288032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ole tekstowe 56">
                <a:extLst>
                  <a:ext uri="{FF2B5EF4-FFF2-40B4-BE49-F238E27FC236}">
                    <a16:creationId xmlns:a16="http://schemas.microsoft.com/office/drawing/2014/main" id="{46DCB7AF-8A9F-4754-AA29-74B52205759C}"/>
                  </a:ext>
                </a:extLst>
              </p:cNvPr>
              <p:cNvSpPr txBox="1"/>
              <p:nvPr/>
            </p:nvSpPr>
            <p:spPr>
              <a:xfrm>
                <a:off x="539552" y="3356993"/>
                <a:ext cx="15633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b="0" dirty="0"/>
                  <a:t>  </a:t>
                </a:r>
                <a:r>
                  <a:rPr lang="pl-PL" b="0" i="1" dirty="0"/>
                  <a:t>i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 =1, 2,…, 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57" name="pole tekstowe 56">
                <a:extLst>
                  <a:ext uri="{FF2B5EF4-FFF2-40B4-BE49-F238E27FC236}">
                    <a16:creationId xmlns:a16="http://schemas.microsoft.com/office/drawing/2014/main" id="{46DCB7AF-8A9F-4754-AA29-74B522057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3"/>
                <a:ext cx="1563352" cy="276999"/>
              </a:xfrm>
              <a:prstGeom prst="rect">
                <a:avLst/>
              </a:prstGeom>
              <a:blipFill>
                <a:blip r:embed="rId5"/>
                <a:stretch>
                  <a:fillRect l="-2734" t="-28889" b="-5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Prostokąt 48">
            <a:extLst>
              <a:ext uri="{FF2B5EF4-FFF2-40B4-BE49-F238E27FC236}">
                <a16:creationId xmlns:a16="http://schemas.microsoft.com/office/drawing/2014/main" id="{F497AD4A-5063-4813-9A0A-C34A70755593}"/>
              </a:ext>
            </a:extLst>
          </p:cNvPr>
          <p:cNvSpPr/>
          <p:nvPr/>
        </p:nvSpPr>
        <p:spPr>
          <a:xfrm>
            <a:off x="539552" y="3345960"/>
            <a:ext cx="151216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539CE29C-4280-49DE-8BF9-A28284191F45}"/>
                  </a:ext>
                </a:extLst>
              </p:cNvPr>
              <p:cNvSpPr txBox="1"/>
              <p:nvPr/>
            </p:nvSpPr>
            <p:spPr>
              <a:xfrm>
                <a:off x="395536" y="4139789"/>
                <a:ext cx="85359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Przeplotowi podlega </a:t>
                </a:r>
                <a:r>
                  <a:rPr lang="pl-PL" i="1" dirty="0"/>
                  <a:t>N</a:t>
                </a:r>
                <a:r>
                  <a:rPr lang="pl-PL" dirty="0"/>
                  <a:t> bloków </a:t>
                </a:r>
                <a:r>
                  <a:rPr lang="pl-PL" i="1" dirty="0"/>
                  <a:t>X </a:t>
                </a:r>
                <a:r>
                  <a:rPr lang="pl-PL" dirty="0"/>
                  <a:t>(np. ramek, pakietów), każdy składa się z </a:t>
                </a:r>
                <a:r>
                  <a:rPr lang="pl-PL" i="1" dirty="0"/>
                  <a:t>K</a:t>
                </a:r>
                <a:r>
                  <a:rPr lang="pl-PL" dirty="0"/>
                  <a:t> elementów </a:t>
                </a:r>
              </a:p>
              <a:p>
                <a:r>
                  <a:rPr lang="pl-PL" dirty="0"/>
                  <a:t>(np. bitów, bajtów). Po przeplocie jest </a:t>
                </a:r>
                <a:r>
                  <a:rPr lang="pl-PL" i="1" dirty="0"/>
                  <a:t>M </a:t>
                </a:r>
                <a:r>
                  <a:rPr lang="pl-PL" dirty="0"/>
                  <a:t>bloków </a:t>
                </a:r>
                <a:r>
                  <a:rPr lang="pl-PL" i="1" dirty="0"/>
                  <a:t>Y, </a:t>
                </a:r>
                <a:r>
                  <a:rPr lang="pl-PL" dirty="0"/>
                  <a:t>każdy z nich składa się z </a:t>
                </a:r>
                <a:r>
                  <a:rPr lang="pl-PL" i="1" dirty="0"/>
                  <a:t>I </a:t>
                </a:r>
                <a:r>
                  <a:rPr lang="pl-PL" dirty="0"/>
                  <a:t>elementów.  </a:t>
                </a:r>
              </a:p>
              <a:p>
                <a:endParaRPr lang="pl-PL" dirty="0"/>
              </a:p>
              <a:p>
                <a:pPr algn="ctr"/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𝐾𝑁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539CE29C-4280-49DE-8BF9-A28284191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39789"/>
                <a:ext cx="8535926" cy="1200329"/>
              </a:xfrm>
              <a:prstGeom prst="rect">
                <a:avLst/>
              </a:prstGeom>
              <a:blipFill>
                <a:blip r:embed="rId6"/>
                <a:stretch>
                  <a:fillRect l="-643" t="-2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e tekstowe 9">
            <a:extLst>
              <a:ext uri="{FF2B5EF4-FFF2-40B4-BE49-F238E27FC236}">
                <a16:creationId xmlns:a16="http://schemas.microsoft.com/office/drawing/2014/main" id="{9D054BB5-DB9C-4D31-BE75-CCDBDC04F400}"/>
              </a:ext>
            </a:extLst>
          </p:cNvPr>
          <p:cNvSpPr txBox="1"/>
          <p:nvPr/>
        </p:nvSpPr>
        <p:spPr>
          <a:xfrm>
            <a:off x="430925" y="5445224"/>
            <a:ext cx="6646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Głębokość przeplotu </a:t>
            </a:r>
            <a:r>
              <a:rPr lang="pl-PL" i="1" dirty="0"/>
              <a:t>D</a:t>
            </a:r>
            <a:r>
              <a:rPr lang="pl-PL" dirty="0"/>
              <a:t> – liczba  </a:t>
            </a:r>
            <a:r>
              <a:rPr lang="pl-PL" i="1" dirty="0"/>
              <a:t>N</a:t>
            </a:r>
            <a:r>
              <a:rPr lang="pl-PL" dirty="0"/>
              <a:t> bloków podlegających przeplotowi.</a:t>
            </a:r>
          </a:p>
          <a:p>
            <a:endParaRPr lang="pl-PL" dirty="0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E434E3B-2A6C-4318-84AC-6FFFFC5B77C2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78728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203620E0-6E1F-4903-92F5-FA05DF6BA71F}"/>
              </a:ext>
            </a:extLst>
          </p:cNvPr>
          <p:cNvSpPr/>
          <p:nvPr/>
        </p:nvSpPr>
        <p:spPr>
          <a:xfrm>
            <a:off x="179512" y="1052736"/>
            <a:ext cx="8712968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089702" y="97468"/>
            <a:ext cx="4943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Podział warstwowy sieci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723495" y="1681644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dostępowe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683327" y="1412776"/>
            <a:ext cx="3143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transportowe</a:t>
            </a:r>
          </a:p>
          <a:p>
            <a:pPr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(szkieletowe)</a:t>
            </a:r>
          </a:p>
        </p:txBody>
      </p:sp>
      <p:pic>
        <p:nvPicPr>
          <p:cNvPr id="25" name="Picture 2" descr="Znalezione obrazy dla zapytania: dom obra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1789744" cy="11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2771800" y="3214290"/>
            <a:ext cx="2658578" cy="1942902"/>
            <a:chOff x="4139952" y="5368082"/>
            <a:chExt cx="2298538" cy="1301278"/>
          </a:xfrm>
        </p:grpSpPr>
        <p:pic>
          <p:nvPicPr>
            <p:cNvPr id="27" name="Picture 10" descr="Znalezione obrazy dla zapytania: obrazek osied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829" y="5368082"/>
              <a:ext cx="2059363" cy="130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Prostokąt 27"/>
            <p:cNvSpPr/>
            <p:nvPr/>
          </p:nvSpPr>
          <p:spPr>
            <a:xfrm>
              <a:off x="4139952" y="6355263"/>
              <a:ext cx="2298538" cy="314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9" name="Picture 14" descr="http://t0.gstatic.com/images?q=tbn%3AANd9GcQ7Fu0OOdU4_QFfPb_i-aXT6PUHFCmtGrAXuyGP6sZyO4dpMNw9OaqTY9Khrw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77" y="2761560"/>
            <a:ext cx="2436971" cy="23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załka w górę i w dół 1"/>
          <p:cNvSpPr/>
          <p:nvPr/>
        </p:nvSpPr>
        <p:spPr>
          <a:xfrm rot="5400000">
            <a:off x="5596118" y="3746742"/>
            <a:ext cx="242316" cy="850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w górę i w dół 29"/>
          <p:cNvSpPr/>
          <p:nvPr/>
        </p:nvSpPr>
        <p:spPr>
          <a:xfrm rot="5400000">
            <a:off x="2283750" y="3773034"/>
            <a:ext cx="242316" cy="850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6903995-7C75-4EAF-8AF7-D0FAB2A5D3AD}"/>
              </a:ext>
            </a:extLst>
          </p:cNvPr>
          <p:cNvSpPr txBox="1"/>
          <p:nvPr/>
        </p:nvSpPr>
        <p:spPr>
          <a:xfrm>
            <a:off x="827584" y="1681644"/>
            <a:ext cx="88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00AFCDA-214B-42D7-B2FE-698AD8D451DA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155521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ostokąt 143">
            <a:extLst>
              <a:ext uri="{FF2B5EF4-FFF2-40B4-BE49-F238E27FC236}">
                <a16:creationId xmlns:a16="http://schemas.microsoft.com/office/drawing/2014/main" id="{07AA3D46-67F0-40DD-B109-590198EF71A4}"/>
              </a:ext>
            </a:extLst>
          </p:cNvPr>
          <p:cNvSpPr/>
          <p:nvPr/>
        </p:nvSpPr>
        <p:spPr>
          <a:xfrm>
            <a:off x="251520" y="764704"/>
            <a:ext cx="864096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23B856-6ED7-40CB-AD91-F72D004C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30</a:t>
            </a:fld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441B3B4B-76CC-49A6-B0D2-2A6AEE9F1459}"/>
              </a:ext>
            </a:extLst>
          </p:cNvPr>
          <p:cNvSpPr txBox="1"/>
          <p:nvPr/>
        </p:nvSpPr>
        <p:spPr>
          <a:xfrm>
            <a:off x="0" y="44624"/>
            <a:ext cx="903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</a:rPr>
              <a:t>Przeplot - </a:t>
            </a:r>
            <a:r>
              <a:rPr lang="pl-PL" sz="3200" b="1" dirty="0" err="1">
                <a:latin typeface="Calibri" panose="020F0502020204030204" pitchFamily="34" charset="0"/>
              </a:rPr>
              <a:t>interleaving</a:t>
            </a:r>
            <a:endParaRPr lang="pl-PL" sz="32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70C3A88-9329-4376-910A-D59E0AB9383E}"/>
              </a:ext>
            </a:extLst>
          </p:cNvPr>
          <p:cNvSpPr txBox="1"/>
          <p:nvPr/>
        </p:nvSpPr>
        <p:spPr>
          <a:xfrm>
            <a:off x="547052" y="1271657"/>
            <a:ext cx="820141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400" dirty="0"/>
              <a:t>Przeplot stosuje się po operacji kodowania kanałowego.</a:t>
            </a:r>
          </a:p>
          <a:p>
            <a:endParaRPr lang="pl-PL" sz="2400" dirty="0"/>
          </a:p>
          <a:p>
            <a:pPr marL="457200" indent="-457200">
              <a:buAutoNum type="arabicPeriod" startAt="2"/>
            </a:pPr>
            <a:r>
              <a:rPr lang="pl-PL" sz="2400" dirty="0"/>
              <a:t>Przeplot powoduje „rozrzucenie” błędów przez co wzrasta </a:t>
            </a:r>
          </a:p>
          <a:p>
            <a:r>
              <a:rPr lang="pl-PL" sz="2400" dirty="0"/>
              <a:t>      skuteczność ich wykrywania i usuwania.</a:t>
            </a:r>
          </a:p>
          <a:p>
            <a:endParaRPr lang="pl-PL" sz="2400" dirty="0"/>
          </a:p>
          <a:p>
            <a:r>
              <a:rPr lang="pl-PL" sz="2400" dirty="0"/>
              <a:t>3.   Im większa głębokość przeplotu, tym większa skuteczność </a:t>
            </a:r>
          </a:p>
          <a:p>
            <a:r>
              <a:rPr lang="pl-PL" sz="2400" dirty="0"/>
              <a:t>       wykrywania i usuwania błędów.</a:t>
            </a:r>
          </a:p>
          <a:p>
            <a:endParaRPr lang="pl-PL" sz="2400" dirty="0"/>
          </a:p>
          <a:p>
            <a:r>
              <a:rPr lang="pl-PL" sz="2400" dirty="0"/>
              <a:t>4.  Im większa głębokość przeplotu tym większe opóźnienie </a:t>
            </a:r>
          </a:p>
          <a:p>
            <a:r>
              <a:rPr lang="pl-PL" sz="2400" dirty="0"/>
              <a:t>      on wprowadza. </a:t>
            </a:r>
          </a:p>
          <a:p>
            <a:endParaRPr lang="pl-PL" sz="2400" dirty="0"/>
          </a:p>
          <a:p>
            <a:r>
              <a:rPr lang="pl-PL" sz="2400" dirty="0"/>
              <a:t>5.  Im dłuższe są serie błędów, tym głębokość przeplotu powinna</a:t>
            </a:r>
          </a:p>
          <a:p>
            <a:r>
              <a:rPr lang="pl-PL" sz="2400" dirty="0"/>
              <a:t>     być większa.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C6C1E4-93AA-44A2-9FE0-E6606D11690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203542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C471F3-73BA-4FC8-96D4-937176507A2D}"/>
              </a:ext>
            </a:extLst>
          </p:cNvPr>
          <p:cNvSpPr/>
          <p:nvPr/>
        </p:nvSpPr>
        <p:spPr>
          <a:xfrm>
            <a:off x="251520" y="1124744"/>
            <a:ext cx="8568952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DE5377-135F-446C-9AB4-E6D08914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31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06DFFD-EBB2-4E07-8324-EFEDB18D10AD}"/>
              </a:ext>
            </a:extLst>
          </p:cNvPr>
          <p:cNvSpPr/>
          <p:nvPr/>
        </p:nvSpPr>
        <p:spPr>
          <a:xfrm>
            <a:off x="611560" y="3150260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8A810C1-7253-4BFB-BF01-972AD70D2B60}"/>
              </a:ext>
            </a:extLst>
          </p:cNvPr>
          <p:cNvCxnSpPr>
            <a:cxnSpLocks/>
          </p:cNvCxnSpPr>
          <p:nvPr/>
        </p:nvCxnSpPr>
        <p:spPr>
          <a:xfrm>
            <a:off x="1619672" y="329427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DA594724-2895-4995-B3DC-68494369CC38}"/>
              </a:ext>
            </a:extLst>
          </p:cNvPr>
          <p:cNvSpPr/>
          <p:nvPr/>
        </p:nvSpPr>
        <p:spPr>
          <a:xfrm>
            <a:off x="2123728" y="3150260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F0568B3-FD33-4EF7-87F9-9F48569E0928}"/>
              </a:ext>
            </a:extLst>
          </p:cNvPr>
          <p:cNvCxnSpPr>
            <a:cxnSpLocks/>
          </p:cNvCxnSpPr>
          <p:nvPr/>
        </p:nvCxnSpPr>
        <p:spPr>
          <a:xfrm>
            <a:off x="3203848" y="343829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FDF149BA-FC07-4272-BBCC-E773AA44E57D}"/>
              </a:ext>
            </a:extLst>
          </p:cNvPr>
          <p:cNvSpPr/>
          <p:nvPr/>
        </p:nvSpPr>
        <p:spPr>
          <a:xfrm>
            <a:off x="3923928" y="3150260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888E1C6-430D-44CC-86A8-251BC76E468F}"/>
              </a:ext>
            </a:extLst>
          </p:cNvPr>
          <p:cNvCxnSpPr>
            <a:cxnSpLocks/>
          </p:cNvCxnSpPr>
          <p:nvPr/>
        </p:nvCxnSpPr>
        <p:spPr>
          <a:xfrm>
            <a:off x="5148064" y="343829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DE4694-B050-4701-B9B9-8788B2AB24E2}"/>
              </a:ext>
            </a:extLst>
          </p:cNvPr>
          <p:cNvSpPr/>
          <p:nvPr/>
        </p:nvSpPr>
        <p:spPr>
          <a:xfrm>
            <a:off x="5868144" y="3150260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213D94-2C42-495B-9DCB-EDF319CA1B31}"/>
              </a:ext>
            </a:extLst>
          </p:cNvPr>
          <p:cNvSpPr/>
          <p:nvPr/>
        </p:nvSpPr>
        <p:spPr>
          <a:xfrm>
            <a:off x="7524328" y="3150260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87C9FAF-137E-4511-990A-BDC58B822919}"/>
              </a:ext>
            </a:extLst>
          </p:cNvPr>
          <p:cNvSpPr/>
          <p:nvPr/>
        </p:nvSpPr>
        <p:spPr>
          <a:xfrm>
            <a:off x="4427984" y="3798332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2355684-3169-4249-B768-17CAEB6BB8A9}"/>
              </a:ext>
            </a:extLst>
          </p:cNvPr>
          <p:cNvSpPr/>
          <p:nvPr/>
        </p:nvSpPr>
        <p:spPr>
          <a:xfrm>
            <a:off x="3995936" y="4230380"/>
            <a:ext cx="1080120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błędy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B7924-5589-48A1-9FF8-7BA3E48D1E97}"/>
              </a:ext>
            </a:extLst>
          </p:cNvPr>
          <p:cNvSpPr txBox="1"/>
          <p:nvPr/>
        </p:nvSpPr>
        <p:spPr>
          <a:xfrm>
            <a:off x="959451" y="4088105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ze źródeł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C98EE0-F940-46A9-8540-7263607FC7A1}"/>
              </a:ext>
            </a:extLst>
          </p:cNvPr>
          <p:cNvSpPr txBox="1"/>
          <p:nvPr/>
        </p:nvSpPr>
        <p:spPr>
          <a:xfrm>
            <a:off x="6383993" y="4016097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do klienta (-ów)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6421D03-ECEE-4E73-9469-DEB02B949083}"/>
              </a:ext>
            </a:extLst>
          </p:cNvPr>
          <p:cNvSpPr txBox="1"/>
          <p:nvPr/>
        </p:nvSpPr>
        <p:spPr>
          <a:xfrm>
            <a:off x="2773362" y="3933056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6F426A-11B0-49D3-94C1-6A5E4447DBA3}"/>
              </a:ext>
            </a:extLst>
          </p:cNvPr>
          <p:cNvSpPr txBox="1"/>
          <p:nvPr/>
        </p:nvSpPr>
        <p:spPr>
          <a:xfrm>
            <a:off x="4861594" y="3933056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E1375714-4330-42EC-ACBF-3F0EB0BED9E4}"/>
              </a:ext>
            </a:extLst>
          </p:cNvPr>
          <p:cNvSpPr/>
          <p:nvPr/>
        </p:nvSpPr>
        <p:spPr>
          <a:xfrm>
            <a:off x="1763688" y="365431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górę 33">
            <a:extLst>
              <a:ext uri="{FF2B5EF4-FFF2-40B4-BE49-F238E27FC236}">
                <a16:creationId xmlns:a16="http://schemas.microsoft.com/office/drawing/2014/main" id="{27B11997-883D-4DA3-BBD6-5C6B8BF38397}"/>
              </a:ext>
            </a:extLst>
          </p:cNvPr>
          <p:cNvSpPr/>
          <p:nvPr/>
        </p:nvSpPr>
        <p:spPr>
          <a:xfrm>
            <a:off x="3419872" y="3449325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34">
            <a:extLst>
              <a:ext uri="{FF2B5EF4-FFF2-40B4-BE49-F238E27FC236}">
                <a16:creationId xmlns:a16="http://schemas.microsoft.com/office/drawing/2014/main" id="{4672810C-4CBA-4454-A588-DBDC6D4A1671}"/>
              </a:ext>
            </a:extLst>
          </p:cNvPr>
          <p:cNvSpPr/>
          <p:nvPr/>
        </p:nvSpPr>
        <p:spPr>
          <a:xfrm>
            <a:off x="5364088" y="3438292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górę 35">
            <a:extLst>
              <a:ext uri="{FF2B5EF4-FFF2-40B4-BE49-F238E27FC236}">
                <a16:creationId xmlns:a16="http://schemas.microsoft.com/office/drawing/2014/main" id="{57A1D940-E428-45B4-97D8-937A5E92BE37}"/>
              </a:ext>
            </a:extLst>
          </p:cNvPr>
          <p:cNvSpPr/>
          <p:nvPr/>
        </p:nvSpPr>
        <p:spPr>
          <a:xfrm>
            <a:off x="7164288" y="3510300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1C38F1C-A648-494C-9F47-C897B31CF797}"/>
              </a:ext>
            </a:extLst>
          </p:cNvPr>
          <p:cNvGrpSpPr/>
          <p:nvPr/>
        </p:nvGrpSpPr>
        <p:grpSpPr>
          <a:xfrm>
            <a:off x="3296610" y="3222268"/>
            <a:ext cx="532481" cy="144016"/>
            <a:chOff x="3131840" y="404664"/>
            <a:chExt cx="532481" cy="144016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1CFC9FD5-3D48-481E-BC81-ADA3C6AC8846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15148C10-104E-4DBC-A00D-ADAF73CA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D568E311-F207-484D-BF81-8FA917DC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D519808-74BE-4897-86B4-2FBCC300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1179093-9028-49F7-BF88-6ABC189EA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FBA419B3-E721-453D-B762-CEB09B3A05B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FC69CE0-BE16-4948-9DD0-315D7B170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6E0F457A-6283-4BE9-80DC-19F083F12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FDE42A01-F058-4263-98C1-8EE93975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075612EB-7420-41AF-9EFC-E43F326E8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C33109F-59B1-4D7E-97B2-21E20331BE5E}"/>
              </a:ext>
            </a:extLst>
          </p:cNvPr>
          <p:cNvGrpSpPr/>
          <p:nvPr/>
        </p:nvGrpSpPr>
        <p:grpSpPr>
          <a:xfrm>
            <a:off x="5241621" y="3222268"/>
            <a:ext cx="532481" cy="144016"/>
            <a:chOff x="3131840" y="404664"/>
            <a:chExt cx="532481" cy="144016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4E5BA7BE-6AF4-46E5-84FD-EEA13463246F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71492C1-FC10-4A94-8CAB-9F2596B7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98AD2C6-315E-499A-BA68-DBD6CC7B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FFE0B345-DF58-4769-9197-6875AA3EC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B655FD7-6B4A-4E38-B961-41233B406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86A5D88D-4C54-47BF-B55C-21E7C14F90F4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E47F2289-8026-4612-BBDB-CDC71FBF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EF11723-0C62-4B5F-A176-F3C6910E6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B922F5D8-373D-4D25-8DCB-AAE680E20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BC3A4AB-D5C0-4123-860A-17BD72AE9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A1D243E-341D-4BD3-B695-1579A0955E82}"/>
              </a:ext>
            </a:extLst>
          </p:cNvPr>
          <p:cNvGrpSpPr/>
          <p:nvPr/>
        </p:nvGrpSpPr>
        <p:grpSpPr>
          <a:xfrm>
            <a:off x="1691680" y="3078252"/>
            <a:ext cx="360040" cy="144016"/>
            <a:chOff x="3131840" y="404664"/>
            <a:chExt cx="457200" cy="144016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4B9A233-8BD2-478B-8F61-318F1BB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FE22DDC-ACC7-4FD0-B1CC-CA85475F7702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9166D3C6-A3B7-48BC-B2AE-E961FCF1F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5884798B-E160-4710-8862-B0E32605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A01865B-BF75-476D-B85C-17592C86DA22}"/>
              </a:ext>
            </a:extLst>
          </p:cNvPr>
          <p:cNvGrpSpPr/>
          <p:nvPr/>
        </p:nvGrpSpPr>
        <p:grpSpPr>
          <a:xfrm>
            <a:off x="7092280" y="3078252"/>
            <a:ext cx="360040" cy="144016"/>
            <a:chOff x="3131840" y="404664"/>
            <a:chExt cx="457200" cy="144016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6A914EC5-40D5-4CCF-954D-B3F195A94C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7EDE323E-595F-4D15-9787-3BDF226898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A6759D15-BEF1-4B59-8D01-5AFC062AF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A0B89A56-1122-4612-A5FD-A68C51555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C6EF9C11-5A34-437F-984C-CCAEF5077389}"/>
              </a:ext>
            </a:extLst>
          </p:cNvPr>
          <p:cNvCxnSpPr>
            <a:cxnSpLocks/>
          </p:cNvCxnSpPr>
          <p:nvPr/>
        </p:nvCxnSpPr>
        <p:spPr>
          <a:xfrm>
            <a:off x="1619672" y="338057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B5C7C883-1C52-4161-8406-0BFFB518BBEA}"/>
              </a:ext>
            </a:extLst>
          </p:cNvPr>
          <p:cNvCxnSpPr>
            <a:cxnSpLocks/>
          </p:cNvCxnSpPr>
          <p:nvPr/>
        </p:nvCxnSpPr>
        <p:spPr>
          <a:xfrm>
            <a:off x="1606817" y="346623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5E7FF30A-B0EB-4496-96D8-DB51AE656ECA}"/>
              </a:ext>
            </a:extLst>
          </p:cNvPr>
          <p:cNvCxnSpPr>
            <a:cxnSpLocks/>
          </p:cNvCxnSpPr>
          <p:nvPr/>
        </p:nvCxnSpPr>
        <p:spPr>
          <a:xfrm>
            <a:off x="7020272" y="329427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>
            <a:extLst>
              <a:ext uri="{FF2B5EF4-FFF2-40B4-BE49-F238E27FC236}">
                <a16:creationId xmlns:a16="http://schemas.microsoft.com/office/drawing/2014/main" id="{72F6E59B-425C-426C-A999-4715DB664917}"/>
              </a:ext>
            </a:extLst>
          </p:cNvPr>
          <p:cNvCxnSpPr>
            <a:cxnSpLocks/>
          </p:cNvCxnSpPr>
          <p:nvPr/>
        </p:nvCxnSpPr>
        <p:spPr>
          <a:xfrm>
            <a:off x="7020272" y="3380574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id="{FF202C8E-A953-4744-B84C-EC67B2FCBBE1}"/>
              </a:ext>
            </a:extLst>
          </p:cNvPr>
          <p:cNvCxnSpPr>
            <a:cxnSpLocks/>
          </p:cNvCxnSpPr>
          <p:nvPr/>
        </p:nvCxnSpPr>
        <p:spPr>
          <a:xfrm>
            <a:off x="7007417" y="346623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564DD430-40D7-40C6-B8E7-B593B0AB1192}"/>
              </a:ext>
            </a:extLst>
          </p:cNvPr>
          <p:cNvSpPr/>
          <p:nvPr/>
        </p:nvSpPr>
        <p:spPr>
          <a:xfrm>
            <a:off x="2483768" y="2387876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Strzałka: w dół 100">
            <a:extLst>
              <a:ext uri="{FF2B5EF4-FFF2-40B4-BE49-F238E27FC236}">
                <a16:creationId xmlns:a16="http://schemas.microsoft.com/office/drawing/2014/main" id="{C8ED5E91-F973-4BA4-AD3A-6A2BFE459216}"/>
              </a:ext>
            </a:extLst>
          </p:cNvPr>
          <p:cNvSpPr/>
          <p:nvPr/>
        </p:nvSpPr>
        <p:spPr>
          <a:xfrm>
            <a:off x="6355295" y="2397168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5B36582B-3E92-4C21-910C-666C2329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Generowanie nadawanego sygnału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6FE212EE-5146-41D3-8255-1D8B1AD11295}"/>
              </a:ext>
            </a:extLst>
          </p:cNvPr>
          <p:cNvSpPr txBox="1"/>
          <p:nvPr/>
        </p:nvSpPr>
        <p:spPr>
          <a:xfrm>
            <a:off x="2151810" y="1916832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Przeplot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5ADE54FA-AE3A-4799-A309-6E81AB6DBCAC}"/>
              </a:ext>
            </a:extLst>
          </p:cNvPr>
          <p:cNvSpPr txBox="1"/>
          <p:nvPr/>
        </p:nvSpPr>
        <p:spPr>
          <a:xfrm>
            <a:off x="6058181" y="1916832"/>
            <a:ext cx="88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Rozplot</a:t>
            </a:r>
            <a:endParaRPr lang="pl-PL" dirty="0"/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567A8193-843B-464D-9DDE-ED6AA9F6AA71}"/>
              </a:ext>
            </a:extLst>
          </p:cNvPr>
          <p:cNvSpPr txBox="1"/>
          <p:nvPr/>
        </p:nvSpPr>
        <p:spPr>
          <a:xfrm>
            <a:off x="107504" y="6516052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884220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F4D1381-53AE-4C3C-8972-BF5EB736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32</a:t>
            </a:fld>
            <a:endParaRPr lang="pl-PL"/>
          </a:p>
        </p:txBody>
      </p:sp>
      <p:sp>
        <p:nvSpPr>
          <p:cNvPr id="4" name="Prostokąt zaokrąglony 5">
            <a:extLst>
              <a:ext uri="{FF2B5EF4-FFF2-40B4-BE49-F238E27FC236}">
                <a16:creationId xmlns:a16="http://schemas.microsoft.com/office/drawing/2014/main" id="{0E48EFE2-FAF2-4225-9B74-EE9D27A6D1F8}"/>
              </a:ext>
            </a:extLst>
          </p:cNvPr>
          <p:cNvSpPr/>
          <p:nvPr/>
        </p:nvSpPr>
        <p:spPr>
          <a:xfrm>
            <a:off x="2915816" y="2355066"/>
            <a:ext cx="3384376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251">
            <a:extLst>
              <a:ext uri="{FF2B5EF4-FFF2-40B4-BE49-F238E27FC236}">
                <a16:creationId xmlns:a16="http://schemas.microsoft.com/office/drawing/2014/main" id="{F5BDEC51-9025-46A2-B1E0-67539265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371" y="2792541"/>
            <a:ext cx="22329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 err="1">
                <a:solidFill>
                  <a:srgbClr val="000099"/>
                </a:solidFill>
              </a:rPr>
              <a:t>Skrambling</a:t>
            </a:r>
            <a:endParaRPr lang="pl-PL" altLang="pl-PL" sz="3200" b="1" dirty="0">
              <a:solidFill>
                <a:srgbClr val="000099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658F6AA-FB58-4D46-98E4-5CDE77A10F23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174274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C471F3-73BA-4FC8-96D4-937176507A2D}"/>
              </a:ext>
            </a:extLst>
          </p:cNvPr>
          <p:cNvSpPr/>
          <p:nvPr/>
        </p:nvSpPr>
        <p:spPr>
          <a:xfrm>
            <a:off x="251520" y="836712"/>
            <a:ext cx="8568952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DE5377-135F-446C-9AB4-E6D08914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33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06DFFD-EBB2-4E07-8324-EFEDB18D10AD}"/>
              </a:ext>
            </a:extLst>
          </p:cNvPr>
          <p:cNvSpPr/>
          <p:nvPr/>
        </p:nvSpPr>
        <p:spPr>
          <a:xfrm>
            <a:off x="611560" y="2286164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8A810C1-7253-4BFB-BF01-972AD70D2B60}"/>
              </a:ext>
            </a:extLst>
          </p:cNvPr>
          <p:cNvCxnSpPr>
            <a:cxnSpLocks/>
          </p:cNvCxnSpPr>
          <p:nvPr/>
        </p:nvCxnSpPr>
        <p:spPr>
          <a:xfrm>
            <a:off x="1619672" y="243018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DA594724-2895-4995-B3DC-68494369CC38}"/>
              </a:ext>
            </a:extLst>
          </p:cNvPr>
          <p:cNvSpPr/>
          <p:nvPr/>
        </p:nvSpPr>
        <p:spPr>
          <a:xfrm>
            <a:off x="2123728" y="2286164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F0568B3-FD33-4EF7-87F9-9F48569E0928}"/>
              </a:ext>
            </a:extLst>
          </p:cNvPr>
          <p:cNvCxnSpPr>
            <a:cxnSpLocks/>
          </p:cNvCxnSpPr>
          <p:nvPr/>
        </p:nvCxnSpPr>
        <p:spPr>
          <a:xfrm>
            <a:off x="3203848" y="257419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FDF149BA-FC07-4272-BBCC-E773AA44E57D}"/>
              </a:ext>
            </a:extLst>
          </p:cNvPr>
          <p:cNvSpPr/>
          <p:nvPr/>
        </p:nvSpPr>
        <p:spPr>
          <a:xfrm>
            <a:off x="3923928" y="2286164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888E1C6-430D-44CC-86A8-251BC76E468F}"/>
              </a:ext>
            </a:extLst>
          </p:cNvPr>
          <p:cNvCxnSpPr>
            <a:cxnSpLocks/>
          </p:cNvCxnSpPr>
          <p:nvPr/>
        </p:nvCxnSpPr>
        <p:spPr>
          <a:xfrm>
            <a:off x="5148064" y="257419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DE4694-B050-4701-B9B9-8788B2AB24E2}"/>
              </a:ext>
            </a:extLst>
          </p:cNvPr>
          <p:cNvSpPr/>
          <p:nvPr/>
        </p:nvSpPr>
        <p:spPr>
          <a:xfrm>
            <a:off x="5868144" y="2286164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213D94-2C42-495B-9DCB-EDF319CA1B31}"/>
              </a:ext>
            </a:extLst>
          </p:cNvPr>
          <p:cNvSpPr/>
          <p:nvPr/>
        </p:nvSpPr>
        <p:spPr>
          <a:xfrm>
            <a:off x="7524328" y="2286164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87C9FAF-137E-4511-990A-BDC58B822919}"/>
              </a:ext>
            </a:extLst>
          </p:cNvPr>
          <p:cNvSpPr/>
          <p:nvPr/>
        </p:nvSpPr>
        <p:spPr>
          <a:xfrm>
            <a:off x="4427984" y="293423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2355684-3169-4249-B768-17CAEB6BB8A9}"/>
              </a:ext>
            </a:extLst>
          </p:cNvPr>
          <p:cNvSpPr/>
          <p:nvPr/>
        </p:nvSpPr>
        <p:spPr>
          <a:xfrm>
            <a:off x="3995936" y="3366284"/>
            <a:ext cx="1080120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błędy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B7924-5589-48A1-9FF8-7BA3E48D1E97}"/>
              </a:ext>
            </a:extLst>
          </p:cNvPr>
          <p:cNvSpPr txBox="1"/>
          <p:nvPr/>
        </p:nvSpPr>
        <p:spPr>
          <a:xfrm>
            <a:off x="959451" y="3224009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ze źródeł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C98EE0-F940-46A9-8540-7263607FC7A1}"/>
              </a:ext>
            </a:extLst>
          </p:cNvPr>
          <p:cNvSpPr txBox="1"/>
          <p:nvPr/>
        </p:nvSpPr>
        <p:spPr>
          <a:xfrm>
            <a:off x="6383993" y="3152001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do klienta (-ów)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6421D03-ECEE-4E73-9469-DEB02B949083}"/>
              </a:ext>
            </a:extLst>
          </p:cNvPr>
          <p:cNvSpPr txBox="1"/>
          <p:nvPr/>
        </p:nvSpPr>
        <p:spPr>
          <a:xfrm>
            <a:off x="2773362" y="3068960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6F426A-11B0-49D3-94C1-6A5E4447DBA3}"/>
              </a:ext>
            </a:extLst>
          </p:cNvPr>
          <p:cNvSpPr txBox="1"/>
          <p:nvPr/>
        </p:nvSpPr>
        <p:spPr>
          <a:xfrm>
            <a:off x="4861594" y="3068960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E1375714-4330-42EC-ACBF-3F0EB0BED9E4}"/>
              </a:ext>
            </a:extLst>
          </p:cNvPr>
          <p:cNvSpPr/>
          <p:nvPr/>
        </p:nvSpPr>
        <p:spPr>
          <a:xfrm>
            <a:off x="1763688" y="2790220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górę 33">
            <a:extLst>
              <a:ext uri="{FF2B5EF4-FFF2-40B4-BE49-F238E27FC236}">
                <a16:creationId xmlns:a16="http://schemas.microsoft.com/office/drawing/2014/main" id="{27B11997-883D-4DA3-BBD6-5C6B8BF38397}"/>
              </a:ext>
            </a:extLst>
          </p:cNvPr>
          <p:cNvSpPr/>
          <p:nvPr/>
        </p:nvSpPr>
        <p:spPr>
          <a:xfrm>
            <a:off x="3419872" y="2585229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34">
            <a:extLst>
              <a:ext uri="{FF2B5EF4-FFF2-40B4-BE49-F238E27FC236}">
                <a16:creationId xmlns:a16="http://schemas.microsoft.com/office/drawing/2014/main" id="{4672810C-4CBA-4454-A588-DBDC6D4A1671}"/>
              </a:ext>
            </a:extLst>
          </p:cNvPr>
          <p:cNvSpPr/>
          <p:nvPr/>
        </p:nvSpPr>
        <p:spPr>
          <a:xfrm>
            <a:off x="5364088" y="257419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górę 35">
            <a:extLst>
              <a:ext uri="{FF2B5EF4-FFF2-40B4-BE49-F238E27FC236}">
                <a16:creationId xmlns:a16="http://schemas.microsoft.com/office/drawing/2014/main" id="{57A1D940-E428-45B4-97D8-937A5E92BE37}"/>
              </a:ext>
            </a:extLst>
          </p:cNvPr>
          <p:cNvSpPr/>
          <p:nvPr/>
        </p:nvSpPr>
        <p:spPr>
          <a:xfrm>
            <a:off x="7164288" y="2646204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1C38F1C-A648-494C-9F47-C897B31CF797}"/>
              </a:ext>
            </a:extLst>
          </p:cNvPr>
          <p:cNvGrpSpPr/>
          <p:nvPr/>
        </p:nvGrpSpPr>
        <p:grpSpPr>
          <a:xfrm>
            <a:off x="3296610" y="2358172"/>
            <a:ext cx="532481" cy="144016"/>
            <a:chOff x="3131840" y="404664"/>
            <a:chExt cx="532481" cy="144016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1CFC9FD5-3D48-481E-BC81-ADA3C6AC8846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15148C10-104E-4DBC-A00D-ADAF73CA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D568E311-F207-484D-BF81-8FA917DC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D519808-74BE-4897-86B4-2FBCC300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1179093-9028-49F7-BF88-6ABC189EA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FBA419B3-E721-453D-B762-CEB09B3A05B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FC69CE0-BE16-4948-9DD0-315D7B170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6E0F457A-6283-4BE9-80DC-19F083F12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FDE42A01-F058-4263-98C1-8EE93975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075612EB-7420-41AF-9EFC-E43F326E8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C33109F-59B1-4D7E-97B2-21E20331BE5E}"/>
              </a:ext>
            </a:extLst>
          </p:cNvPr>
          <p:cNvGrpSpPr/>
          <p:nvPr/>
        </p:nvGrpSpPr>
        <p:grpSpPr>
          <a:xfrm>
            <a:off x="5241621" y="2358172"/>
            <a:ext cx="532481" cy="144016"/>
            <a:chOff x="3131840" y="404664"/>
            <a:chExt cx="532481" cy="144016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4E5BA7BE-6AF4-46E5-84FD-EEA13463246F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71492C1-FC10-4A94-8CAB-9F2596B7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98AD2C6-315E-499A-BA68-DBD6CC7B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FFE0B345-DF58-4769-9197-6875AA3EC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B655FD7-6B4A-4E38-B961-41233B406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86A5D88D-4C54-47BF-B55C-21E7C14F90F4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E47F2289-8026-4612-BBDB-CDC71FBF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EF11723-0C62-4B5F-A176-F3C6910E6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B922F5D8-373D-4D25-8DCB-AAE680E20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BC3A4AB-D5C0-4123-860A-17BD72AE9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A1D243E-341D-4BD3-B695-1579A0955E82}"/>
              </a:ext>
            </a:extLst>
          </p:cNvPr>
          <p:cNvGrpSpPr/>
          <p:nvPr/>
        </p:nvGrpSpPr>
        <p:grpSpPr>
          <a:xfrm>
            <a:off x="1691680" y="2214156"/>
            <a:ext cx="360040" cy="144016"/>
            <a:chOff x="3131840" y="404664"/>
            <a:chExt cx="457200" cy="144016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4B9A233-8BD2-478B-8F61-318F1BB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FE22DDC-ACC7-4FD0-B1CC-CA85475F7702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9166D3C6-A3B7-48BC-B2AE-E961FCF1F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5884798B-E160-4710-8862-B0E32605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A01865B-BF75-476D-B85C-17592C86DA22}"/>
              </a:ext>
            </a:extLst>
          </p:cNvPr>
          <p:cNvGrpSpPr/>
          <p:nvPr/>
        </p:nvGrpSpPr>
        <p:grpSpPr>
          <a:xfrm>
            <a:off x="7092280" y="2214156"/>
            <a:ext cx="360040" cy="144016"/>
            <a:chOff x="3131840" y="404664"/>
            <a:chExt cx="457200" cy="144016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6A914EC5-40D5-4CCF-954D-B3F195A94C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7EDE323E-595F-4D15-9787-3BDF226898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A6759D15-BEF1-4B59-8D01-5AFC062AF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A0B89A56-1122-4612-A5FD-A68C51555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C6EF9C11-5A34-437F-984C-CCAEF5077389}"/>
              </a:ext>
            </a:extLst>
          </p:cNvPr>
          <p:cNvCxnSpPr>
            <a:cxnSpLocks/>
          </p:cNvCxnSpPr>
          <p:nvPr/>
        </p:nvCxnSpPr>
        <p:spPr>
          <a:xfrm>
            <a:off x="1619672" y="251647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B5C7C883-1C52-4161-8406-0BFFB518BBEA}"/>
              </a:ext>
            </a:extLst>
          </p:cNvPr>
          <p:cNvCxnSpPr>
            <a:cxnSpLocks/>
          </p:cNvCxnSpPr>
          <p:nvPr/>
        </p:nvCxnSpPr>
        <p:spPr>
          <a:xfrm>
            <a:off x="1606817" y="260213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5E7FF30A-B0EB-4496-96D8-DB51AE656ECA}"/>
              </a:ext>
            </a:extLst>
          </p:cNvPr>
          <p:cNvCxnSpPr>
            <a:cxnSpLocks/>
          </p:cNvCxnSpPr>
          <p:nvPr/>
        </p:nvCxnSpPr>
        <p:spPr>
          <a:xfrm>
            <a:off x="7020272" y="243018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>
            <a:extLst>
              <a:ext uri="{FF2B5EF4-FFF2-40B4-BE49-F238E27FC236}">
                <a16:creationId xmlns:a16="http://schemas.microsoft.com/office/drawing/2014/main" id="{72F6E59B-425C-426C-A999-4715DB664917}"/>
              </a:ext>
            </a:extLst>
          </p:cNvPr>
          <p:cNvCxnSpPr>
            <a:cxnSpLocks/>
          </p:cNvCxnSpPr>
          <p:nvPr/>
        </p:nvCxnSpPr>
        <p:spPr>
          <a:xfrm>
            <a:off x="7020272" y="251647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id="{FF202C8E-A953-4744-B84C-EC67B2FCBBE1}"/>
              </a:ext>
            </a:extLst>
          </p:cNvPr>
          <p:cNvCxnSpPr>
            <a:cxnSpLocks/>
          </p:cNvCxnSpPr>
          <p:nvPr/>
        </p:nvCxnSpPr>
        <p:spPr>
          <a:xfrm>
            <a:off x="7007417" y="260213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564DD430-40D7-40C6-B8E7-B593B0AB1192}"/>
              </a:ext>
            </a:extLst>
          </p:cNvPr>
          <p:cNvSpPr/>
          <p:nvPr/>
        </p:nvSpPr>
        <p:spPr>
          <a:xfrm>
            <a:off x="2483768" y="1523780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Strzałka: w dół 100">
            <a:extLst>
              <a:ext uri="{FF2B5EF4-FFF2-40B4-BE49-F238E27FC236}">
                <a16:creationId xmlns:a16="http://schemas.microsoft.com/office/drawing/2014/main" id="{C8ED5E91-F973-4BA4-AD3A-6A2BFE459216}"/>
              </a:ext>
            </a:extLst>
          </p:cNvPr>
          <p:cNvSpPr/>
          <p:nvPr/>
        </p:nvSpPr>
        <p:spPr>
          <a:xfrm>
            <a:off x="6355295" y="1533072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5B36582B-3E92-4C21-910C-666C2329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9269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Generowanie nadawanego sygnału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6FE212EE-5146-41D3-8255-1D8B1AD11295}"/>
              </a:ext>
            </a:extLst>
          </p:cNvPr>
          <p:cNvSpPr txBox="1"/>
          <p:nvPr/>
        </p:nvSpPr>
        <p:spPr>
          <a:xfrm>
            <a:off x="2019337" y="1052736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Skrambling</a:t>
            </a:r>
            <a:endParaRPr lang="pl-PL" dirty="0"/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5ADE54FA-AE3A-4799-A309-6E81AB6DBCAC}"/>
              </a:ext>
            </a:extLst>
          </p:cNvPr>
          <p:cNvSpPr txBox="1"/>
          <p:nvPr/>
        </p:nvSpPr>
        <p:spPr>
          <a:xfrm>
            <a:off x="5769738" y="1052736"/>
            <a:ext cx="146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Deskrambling</a:t>
            </a:r>
            <a:endParaRPr lang="pl-PL" dirty="0"/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3096CE58-3A2B-441E-AEE0-2286C51D4B49}"/>
              </a:ext>
            </a:extLst>
          </p:cNvPr>
          <p:cNvSpPr txBox="1"/>
          <p:nvPr/>
        </p:nvSpPr>
        <p:spPr>
          <a:xfrm>
            <a:off x="107504" y="6516052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D28F7503-ACF2-4BBC-A439-4F06AD9AA4E8}"/>
              </a:ext>
            </a:extLst>
          </p:cNvPr>
          <p:cNvSpPr txBox="1"/>
          <p:nvPr/>
        </p:nvSpPr>
        <p:spPr>
          <a:xfrm>
            <a:off x="611560" y="4149080"/>
            <a:ext cx="769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Skrambling</a:t>
            </a:r>
            <a:r>
              <a:rPr lang="pl-PL" dirty="0"/>
              <a:t> – operacja, której celem jest nadanie strumieniowi bitów cech jak najbardziej zbliżonych do szumu białego.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3DC786E-B486-6E31-A8C2-E73629AC99C1}"/>
              </a:ext>
            </a:extLst>
          </p:cNvPr>
          <p:cNvSpPr txBox="1"/>
          <p:nvPr/>
        </p:nvSpPr>
        <p:spPr>
          <a:xfrm>
            <a:off x="251520" y="5651956"/>
            <a:ext cx="847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11111111                             00011010                     00011010                             11111111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7F0CBCB-6A4D-D49D-AB7D-34D16F2FFA90}"/>
              </a:ext>
            </a:extLst>
          </p:cNvPr>
          <p:cNvSpPr/>
          <p:nvPr/>
        </p:nvSpPr>
        <p:spPr>
          <a:xfrm>
            <a:off x="1403648" y="5589240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>
                <a:solidFill>
                  <a:schemeClr val="tx1"/>
                </a:solidFill>
              </a:rPr>
              <a:t>skrambler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7F204EF5-CE4B-4BD2-B1C1-4A7DFD6DA841}"/>
              </a:ext>
            </a:extLst>
          </p:cNvPr>
          <p:cNvSpPr/>
          <p:nvPr/>
        </p:nvSpPr>
        <p:spPr>
          <a:xfrm>
            <a:off x="5868144" y="5589240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>
                <a:solidFill>
                  <a:schemeClr val="tx1"/>
                </a:solidFill>
              </a:rPr>
              <a:t>deskrambler</a:t>
            </a:r>
            <a:endParaRPr lang="pl-PL" sz="1600" b="1" dirty="0">
              <a:solidFill>
                <a:schemeClr val="tx1"/>
              </a:solidFill>
            </a:endParaRP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EB5E2CDA-C11B-78A8-8271-4DA18B92F688}"/>
              </a:ext>
            </a:extLst>
          </p:cNvPr>
          <p:cNvCxnSpPr>
            <a:cxnSpLocks/>
          </p:cNvCxnSpPr>
          <p:nvPr/>
        </p:nvCxnSpPr>
        <p:spPr>
          <a:xfrm>
            <a:off x="323528" y="5949280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AF4F9423-CD69-7166-6C29-948955772912}"/>
              </a:ext>
            </a:extLst>
          </p:cNvPr>
          <p:cNvCxnSpPr>
            <a:cxnSpLocks/>
          </p:cNvCxnSpPr>
          <p:nvPr/>
        </p:nvCxnSpPr>
        <p:spPr>
          <a:xfrm>
            <a:off x="2699792" y="5949280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AD9965A4-8A08-9541-090B-336F3EC39434}"/>
              </a:ext>
            </a:extLst>
          </p:cNvPr>
          <p:cNvCxnSpPr>
            <a:cxnSpLocks/>
          </p:cNvCxnSpPr>
          <p:nvPr/>
        </p:nvCxnSpPr>
        <p:spPr>
          <a:xfrm>
            <a:off x="4788024" y="5949280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E04D2911-C6AC-CFEA-83F5-2641FD29C322}"/>
              </a:ext>
            </a:extLst>
          </p:cNvPr>
          <p:cNvCxnSpPr>
            <a:cxnSpLocks/>
          </p:cNvCxnSpPr>
          <p:nvPr/>
        </p:nvCxnSpPr>
        <p:spPr>
          <a:xfrm>
            <a:off x="7164288" y="5949280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8364C02-D98C-255E-1ED8-15C28177294A}"/>
              </a:ext>
            </a:extLst>
          </p:cNvPr>
          <p:cNvSpPr txBox="1"/>
          <p:nvPr/>
        </p:nvSpPr>
        <p:spPr>
          <a:xfrm>
            <a:off x="737652" y="4931876"/>
            <a:ext cx="97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u="sng" dirty="0"/>
              <a:t>Przykład</a:t>
            </a:r>
          </a:p>
        </p:txBody>
      </p:sp>
    </p:spTree>
    <p:extLst>
      <p:ext uri="{BB962C8B-B14F-4D97-AF65-F5344CB8AC3E}">
        <p14:creationId xmlns:p14="http://schemas.microsoft.com/office/powerpoint/2010/main" val="67626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C471F3-73BA-4FC8-96D4-937176507A2D}"/>
              </a:ext>
            </a:extLst>
          </p:cNvPr>
          <p:cNvSpPr/>
          <p:nvPr/>
        </p:nvSpPr>
        <p:spPr>
          <a:xfrm>
            <a:off x="251520" y="1124744"/>
            <a:ext cx="8568952" cy="547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DE5377-135F-446C-9AB4-E6D08914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34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06DFFD-EBB2-4E07-8324-EFEDB18D10AD}"/>
              </a:ext>
            </a:extLst>
          </p:cNvPr>
          <p:cNvSpPr/>
          <p:nvPr/>
        </p:nvSpPr>
        <p:spPr>
          <a:xfrm>
            <a:off x="611560" y="4005064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8A810C1-7253-4BFB-BF01-972AD70D2B60}"/>
              </a:ext>
            </a:extLst>
          </p:cNvPr>
          <p:cNvCxnSpPr>
            <a:cxnSpLocks/>
          </p:cNvCxnSpPr>
          <p:nvPr/>
        </p:nvCxnSpPr>
        <p:spPr>
          <a:xfrm>
            <a:off x="1619672" y="414908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DA594724-2895-4995-B3DC-68494369CC38}"/>
              </a:ext>
            </a:extLst>
          </p:cNvPr>
          <p:cNvSpPr/>
          <p:nvPr/>
        </p:nvSpPr>
        <p:spPr>
          <a:xfrm>
            <a:off x="2123728" y="4005064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F0568B3-FD33-4EF7-87F9-9F48569E0928}"/>
              </a:ext>
            </a:extLst>
          </p:cNvPr>
          <p:cNvCxnSpPr>
            <a:cxnSpLocks/>
          </p:cNvCxnSpPr>
          <p:nvPr/>
        </p:nvCxnSpPr>
        <p:spPr>
          <a:xfrm>
            <a:off x="3203848" y="429309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FDF149BA-FC07-4272-BBCC-E773AA44E57D}"/>
              </a:ext>
            </a:extLst>
          </p:cNvPr>
          <p:cNvSpPr/>
          <p:nvPr/>
        </p:nvSpPr>
        <p:spPr>
          <a:xfrm>
            <a:off x="3923928" y="4005064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888E1C6-430D-44CC-86A8-251BC76E468F}"/>
              </a:ext>
            </a:extLst>
          </p:cNvPr>
          <p:cNvCxnSpPr>
            <a:cxnSpLocks/>
          </p:cNvCxnSpPr>
          <p:nvPr/>
        </p:nvCxnSpPr>
        <p:spPr>
          <a:xfrm>
            <a:off x="5148064" y="429309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DE4694-B050-4701-B9B9-8788B2AB24E2}"/>
              </a:ext>
            </a:extLst>
          </p:cNvPr>
          <p:cNvSpPr/>
          <p:nvPr/>
        </p:nvSpPr>
        <p:spPr>
          <a:xfrm>
            <a:off x="5868144" y="4005064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213D94-2C42-495B-9DCB-EDF319CA1B31}"/>
              </a:ext>
            </a:extLst>
          </p:cNvPr>
          <p:cNvSpPr/>
          <p:nvPr/>
        </p:nvSpPr>
        <p:spPr>
          <a:xfrm>
            <a:off x="7524328" y="4005064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87C9FAF-137E-4511-990A-BDC58B822919}"/>
              </a:ext>
            </a:extLst>
          </p:cNvPr>
          <p:cNvSpPr/>
          <p:nvPr/>
        </p:nvSpPr>
        <p:spPr>
          <a:xfrm>
            <a:off x="4427984" y="465313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2355684-3169-4249-B768-17CAEB6BB8A9}"/>
              </a:ext>
            </a:extLst>
          </p:cNvPr>
          <p:cNvSpPr/>
          <p:nvPr/>
        </p:nvSpPr>
        <p:spPr>
          <a:xfrm>
            <a:off x="3995936" y="5085184"/>
            <a:ext cx="1080120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błędy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B7924-5589-48A1-9FF8-7BA3E48D1E97}"/>
              </a:ext>
            </a:extLst>
          </p:cNvPr>
          <p:cNvSpPr txBox="1"/>
          <p:nvPr/>
        </p:nvSpPr>
        <p:spPr>
          <a:xfrm>
            <a:off x="959451" y="4942909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ze źródeł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C98EE0-F940-46A9-8540-7263607FC7A1}"/>
              </a:ext>
            </a:extLst>
          </p:cNvPr>
          <p:cNvSpPr txBox="1"/>
          <p:nvPr/>
        </p:nvSpPr>
        <p:spPr>
          <a:xfrm>
            <a:off x="6383993" y="4870901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do klienta (-ów)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6421D03-ECEE-4E73-9469-DEB02B949083}"/>
              </a:ext>
            </a:extLst>
          </p:cNvPr>
          <p:cNvSpPr txBox="1"/>
          <p:nvPr/>
        </p:nvSpPr>
        <p:spPr>
          <a:xfrm>
            <a:off x="2773362" y="4787860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6F426A-11B0-49D3-94C1-6A5E4447DBA3}"/>
              </a:ext>
            </a:extLst>
          </p:cNvPr>
          <p:cNvSpPr txBox="1"/>
          <p:nvPr/>
        </p:nvSpPr>
        <p:spPr>
          <a:xfrm>
            <a:off x="4861594" y="4787860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E1375714-4330-42EC-ACBF-3F0EB0BED9E4}"/>
              </a:ext>
            </a:extLst>
          </p:cNvPr>
          <p:cNvSpPr/>
          <p:nvPr/>
        </p:nvSpPr>
        <p:spPr>
          <a:xfrm>
            <a:off x="1763688" y="4509120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górę 33">
            <a:extLst>
              <a:ext uri="{FF2B5EF4-FFF2-40B4-BE49-F238E27FC236}">
                <a16:creationId xmlns:a16="http://schemas.microsoft.com/office/drawing/2014/main" id="{27B11997-883D-4DA3-BBD6-5C6B8BF38397}"/>
              </a:ext>
            </a:extLst>
          </p:cNvPr>
          <p:cNvSpPr/>
          <p:nvPr/>
        </p:nvSpPr>
        <p:spPr>
          <a:xfrm>
            <a:off x="3419872" y="4304129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34">
            <a:extLst>
              <a:ext uri="{FF2B5EF4-FFF2-40B4-BE49-F238E27FC236}">
                <a16:creationId xmlns:a16="http://schemas.microsoft.com/office/drawing/2014/main" id="{4672810C-4CBA-4454-A588-DBDC6D4A1671}"/>
              </a:ext>
            </a:extLst>
          </p:cNvPr>
          <p:cNvSpPr/>
          <p:nvPr/>
        </p:nvSpPr>
        <p:spPr>
          <a:xfrm>
            <a:off x="5364088" y="429309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górę 35">
            <a:extLst>
              <a:ext uri="{FF2B5EF4-FFF2-40B4-BE49-F238E27FC236}">
                <a16:creationId xmlns:a16="http://schemas.microsoft.com/office/drawing/2014/main" id="{57A1D940-E428-45B4-97D8-937A5E92BE37}"/>
              </a:ext>
            </a:extLst>
          </p:cNvPr>
          <p:cNvSpPr/>
          <p:nvPr/>
        </p:nvSpPr>
        <p:spPr>
          <a:xfrm>
            <a:off x="7164288" y="4365104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1C38F1C-A648-494C-9F47-C897B31CF797}"/>
              </a:ext>
            </a:extLst>
          </p:cNvPr>
          <p:cNvGrpSpPr/>
          <p:nvPr/>
        </p:nvGrpSpPr>
        <p:grpSpPr>
          <a:xfrm>
            <a:off x="3296610" y="4077072"/>
            <a:ext cx="532481" cy="144016"/>
            <a:chOff x="3131840" y="404664"/>
            <a:chExt cx="532481" cy="144016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1CFC9FD5-3D48-481E-BC81-ADA3C6AC8846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15148C10-104E-4DBC-A00D-ADAF73CA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D568E311-F207-484D-BF81-8FA917DC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D519808-74BE-4897-86B4-2FBCC300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1179093-9028-49F7-BF88-6ABC189EA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FBA419B3-E721-453D-B762-CEB09B3A05B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FC69CE0-BE16-4948-9DD0-315D7B170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6E0F457A-6283-4BE9-80DC-19F083F12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FDE42A01-F058-4263-98C1-8EE93975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075612EB-7420-41AF-9EFC-E43F326E8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C33109F-59B1-4D7E-97B2-21E20331BE5E}"/>
              </a:ext>
            </a:extLst>
          </p:cNvPr>
          <p:cNvGrpSpPr/>
          <p:nvPr/>
        </p:nvGrpSpPr>
        <p:grpSpPr>
          <a:xfrm>
            <a:off x="5241621" y="4077072"/>
            <a:ext cx="532481" cy="144016"/>
            <a:chOff x="3131840" y="404664"/>
            <a:chExt cx="532481" cy="144016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4E5BA7BE-6AF4-46E5-84FD-EEA13463246F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71492C1-FC10-4A94-8CAB-9F2596B7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98AD2C6-315E-499A-BA68-DBD6CC7B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FFE0B345-DF58-4769-9197-6875AA3EC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B655FD7-6B4A-4E38-B961-41233B406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86A5D88D-4C54-47BF-B55C-21E7C14F90F4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E47F2289-8026-4612-BBDB-CDC71FBF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EF11723-0C62-4B5F-A176-F3C6910E6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B922F5D8-373D-4D25-8DCB-AAE680E20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BC3A4AB-D5C0-4123-860A-17BD72AE9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A1D243E-341D-4BD3-B695-1579A0955E82}"/>
              </a:ext>
            </a:extLst>
          </p:cNvPr>
          <p:cNvGrpSpPr/>
          <p:nvPr/>
        </p:nvGrpSpPr>
        <p:grpSpPr>
          <a:xfrm>
            <a:off x="1691680" y="3933056"/>
            <a:ext cx="360040" cy="144016"/>
            <a:chOff x="3131840" y="404664"/>
            <a:chExt cx="457200" cy="144016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4B9A233-8BD2-478B-8F61-318F1BB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FE22DDC-ACC7-4FD0-B1CC-CA85475F7702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9166D3C6-A3B7-48BC-B2AE-E961FCF1F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5884798B-E160-4710-8862-B0E32605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A01865B-BF75-476D-B85C-17592C86DA22}"/>
              </a:ext>
            </a:extLst>
          </p:cNvPr>
          <p:cNvGrpSpPr/>
          <p:nvPr/>
        </p:nvGrpSpPr>
        <p:grpSpPr>
          <a:xfrm>
            <a:off x="7092280" y="3933056"/>
            <a:ext cx="360040" cy="144016"/>
            <a:chOff x="3131840" y="404664"/>
            <a:chExt cx="457200" cy="144016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6A914EC5-40D5-4CCF-954D-B3F195A94C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7EDE323E-595F-4D15-9787-3BDF226898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A6759D15-BEF1-4B59-8D01-5AFC062AF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A0B89A56-1122-4612-A5FD-A68C51555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C6EF9C11-5A34-437F-984C-CCAEF5077389}"/>
              </a:ext>
            </a:extLst>
          </p:cNvPr>
          <p:cNvCxnSpPr>
            <a:cxnSpLocks/>
          </p:cNvCxnSpPr>
          <p:nvPr/>
        </p:nvCxnSpPr>
        <p:spPr>
          <a:xfrm>
            <a:off x="1619672" y="423537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B5C7C883-1C52-4161-8406-0BFFB518BBEA}"/>
              </a:ext>
            </a:extLst>
          </p:cNvPr>
          <p:cNvCxnSpPr>
            <a:cxnSpLocks/>
          </p:cNvCxnSpPr>
          <p:nvPr/>
        </p:nvCxnSpPr>
        <p:spPr>
          <a:xfrm>
            <a:off x="1606817" y="432103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5E7FF30A-B0EB-4496-96D8-DB51AE656ECA}"/>
              </a:ext>
            </a:extLst>
          </p:cNvPr>
          <p:cNvCxnSpPr>
            <a:cxnSpLocks/>
          </p:cNvCxnSpPr>
          <p:nvPr/>
        </p:nvCxnSpPr>
        <p:spPr>
          <a:xfrm>
            <a:off x="7020272" y="414908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>
            <a:extLst>
              <a:ext uri="{FF2B5EF4-FFF2-40B4-BE49-F238E27FC236}">
                <a16:creationId xmlns:a16="http://schemas.microsoft.com/office/drawing/2014/main" id="{72F6E59B-425C-426C-A999-4715DB664917}"/>
              </a:ext>
            </a:extLst>
          </p:cNvPr>
          <p:cNvCxnSpPr>
            <a:cxnSpLocks/>
          </p:cNvCxnSpPr>
          <p:nvPr/>
        </p:nvCxnSpPr>
        <p:spPr>
          <a:xfrm>
            <a:off x="7020272" y="423537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id="{FF202C8E-A953-4744-B84C-EC67B2FCBBE1}"/>
              </a:ext>
            </a:extLst>
          </p:cNvPr>
          <p:cNvCxnSpPr>
            <a:cxnSpLocks/>
          </p:cNvCxnSpPr>
          <p:nvPr/>
        </p:nvCxnSpPr>
        <p:spPr>
          <a:xfrm>
            <a:off x="7007417" y="432103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564DD430-40D7-40C6-B8E7-B593B0AB1192}"/>
              </a:ext>
            </a:extLst>
          </p:cNvPr>
          <p:cNvSpPr/>
          <p:nvPr/>
        </p:nvSpPr>
        <p:spPr>
          <a:xfrm>
            <a:off x="2483768" y="3242680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Strzałka: w dół 100">
            <a:extLst>
              <a:ext uri="{FF2B5EF4-FFF2-40B4-BE49-F238E27FC236}">
                <a16:creationId xmlns:a16="http://schemas.microsoft.com/office/drawing/2014/main" id="{C8ED5E91-F973-4BA4-AD3A-6A2BFE459216}"/>
              </a:ext>
            </a:extLst>
          </p:cNvPr>
          <p:cNvSpPr/>
          <p:nvPr/>
        </p:nvSpPr>
        <p:spPr>
          <a:xfrm>
            <a:off x="6355295" y="3251972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5B36582B-3E92-4C21-910C-666C2329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Generowanie nadawanego sygnału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6FE212EE-5146-41D3-8255-1D8B1AD11295}"/>
              </a:ext>
            </a:extLst>
          </p:cNvPr>
          <p:cNvSpPr txBox="1"/>
          <p:nvPr/>
        </p:nvSpPr>
        <p:spPr>
          <a:xfrm>
            <a:off x="1540142" y="1628800"/>
            <a:ext cx="2181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Multipleksacji</a:t>
            </a:r>
            <a:endParaRPr lang="pl-PL" dirty="0"/>
          </a:p>
          <a:p>
            <a:pPr algn="ctr"/>
            <a:r>
              <a:rPr lang="pl-PL" dirty="0"/>
              <a:t>Odwzorowanie</a:t>
            </a:r>
          </a:p>
          <a:p>
            <a:pPr algn="ctr"/>
            <a:r>
              <a:rPr lang="pl-PL" dirty="0"/>
              <a:t>Kodowanie kanałowe</a:t>
            </a:r>
          </a:p>
          <a:p>
            <a:pPr algn="ctr"/>
            <a:r>
              <a:rPr lang="pl-PL" dirty="0"/>
              <a:t>Przeplot</a:t>
            </a:r>
          </a:p>
          <a:p>
            <a:pPr algn="ctr"/>
            <a:r>
              <a:rPr lang="pl-PL" dirty="0" err="1"/>
              <a:t>Skrambling</a:t>
            </a:r>
            <a:endParaRPr lang="pl-PL" dirty="0"/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5ADE54FA-AE3A-4799-A309-6E81AB6DBCAC}"/>
              </a:ext>
            </a:extLst>
          </p:cNvPr>
          <p:cNvSpPr txBox="1"/>
          <p:nvPr/>
        </p:nvSpPr>
        <p:spPr>
          <a:xfrm>
            <a:off x="5580112" y="1628800"/>
            <a:ext cx="1815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Demultipleksacja</a:t>
            </a:r>
            <a:endParaRPr lang="pl-PL" dirty="0"/>
          </a:p>
          <a:p>
            <a:pPr algn="ctr"/>
            <a:r>
              <a:rPr lang="pl-PL" dirty="0" err="1"/>
              <a:t>Demapping</a:t>
            </a:r>
            <a:endParaRPr lang="pl-PL" dirty="0"/>
          </a:p>
          <a:p>
            <a:pPr algn="ctr"/>
            <a:r>
              <a:rPr lang="pl-PL" dirty="0"/>
              <a:t>Dekodowanie</a:t>
            </a:r>
          </a:p>
          <a:p>
            <a:pPr algn="ctr"/>
            <a:r>
              <a:rPr lang="pl-PL" dirty="0" err="1"/>
              <a:t>Roplot</a:t>
            </a:r>
            <a:endParaRPr lang="pl-PL" dirty="0"/>
          </a:p>
          <a:p>
            <a:pPr algn="ctr"/>
            <a:r>
              <a:rPr lang="pl-PL" dirty="0" err="1"/>
              <a:t>Deskrambling</a:t>
            </a:r>
            <a:endParaRPr lang="pl-PL" dirty="0"/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0FDBCAC-AA2F-4AD5-B212-8EBA81E8B19B}"/>
              </a:ext>
            </a:extLst>
          </p:cNvPr>
          <p:cNvSpPr txBox="1"/>
          <p:nvPr/>
        </p:nvSpPr>
        <p:spPr>
          <a:xfrm>
            <a:off x="107504" y="6516052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636040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8E54B7C-E910-4182-9202-023DE3CE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35</a:t>
            </a:fld>
            <a:endParaRPr lang="pl-PL"/>
          </a:p>
        </p:txBody>
      </p:sp>
      <p:sp>
        <p:nvSpPr>
          <p:cNvPr id="4" name="Prostokąt zaokrąglony 5">
            <a:extLst>
              <a:ext uri="{FF2B5EF4-FFF2-40B4-BE49-F238E27FC236}">
                <a16:creationId xmlns:a16="http://schemas.microsoft.com/office/drawing/2014/main" id="{8122902B-F02A-4136-B650-26AEBE1F813E}"/>
              </a:ext>
            </a:extLst>
          </p:cNvPr>
          <p:cNvSpPr/>
          <p:nvPr/>
        </p:nvSpPr>
        <p:spPr>
          <a:xfrm>
            <a:off x="1907704" y="2355066"/>
            <a:ext cx="5472608" cy="1433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Rectangle 251">
            <a:extLst>
              <a:ext uri="{FF2B5EF4-FFF2-40B4-BE49-F238E27FC236}">
                <a16:creationId xmlns:a16="http://schemas.microsoft.com/office/drawing/2014/main" id="{B504B788-E73B-421D-86A2-4E3AA1530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502" y="2636912"/>
            <a:ext cx="525624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Kodowanie liniowe</a:t>
            </a:r>
          </a:p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- postać fizyczna sygnałów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EACD40-5622-408C-9160-C3E73B81070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761227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rostokąt 106">
            <a:extLst>
              <a:ext uri="{FF2B5EF4-FFF2-40B4-BE49-F238E27FC236}">
                <a16:creationId xmlns:a16="http://schemas.microsoft.com/office/drawing/2014/main" id="{65E1FC98-19E9-49C2-9E7A-F104E61AC1B8}"/>
              </a:ext>
            </a:extLst>
          </p:cNvPr>
          <p:cNvSpPr/>
          <p:nvPr/>
        </p:nvSpPr>
        <p:spPr>
          <a:xfrm>
            <a:off x="827584" y="692696"/>
            <a:ext cx="7632848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F7120A5-97E9-4222-951E-72A1EBE46EF7}"/>
              </a:ext>
            </a:extLst>
          </p:cNvPr>
          <p:cNvSpPr txBox="1"/>
          <p:nvPr/>
        </p:nvSpPr>
        <p:spPr>
          <a:xfrm>
            <a:off x="107504" y="44624"/>
            <a:ext cx="892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onwersji bitów na wybrane kody liniowe</a:t>
            </a:r>
            <a:endParaRPr lang="pl-PL" sz="3200" b="1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96D1DF4-AD0F-4722-A83A-167CE21B63D2}"/>
              </a:ext>
            </a:extLst>
          </p:cNvPr>
          <p:cNvGrpSpPr/>
          <p:nvPr/>
        </p:nvGrpSpPr>
        <p:grpSpPr>
          <a:xfrm>
            <a:off x="-324544" y="980728"/>
            <a:ext cx="8240626" cy="5400675"/>
            <a:chOff x="1338" y="692150"/>
            <a:chExt cx="8240626" cy="5400675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0519A8DE-A9E9-4ECC-9621-27B9CF0EF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3" y="1701800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5486564-24B8-471A-842C-4EBB18692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13414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4ED4CE37-CF3F-4659-B340-87B42206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13CDCF8-9B39-412C-9CAB-905A0E68F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13414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3E64A4D5-85E6-4F8B-9C2D-0E47B67A5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13414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8D53D5DA-38A4-4638-9CF9-FF08A9D3E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13" y="13414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265A975C-1D51-4F08-8608-1D0404F9C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4220F54E-7B6F-4194-ADB3-9E31FE236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275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E512DFAF-B069-4855-98E4-0C3DC271E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DE869421-92CD-430E-8A02-3E283401E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538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2C439947-4E09-4DC7-BD7F-6D8EC444B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5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472EB523-B743-4509-84D5-951D81252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14F90535-400A-434F-87F9-FC57FF69E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138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EDA760BA-E930-455B-892B-E0DED1F8E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475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7024C2B2-8709-4CD9-8DEB-2EE1DAEEE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A83BA6AF-D9AC-4D87-8EE1-1CA43282F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738" y="17018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F4E1BC3B-34D7-4D25-A412-BB7BD43DD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4550" y="692150"/>
              <a:ext cx="46875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dirty="0"/>
                <a:t>1     0    1    </a:t>
              </a:r>
              <a:r>
                <a:rPr lang="pl-PL" sz="1600" dirty="0" err="1"/>
                <a:t>1</a:t>
              </a:r>
              <a:r>
                <a:rPr lang="pl-PL" sz="1600" dirty="0"/>
                <a:t>    </a:t>
              </a:r>
              <a:r>
                <a:rPr lang="pl-PL" sz="1600" dirty="0" err="1"/>
                <a:t>1</a:t>
              </a:r>
              <a:r>
                <a:rPr lang="pl-PL" sz="1600" dirty="0"/>
                <a:t>    0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1</a:t>
              </a:r>
              <a:endParaRPr lang="en-US" sz="1600" dirty="0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B7A746ED-A6A3-4981-8A97-841E219CA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13414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BD55D858-5145-40F0-B13E-2617EECCC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3" y="3717925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32E3F1CF-0882-424E-AF59-B083250E8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3357563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46924A98-E113-440F-B1A8-E5F08D10E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3717925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64E662A-3F11-4419-8194-90BBA0195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3" y="2709863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D53E4BE8-7A0C-4E42-B6A8-BDB0FF942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2349500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B7893E5F-58A5-40D0-9CDD-18D1C2F90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27098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416556D4-A55A-43E1-90CE-802AB6D4F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2349500"/>
              <a:ext cx="144463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690FE136-77AE-4524-84EC-33261EB85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2349500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1657A023-B093-4845-9E86-03C0EB757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13" y="2349500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56EA088C-0AFF-44D5-92AF-382D639BD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27098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350FF29E-7E77-4721-B631-55C1A1611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275" y="27098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FF9BD736-1FF1-456B-B18B-87FE9A4E9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2709863"/>
              <a:ext cx="142875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0091541E-E48E-40A2-AA52-77618EA06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538" y="27098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855B04D4-2D6D-49E2-9411-F15260091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5" y="27098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415D803A-FAFB-4042-A1B9-F6AB6E63E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27098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027D7852-DEED-4A29-850B-A0857D336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138" y="27098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EDFAA12E-2C52-4286-B5FB-7CE6FFC2D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475" y="27098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D84C9120-5662-415B-8FF2-D8CD4D92C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7098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C047F069-750C-40EB-AF84-F8B490F46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738" y="27098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C8EEA7DE-69AF-4F8D-922B-59C60EE1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2349500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Rectangle 43">
              <a:extLst>
                <a:ext uri="{FF2B5EF4-FFF2-40B4-BE49-F238E27FC236}">
                  <a16:creationId xmlns:a16="http://schemas.microsoft.com/office/drawing/2014/main" id="{4807A037-0E84-45EF-A4D7-EA6E80703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3357563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8E094198-5247-4F9A-823C-9F96CCE26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13" y="3716338"/>
              <a:ext cx="288925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45">
              <a:extLst>
                <a:ext uri="{FF2B5EF4-FFF2-40B4-BE49-F238E27FC236}">
                  <a16:creationId xmlns:a16="http://schemas.microsoft.com/office/drawing/2014/main" id="{BB0C78C2-7E5C-4DB3-840F-616C46E2B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25" y="47244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D4B25B75-3DFA-4967-AA9F-9B038C56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463" y="43640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2E4B0555-CB67-4AEF-841E-0A811EF73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43640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44352B22-9553-4D29-B338-F322259B3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0" y="47244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304273F8-D810-493D-9363-E83B6E60C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3" y="5732463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24DC84D8-F363-40CA-8B15-76943ECFD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5372100"/>
              <a:ext cx="288925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707D3DF6-7248-43C9-93B8-3601373D9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57324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4F7249EC-7A0D-44CD-9D7C-FE2A863A1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72100"/>
              <a:ext cx="144463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Rectangle 53">
              <a:extLst>
                <a:ext uri="{FF2B5EF4-FFF2-40B4-BE49-F238E27FC236}">
                  <a16:creationId xmlns:a16="http://schemas.microsoft.com/office/drawing/2014/main" id="{F3B0CB91-69C1-47B8-A72E-E3162CC30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5372100"/>
              <a:ext cx="288925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D8A9ADED-F651-46C5-9BDE-D4CE72BE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13" y="5732463"/>
              <a:ext cx="288925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01FC673D-15E8-4832-827A-557B51BC6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57324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D1D0FC8A-B2EB-4D33-AEEE-EECCF6411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275" y="57324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Rectangle 57">
              <a:extLst>
                <a:ext uri="{FF2B5EF4-FFF2-40B4-BE49-F238E27FC236}">
                  <a16:creationId xmlns:a16="http://schemas.microsoft.com/office/drawing/2014/main" id="{7279372B-D5CB-4E80-86AC-932DD4B28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5732463"/>
              <a:ext cx="142875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Rectangle 58">
              <a:extLst>
                <a:ext uri="{FF2B5EF4-FFF2-40B4-BE49-F238E27FC236}">
                  <a16:creationId xmlns:a16="http://schemas.microsoft.com/office/drawing/2014/main" id="{741E26ED-CA20-49B7-BB97-A27209BE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538" y="57324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E838B4AF-5003-42F1-BABF-B9AAE5277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5" y="57324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65A00183-C19A-4BB5-9ED7-F81D7382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57324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Rectangle 61">
              <a:extLst>
                <a:ext uri="{FF2B5EF4-FFF2-40B4-BE49-F238E27FC236}">
                  <a16:creationId xmlns:a16="http://schemas.microsoft.com/office/drawing/2014/main" id="{64A1A702-8EDE-42FA-AD1A-72B776C8A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138" y="57324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4168C965-B23E-4351-AF3F-AF796A904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475" y="57324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F70C2955-A55F-41B0-A723-1162AAE8C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7324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124B9ECF-1486-48CD-93DE-42C7B6137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738" y="57324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29A67209-1019-4833-B32D-4EA6D6F0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5373688"/>
              <a:ext cx="287337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6A9C4B83-5D6F-4DA3-8829-301F450C9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5732463"/>
              <a:ext cx="288925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4BD539D6-0B12-41AD-A823-64583B08F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813" y="5372100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E6F0DFB9-10FB-4FA3-AB50-F8A48F3AC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150" y="5372100"/>
              <a:ext cx="144463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Rectangle 69">
              <a:extLst>
                <a:ext uri="{FF2B5EF4-FFF2-40B4-BE49-F238E27FC236}">
                  <a16:creationId xmlns:a16="http://schemas.microsoft.com/office/drawing/2014/main" id="{623734D4-83C9-4BF7-ABA7-F5E0F0564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5372100"/>
              <a:ext cx="144463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BBC03888-07F4-40DC-A2E8-17BBE1E4C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413" y="5372100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Rectangle 71">
              <a:extLst>
                <a:ext uri="{FF2B5EF4-FFF2-40B4-BE49-F238E27FC236}">
                  <a16:creationId xmlns:a16="http://schemas.microsoft.com/office/drawing/2014/main" id="{3EA0348F-6164-4CE1-9FFA-16007F59F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8" y="5372100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Rectangle 72">
              <a:extLst>
                <a:ext uri="{FF2B5EF4-FFF2-40B4-BE49-F238E27FC236}">
                  <a16:creationId xmlns:a16="http://schemas.microsoft.com/office/drawing/2014/main" id="{0A6FACAC-D81B-4C94-957C-09B1C0798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675" y="5372100"/>
              <a:ext cx="144463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Rectangle 73">
              <a:extLst>
                <a:ext uri="{FF2B5EF4-FFF2-40B4-BE49-F238E27FC236}">
                  <a16:creationId xmlns:a16="http://schemas.microsoft.com/office/drawing/2014/main" id="{1AE758E8-9845-4175-ABD5-C2D843A1C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600" y="5372100"/>
              <a:ext cx="144463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7366D079-B3D1-4FD1-9EDC-86C07669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938" y="5372100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Rectangle 75">
              <a:extLst>
                <a:ext uri="{FF2B5EF4-FFF2-40B4-BE49-F238E27FC236}">
                  <a16:creationId xmlns:a16="http://schemas.microsoft.com/office/drawing/2014/main" id="{28D5A449-B297-46FC-94E2-AB509077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5372100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09487963-3E2B-4CBF-B852-3A389D2CE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5372100"/>
              <a:ext cx="144463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Text Box 77">
              <a:extLst>
                <a:ext uri="{FF2B5EF4-FFF2-40B4-BE49-F238E27FC236}">
                  <a16:creationId xmlns:a16="http://schemas.microsoft.com/office/drawing/2014/main" id="{5528381D-CC38-46E2-9DCB-2FC2828A7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4441" y="1387475"/>
              <a:ext cx="5261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dirty="0"/>
                <a:t>NRZ</a:t>
              </a:r>
              <a:endParaRPr lang="en-US" sz="1600" dirty="0"/>
            </a:p>
          </p:txBody>
        </p:sp>
        <p:sp>
          <p:nvSpPr>
            <p:cNvPr id="78" name="Text Box 78">
              <a:extLst>
                <a:ext uri="{FF2B5EF4-FFF2-40B4-BE49-F238E27FC236}">
                  <a16:creationId xmlns:a16="http://schemas.microsoft.com/office/drawing/2014/main" id="{4BE0776B-2D63-47D3-A2ED-0EC0EE30C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0010" y="2395538"/>
              <a:ext cx="3930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/>
                <a:t>RZ</a:t>
              </a:r>
              <a:endParaRPr lang="en-US" sz="1600"/>
            </a:p>
          </p:txBody>
        </p:sp>
        <p:sp>
          <p:nvSpPr>
            <p:cNvPr id="79" name="Text Box 79">
              <a:extLst>
                <a:ext uri="{FF2B5EF4-FFF2-40B4-BE49-F238E27FC236}">
                  <a16:creationId xmlns:a16="http://schemas.microsoft.com/office/drawing/2014/main" id="{84621B48-EB2D-4070-9AA2-EB735CE91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1088" y="3332163"/>
              <a:ext cx="5293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/>
                <a:t>AMI</a:t>
              </a:r>
              <a:endParaRPr lang="en-US" sz="1600"/>
            </a:p>
          </p:txBody>
        </p:sp>
        <p:sp>
          <p:nvSpPr>
            <p:cNvPr id="80" name="Text Box 80">
              <a:extLst>
                <a:ext uri="{FF2B5EF4-FFF2-40B4-BE49-F238E27FC236}">
                  <a16:creationId xmlns:a16="http://schemas.microsoft.com/office/drawing/2014/main" id="{9CD45544-9C66-46D3-9D6F-A235E046D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3498" y="4340225"/>
              <a:ext cx="7184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/>
                <a:t>HDB-3</a:t>
              </a:r>
              <a:endParaRPr lang="en-US" sz="1600"/>
            </a:p>
          </p:txBody>
        </p:sp>
        <p:sp>
          <p:nvSpPr>
            <p:cNvPr id="81" name="Text Box 81">
              <a:extLst>
                <a:ext uri="{FF2B5EF4-FFF2-40B4-BE49-F238E27FC236}">
                  <a16:creationId xmlns:a16="http://schemas.microsoft.com/office/drawing/2014/main" id="{CC1426DD-1D46-42CE-9022-3FB5F7F3A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2566" y="5373688"/>
              <a:ext cx="5196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/>
                <a:t>CMI</a:t>
              </a:r>
              <a:endParaRPr lang="en-US" sz="1600"/>
            </a:p>
          </p:txBody>
        </p:sp>
        <p:sp>
          <p:nvSpPr>
            <p:cNvPr id="82" name="Line 82">
              <a:extLst>
                <a:ext uri="{FF2B5EF4-FFF2-40B4-BE49-F238E27FC236}">
                  <a16:creationId xmlns:a16="http://schemas.microsoft.com/office/drawing/2014/main" id="{FABD6CF6-ACFA-4E44-BBA0-0FBBE25F6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3" y="4724400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Rectangle 83">
              <a:extLst>
                <a:ext uri="{FF2B5EF4-FFF2-40B4-BE49-F238E27FC236}">
                  <a16:creationId xmlns:a16="http://schemas.microsoft.com/office/drawing/2014/main" id="{76DFADA3-A6AC-4883-8093-B03E8C965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43640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DD29C479-C574-42AD-B5B9-C31861604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4724400"/>
              <a:ext cx="288925" cy="360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Rectangle 85">
              <a:extLst>
                <a:ext uri="{FF2B5EF4-FFF2-40B4-BE49-F238E27FC236}">
                  <a16:creationId xmlns:a16="http://schemas.microsoft.com/office/drawing/2014/main" id="{B2DF8A36-FB9F-4D58-9344-9A02F2B7F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43640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Rectangle 86">
              <a:extLst>
                <a:ext uri="{FF2B5EF4-FFF2-40B4-BE49-F238E27FC236}">
                  <a16:creationId xmlns:a16="http://schemas.microsoft.com/office/drawing/2014/main" id="{604B7C22-499D-428D-8C3C-16773941D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13" y="4722813"/>
              <a:ext cx="288925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7" name="Group 87">
              <a:extLst>
                <a:ext uri="{FF2B5EF4-FFF2-40B4-BE49-F238E27FC236}">
                  <a16:creationId xmlns:a16="http://schemas.microsoft.com/office/drawing/2014/main" id="{FDEEE72A-218D-453A-9FAA-FF8C020D5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1700213"/>
              <a:ext cx="2903" cy="3673475"/>
              <a:chOff x="1338" y="1071"/>
              <a:chExt cx="2903" cy="1542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89" name="Line 88">
                <a:extLst>
                  <a:ext uri="{FF2B5EF4-FFF2-40B4-BE49-F238E27FC236}">
                    <a16:creationId xmlns:a16="http://schemas.microsoft.com/office/drawing/2014/main" id="{C634145A-A801-488B-BBE0-692E61248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0" name="Line 89">
                <a:extLst>
                  <a:ext uri="{FF2B5EF4-FFF2-40B4-BE49-F238E27FC236}">
                    <a16:creationId xmlns:a16="http://schemas.microsoft.com/office/drawing/2014/main" id="{6BA5167E-CB63-437D-842E-9F2A27F89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1" name="Line 90">
                <a:extLst>
                  <a:ext uri="{FF2B5EF4-FFF2-40B4-BE49-F238E27FC236}">
                    <a16:creationId xmlns:a16="http://schemas.microsoft.com/office/drawing/2014/main" id="{336EA8E8-D7E8-4629-B87D-FFEE19056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2" name="Line 91">
                <a:extLst>
                  <a:ext uri="{FF2B5EF4-FFF2-40B4-BE49-F238E27FC236}">
                    <a16:creationId xmlns:a16="http://schemas.microsoft.com/office/drawing/2014/main" id="{8FC951FD-F941-4B67-9755-899FFF008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2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3" name="Line 92">
                <a:extLst>
                  <a:ext uri="{FF2B5EF4-FFF2-40B4-BE49-F238E27FC236}">
                    <a16:creationId xmlns:a16="http://schemas.microsoft.com/office/drawing/2014/main" id="{F13733F1-DE4E-4FFB-B2A4-010A8A7C6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Line 93">
                <a:extLst>
                  <a:ext uri="{FF2B5EF4-FFF2-40B4-BE49-F238E27FC236}">
                    <a16:creationId xmlns:a16="http://schemas.microsoft.com/office/drawing/2014/main" id="{E845243D-F71C-415F-981A-0401B6C38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" name="Line 94">
                <a:extLst>
                  <a:ext uri="{FF2B5EF4-FFF2-40B4-BE49-F238E27FC236}">
                    <a16:creationId xmlns:a16="http://schemas.microsoft.com/office/drawing/2014/main" id="{02E94C6E-B5D3-42E7-B38D-B47ED6FCD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" name="Line 95">
                <a:extLst>
                  <a:ext uri="{FF2B5EF4-FFF2-40B4-BE49-F238E27FC236}">
                    <a16:creationId xmlns:a16="http://schemas.microsoft.com/office/drawing/2014/main" id="{9A27ADF0-1FDD-4F9B-8C36-2B351B1D4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7" name="Line 96">
                <a:extLst>
                  <a:ext uri="{FF2B5EF4-FFF2-40B4-BE49-F238E27FC236}">
                    <a16:creationId xmlns:a16="http://schemas.microsoft.com/office/drawing/2014/main" id="{1E2F532F-EBC7-4508-9661-0CB61CCFD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8" name="Line 97">
                <a:extLst>
                  <a:ext uri="{FF2B5EF4-FFF2-40B4-BE49-F238E27FC236}">
                    <a16:creationId xmlns:a16="http://schemas.microsoft.com/office/drawing/2014/main" id="{68802C81-DEE1-450D-BFB5-1D8AD815B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9" name="Line 98">
                <a:extLst>
                  <a:ext uri="{FF2B5EF4-FFF2-40B4-BE49-F238E27FC236}">
                    <a16:creationId xmlns:a16="http://schemas.microsoft.com/office/drawing/2014/main" id="{C1D373E6-7A2F-4224-92B6-EBC937121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0" name="Line 99">
                <a:extLst>
                  <a:ext uri="{FF2B5EF4-FFF2-40B4-BE49-F238E27FC236}">
                    <a16:creationId xmlns:a16="http://schemas.microsoft.com/office/drawing/2014/main" id="{C5F33DEB-D9A8-4F61-A688-047FF930E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3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1" name="Line 100">
                <a:extLst>
                  <a:ext uri="{FF2B5EF4-FFF2-40B4-BE49-F238E27FC236}">
                    <a16:creationId xmlns:a16="http://schemas.microsoft.com/office/drawing/2014/main" id="{A8106DC9-6626-49F2-878B-8C4A54CB6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5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2" name="Line 101">
                <a:extLst>
                  <a:ext uri="{FF2B5EF4-FFF2-40B4-BE49-F238E27FC236}">
                    <a16:creationId xmlns:a16="http://schemas.microsoft.com/office/drawing/2014/main" id="{57FDAD7D-878A-42DA-8301-39771411B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3" name="Line 102">
                <a:extLst>
                  <a:ext uri="{FF2B5EF4-FFF2-40B4-BE49-F238E27FC236}">
                    <a16:creationId xmlns:a16="http://schemas.microsoft.com/office/drawing/2014/main" id="{67FE5BB3-2AC7-41E5-8265-00A421BC3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" name="Line 103">
                <a:extLst>
                  <a:ext uri="{FF2B5EF4-FFF2-40B4-BE49-F238E27FC236}">
                    <a16:creationId xmlns:a16="http://schemas.microsoft.com/office/drawing/2014/main" id="{5560BEB6-6900-4800-BCC9-BC2EBD5AF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9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" name="Line 104">
                <a:extLst>
                  <a:ext uri="{FF2B5EF4-FFF2-40B4-BE49-F238E27FC236}">
                    <a16:creationId xmlns:a16="http://schemas.microsoft.com/office/drawing/2014/main" id="{05ECDCC4-8CB8-43D9-BF47-C8DA29456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1" y="1071"/>
                <a:ext cx="0" cy="15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310E34DC-41A0-40B3-8F7F-8F515CBC7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3357563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6" name="pole tekstowe 105">
            <a:extLst>
              <a:ext uri="{FF2B5EF4-FFF2-40B4-BE49-F238E27FC236}">
                <a16:creationId xmlns:a16="http://schemas.microsoft.com/office/drawing/2014/main" id="{F7CA9F78-2D05-41E6-B6CA-84F3DDF1A2AB}"/>
              </a:ext>
            </a:extLst>
          </p:cNvPr>
          <p:cNvSpPr txBox="1"/>
          <p:nvPr/>
        </p:nvSpPr>
        <p:spPr>
          <a:xfrm>
            <a:off x="107504" y="6516052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7029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rostokąt 63">
            <a:extLst>
              <a:ext uri="{FF2B5EF4-FFF2-40B4-BE49-F238E27FC236}">
                <a16:creationId xmlns:a16="http://schemas.microsoft.com/office/drawing/2014/main" id="{908E2AD0-4120-4067-B694-5F91A7546BA2}"/>
              </a:ext>
            </a:extLst>
          </p:cNvPr>
          <p:cNvSpPr/>
          <p:nvPr/>
        </p:nvSpPr>
        <p:spPr>
          <a:xfrm>
            <a:off x="611560" y="980728"/>
            <a:ext cx="8136904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E8110FB-1562-4FB5-B9F9-42E33AD7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37</a:t>
            </a:fld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CA7AD65-01F6-4A04-BD55-13E01DCAE728}"/>
              </a:ext>
            </a:extLst>
          </p:cNvPr>
          <p:cNvGrpSpPr/>
          <p:nvPr/>
        </p:nvGrpSpPr>
        <p:grpSpPr>
          <a:xfrm>
            <a:off x="1463147" y="1538734"/>
            <a:ext cx="6217707" cy="3492500"/>
            <a:chOff x="1979613" y="1231900"/>
            <a:chExt cx="6217707" cy="3492500"/>
          </a:xfrm>
        </p:grpSpPr>
        <p:sp>
          <p:nvSpPr>
            <p:cNvPr id="4" name="Line 5">
              <a:extLst>
                <a:ext uri="{FF2B5EF4-FFF2-40B4-BE49-F238E27FC236}">
                  <a16:creationId xmlns:a16="http://schemas.microsoft.com/office/drawing/2014/main" id="{0778EA61-D6B8-4148-84BF-22CC0AC90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3" y="2278063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FD8952D3-1170-426E-A3BC-7F8E5F93D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1917700"/>
              <a:ext cx="288925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851CCE71-24DE-4EF4-ABFB-69C30223A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1917700"/>
              <a:ext cx="288925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AE8400B5-EE92-4E49-9108-3E67A129E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1917700"/>
              <a:ext cx="288925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D1208BCC-333A-4F82-A724-69443FB2B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13" y="1917700"/>
              <a:ext cx="288925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80D7E3C3-1171-422B-9A15-D92749409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3397" y="1268413"/>
              <a:ext cx="46410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dirty="0"/>
                <a:t>1    0    1    </a:t>
              </a:r>
              <a:r>
                <a:rPr lang="pl-PL" sz="1600" dirty="0" err="1"/>
                <a:t>1</a:t>
              </a:r>
              <a:r>
                <a:rPr lang="pl-PL" sz="1600" dirty="0"/>
                <a:t>    </a:t>
              </a:r>
              <a:r>
                <a:rPr lang="pl-PL" sz="1600" dirty="0" err="1"/>
                <a:t>1</a:t>
              </a:r>
              <a:r>
                <a:rPr lang="pl-PL" sz="1600" dirty="0"/>
                <a:t>    0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</a:t>
              </a:r>
              <a:r>
                <a:rPr lang="pl-PL" sz="1600" dirty="0" err="1"/>
                <a:t>0</a:t>
              </a:r>
              <a:r>
                <a:rPr lang="pl-PL" sz="1600" dirty="0"/>
                <a:t>    1</a:t>
              </a:r>
              <a:endParaRPr lang="en-US" sz="1600" dirty="0"/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7DBA0178-ED4C-4518-ABDF-C61E98655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1917700"/>
              <a:ext cx="288925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FED70F64-6AEB-4E6C-AFF1-5E06AB376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3" y="4724400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EEC81345-7E67-4FF8-AD8D-BB20C4F31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43640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354A3B1D-A33C-4C42-A907-16DD68339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3" y="3500438"/>
              <a:ext cx="5040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C5F78655-ACAE-4B4F-A03C-2D98ABEB3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8" y="3140075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115A10F2-C580-409E-8526-EB84AE39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31416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1831B54A-8DA0-4BF9-96C8-5F121CFC1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3140075"/>
              <a:ext cx="144463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A24A70B-F1B7-45DE-A2E6-69B6AB43C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3140075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28DEB527-87BA-409F-96BA-783E7202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13" y="3140075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78DB3B72-A7E6-4DB0-8CC5-77A3EBA2E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813" y="31416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D3EC6C12-2805-4367-B403-77E751630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31416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E63BEAA5-B7CB-4556-B362-A3ABFA5B8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663" y="3141663"/>
              <a:ext cx="142875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E86850D3-70C6-4A7D-9EFA-935127747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1416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78B38BCF-EB66-43C8-B286-3BE4D0BBC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8" y="31416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C6453BE5-204B-4DB9-B5A0-F376D4215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263" y="31416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013356B2-551C-4EFA-BD70-13419AFD5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600" y="31416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409ED7BA-D265-477F-AAA7-91E44B611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938" y="31416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AA03A04E-DD35-4CB7-BD0C-F4F19FF9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3141663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653156CD-FCC8-4B63-B04A-604766DD0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3141663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7BDF59E3-02B8-48DD-8867-9831AEA96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3140075"/>
              <a:ext cx="144462" cy="3603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AA789ED5-05D5-4555-851E-D0103CFB7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088" y="43640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Text Box 32">
              <a:extLst>
                <a:ext uri="{FF2B5EF4-FFF2-40B4-BE49-F238E27FC236}">
                  <a16:creationId xmlns:a16="http://schemas.microsoft.com/office/drawing/2014/main" id="{97A5E664-DB7D-4A21-A301-DB0776228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6675" y="1963738"/>
              <a:ext cx="2968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/>
                <a:t>B</a:t>
              </a:r>
              <a:endParaRPr lang="en-US" sz="1600"/>
            </a:p>
          </p:txBody>
        </p:sp>
        <p:sp>
          <p:nvSpPr>
            <p:cNvPr id="32" name="Text Box 33">
              <a:extLst>
                <a:ext uri="{FF2B5EF4-FFF2-40B4-BE49-F238E27FC236}">
                  <a16:creationId xmlns:a16="http://schemas.microsoft.com/office/drawing/2014/main" id="{74C70F60-8D63-4BC5-9A68-3CA783DD9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7904" y="3186113"/>
              <a:ext cx="49885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/>
                <a:t>B I0</a:t>
              </a:r>
              <a:endParaRPr lang="en-US" sz="1600"/>
            </a:p>
          </p:txBody>
        </p:sp>
        <p:sp>
          <p:nvSpPr>
            <p:cNvPr id="33" name="Text Box 34">
              <a:extLst>
                <a:ext uri="{FF2B5EF4-FFF2-40B4-BE49-F238E27FC236}">
                  <a16:creationId xmlns:a16="http://schemas.microsoft.com/office/drawing/2014/main" id="{DDB61228-E9A2-454B-B1E1-1F1956A2B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8929" y="4338638"/>
              <a:ext cx="6783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/>
                <a:t>AMI II</a:t>
              </a:r>
              <a:endParaRPr lang="en-US" sz="1600"/>
            </a:p>
          </p:txBody>
        </p:sp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2B0518A6-5AF4-4C4D-960E-321F576E9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4364038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649F2F12-2365-4B52-BC61-524A961F2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938" y="4364038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Rectangle 37">
              <a:extLst>
                <a:ext uri="{FF2B5EF4-FFF2-40B4-BE49-F238E27FC236}">
                  <a16:creationId xmlns:a16="http://schemas.microsoft.com/office/drawing/2014/main" id="{CFE6CC32-6390-47B9-B90F-7DDA298D3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275" y="4364038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Rectangle 38">
              <a:extLst>
                <a:ext uri="{FF2B5EF4-FFF2-40B4-BE49-F238E27FC236}">
                  <a16:creationId xmlns:a16="http://schemas.microsoft.com/office/drawing/2014/main" id="{3D703952-6AAE-42E2-AC7D-7881DC071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4364038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1DF261E3-969D-46EA-94D9-70053330A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25" y="4364038"/>
              <a:ext cx="142875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angle 40">
              <a:extLst>
                <a:ext uri="{FF2B5EF4-FFF2-40B4-BE49-F238E27FC236}">
                  <a16:creationId xmlns:a16="http://schemas.microsoft.com/office/drawing/2014/main" id="{2248E80D-5CB8-42CE-89AC-4CA1764E7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463" y="4364038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436CE997-FE73-461F-89B1-39AFA1C7D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4364038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B4AE219A-9E30-4B51-8452-A6C92B5C3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725" y="4364038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BD8823AB-0D0C-44CB-9618-66FFD9A0D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4364038"/>
              <a:ext cx="144462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F9FF5F30-84D2-4616-A2EF-60DA20BF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4364038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A3924660-F24D-4CC4-AF13-FCDFB16E9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4364038"/>
              <a:ext cx="144463" cy="3603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747F7CB6-5806-4087-83CE-98A2DB76B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4364038"/>
              <a:ext cx="288925" cy="360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47">
              <a:extLst>
                <a:ext uri="{FF2B5EF4-FFF2-40B4-BE49-F238E27FC236}">
                  <a16:creationId xmlns:a16="http://schemas.microsoft.com/office/drawing/2014/main" id="{82E8A15D-32C5-4881-887E-6B907B298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4075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48">
              <a:extLst>
                <a:ext uri="{FF2B5EF4-FFF2-40B4-BE49-F238E27FC236}">
                  <a16:creationId xmlns:a16="http://schemas.microsoft.com/office/drawing/2014/main" id="{ACED70D9-4109-433A-9EE8-057618AD7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1413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49">
              <a:extLst>
                <a:ext uri="{FF2B5EF4-FFF2-40B4-BE49-F238E27FC236}">
                  <a16:creationId xmlns:a16="http://schemas.microsoft.com/office/drawing/2014/main" id="{B6DF53DC-C4F2-46D3-9E98-CB608B654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338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50">
              <a:extLst>
                <a:ext uri="{FF2B5EF4-FFF2-40B4-BE49-F238E27FC236}">
                  <a16:creationId xmlns:a16="http://schemas.microsoft.com/office/drawing/2014/main" id="{F8757AD9-0209-4BD2-84EE-ACB1F74E8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675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BA8B5084-17F8-4EFC-983B-40E02E266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Line 52">
              <a:extLst>
                <a:ext uri="{FF2B5EF4-FFF2-40B4-BE49-F238E27FC236}">
                  <a16:creationId xmlns:a16="http://schemas.microsoft.com/office/drawing/2014/main" id="{6DA900FD-7FDD-48D0-BBD1-D34420A0F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Line 53">
              <a:extLst>
                <a:ext uri="{FF2B5EF4-FFF2-40B4-BE49-F238E27FC236}">
                  <a16:creationId xmlns:a16="http://schemas.microsoft.com/office/drawing/2014/main" id="{F5157A0B-1F9F-4A0C-BB2C-88E346077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Line 54">
              <a:extLst>
                <a:ext uri="{FF2B5EF4-FFF2-40B4-BE49-F238E27FC236}">
                  <a16:creationId xmlns:a16="http://schemas.microsoft.com/office/drawing/2014/main" id="{E9105CCD-0EE1-4932-A59C-7274A43EB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0200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Line 55">
              <a:extLst>
                <a:ext uri="{FF2B5EF4-FFF2-40B4-BE49-F238E27FC236}">
                  <a16:creationId xmlns:a16="http://schemas.microsoft.com/office/drawing/2014/main" id="{17DDB1FB-9355-4C9F-BB86-E34E58281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7538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Line 56">
              <a:extLst>
                <a:ext uri="{FF2B5EF4-FFF2-40B4-BE49-F238E27FC236}">
                  <a16:creationId xmlns:a16="http://schemas.microsoft.com/office/drawing/2014/main" id="{69FEC8E7-D0B0-417D-A682-FB4CC050C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6463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Line 57">
              <a:extLst>
                <a:ext uri="{FF2B5EF4-FFF2-40B4-BE49-F238E27FC236}">
                  <a16:creationId xmlns:a16="http://schemas.microsoft.com/office/drawing/2014/main" id="{79E3A933-0E1B-4803-8315-9B790D8FF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0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Line 58">
              <a:extLst>
                <a:ext uri="{FF2B5EF4-FFF2-40B4-BE49-F238E27FC236}">
                  <a16:creationId xmlns:a16="http://schemas.microsoft.com/office/drawing/2014/main" id="{0F8844E8-879A-47B3-AB21-70562E3BA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1138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Line 59">
              <a:extLst>
                <a:ext uri="{FF2B5EF4-FFF2-40B4-BE49-F238E27FC236}">
                  <a16:creationId xmlns:a16="http://schemas.microsoft.com/office/drawing/2014/main" id="{EDFC32BA-E81D-4D50-992E-CEBCFDDA3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0063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Line 60">
              <a:extLst>
                <a:ext uri="{FF2B5EF4-FFF2-40B4-BE49-F238E27FC236}">
                  <a16:creationId xmlns:a16="http://schemas.microsoft.com/office/drawing/2014/main" id="{C9BAC15D-8ED4-44E2-847F-B362CFEE1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Line 61">
              <a:extLst>
                <a:ext uri="{FF2B5EF4-FFF2-40B4-BE49-F238E27FC236}">
                  <a16:creationId xmlns:a16="http://schemas.microsoft.com/office/drawing/2014/main" id="{82726472-A589-4867-9248-31F9183F2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6325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Line 62">
              <a:extLst>
                <a:ext uri="{FF2B5EF4-FFF2-40B4-BE49-F238E27FC236}">
                  <a16:creationId xmlns:a16="http://schemas.microsoft.com/office/drawing/2014/main" id="{4698CCC9-BBEB-4C4C-B270-EF0E629B6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3663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Line 63">
              <a:extLst>
                <a:ext uri="{FF2B5EF4-FFF2-40B4-BE49-F238E27FC236}">
                  <a16:creationId xmlns:a16="http://schemas.microsoft.com/office/drawing/2014/main" id="{6B7EF0FF-A1B6-4007-8CCC-721BD6731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2588" y="2276475"/>
              <a:ext cx="0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64">
              <a:extLst>
                <a:ext uri="{FF2B5EF4-FFF2-40B4-BE49-F238E27FC236}">
                  <a16:creationId xmlns:a16="http://schemas.microsoft.com/office/drawing/2014/main" id="{2BEDB713-C38E-4FE4-9BEA-7B3113CE8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2200" y="1231900"/>
              <a:ext cx="7264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dirty="0" err="1"/>
                <a:t>nB</a:t>
              </a:r>
              <a:r>
                <a:rPr lang="pl-PL" sz="1600" dirty="0"/>
                <a:t> </a:t>
              </a:r>
              <a:r>
                <a:rPr lang="pl-PL" sz="1600" dirty="0" err="1"/>
                <a:t>mB</a:t>
              </a:r>
              <a:endParaRPr lang="en-US" sz="1600" dirty="0"/>
            </a:p>
          </p:txBody>
        </p:sp>
      </p:grp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43DBCB9E-612C-41DA-8AA1-8FD2530702F9}"/>
              </a:ext>
            </a:extLst>
          </p:cNvPr>
          <p:cNvSpPr txBox="1"/>
          <p:nvPr/>
        </p:nvSpPr>
        <p:spPr>
          <a:xfrm>
            <a:off x="0" y="44624"/>
            <a:ext cx="903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onwersji bitów na kody liniowe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nBmB</a:t>
            </a:r>
            <a:endParaRPr lang="pl-PL" sz="3200" b="1" dirty="0"/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EB1A5388-F22F-4132-9FCA-07AC9E9E011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235343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>
            <a:extLst>
              <a:ext uri="{FF2B5EF4-FFF2-40B4-BE49-F238E27FC236}">
                <a16:creationId xmlns:a16="http://schemas.microsoft.com/office/drawing/2014/main" id="{41B58823-5C94-4539-836C-FF6E4FBBF4F6}"/>
              </a:ext>
            </a:extLst>
          </p:cNvPr>
          <p:cNvSpPr/>
          <p:nvPr/>
        </p:nvSpPr>
        <p:spPr>
          <a:xfrm>
            <a:off x="1835696" y="1844824"/>
            <a:ext cx="5400600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877596E-51A9-4859-A254-A568E496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38</a:t>
            </a:fld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73EC829-02A1-47E7-98A4-13154F0A4BB9}"/>
              </a:ext>
            </a:extLst>
          </p:cNvPr>
          <p:cNvGrpSpPr/>
          <p:nvPr/>
        </p:nvGrpSpPr>
        <p:grpSpPr>
          <a:xfrm>
            <a:off x="2738269" y="2580857"/>
            <a:ext cx="3667461" cy="1696286"/>
            <a:chOff x="1331640" y="1268413"/>
            <a:chExt cx="3667461" cy="1696286"/>
          </a:xfrm>
        </p:grpSpPr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233B4C83-7DCF-4CAA-8C4A-AE5F66E02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720" y="1268413"/>
              <a:ext cx="18998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dirty="0"/>
                <a:t>10  11  10  00  01  11</a:t>
              </a:r>
              <a:endParaRPr lang="en-US" sz="1600" dirty="0"/>
            </a:p>
          </p:txBody>
        </p:sp>
        <p:sp>
          <p:nvSpPr>
            <p:cNvPr id="5" name="Text Box 64">
              <a:extLst>
                <a:ext uri="{FF2B5EF4-FFF2-40B4-BE49-F238E27FC236}">
                  <a16:creationId xmlns:a16="http://schemas.microsoft.com/office/drawing/2014/main" id="{A7457531-38F2-4081-A88D-1E9F09013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1938318"/>
              <a:ext cx="6431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dirty="0"/>
                <a:t>2B1Q</a:t>
              </a:r>
              <a:endParaRPr lang="en-US" sz="1600" dirty="0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E4E698D-AE4F-48CC-AC58-E60739751FAA}"/>
                </a:ext>
              </a:extLst>
            </p:cNvPr>
            <p:cNvSpPr/>
            <p:nvPr/>
          </p:nvSpPr>
          <p:spPr>
            <a:xfrm>
              <a:off x="2411760" y="2004742"/>
              <a:ext cx="28803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485E7AD-CDB9-4C00-9FBE-28F529A30EB0}"/>
                </a:ext>
              </a:extLst>
            </p:cNvPr>
            <p:cNvSpPr/>
            <p:nvPr/>
          </p:nvSpPr>
          <p:spPr>
            <a:xfrm>
              <a:off x="2123728" y="2276872"/>
              <a:ext cx="288032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FD91ABC2-9A99-4272-9154-3C2AB6A13F47}"/>
                </a:ext>
              </a:extLst>
            </p:cNvPr>
            <p:cNvSpPr/>
            <p:nvPr/>
          </p:nvSpPr>
          <p:spPr>
            <a:xfrm>
              <a:off x="2699792" y="2276872"/>
              <a:ext cx="288032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58E0B52E-1B48-4773-A1D0-5773AFA0197A}"/>
                </a:ext>
              </a:extLst>
            </p:cNvPr>
            <p:cNvSpPr/>
            <p:nvPr/>
          </p:nvSpPr>
          <p:spPr>
            <a:xfrm>
              <a:off x="2987824" y="2421321"/>
              <a:ext cx="288032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2FDE31B4-E275-4167-AFE7-989F6C672E58}"/>
                </a:ext>
              </a:extLst>
            </p:cNvPr>
            <p:cNvSpPr/>
            <p:nvPr/>
          </p:nvSpPr>
          <p:spPr>
            <a:xfrm>
              <a:off x="3275856" y="2428839"/>
              <a:ext cx="28803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6BA96C72-1379-4644-943F-6E26364D4937}"/>
                </a:ext>
              </a:extLst>
            </p:cNvPr>
            <p:cNvSpPr/>
            <p:nvPr/>
          </p:nvSpPr>
          <p:spPr>
            <a:xfrm>
              <a:off x="3563888" y="1990352"/>
              <a:ext cx="28803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/>
            </a:p>
          </p:txBody>
        </p: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15BCE0E-1789-42E5-98E6-3DB7C6C12B91}"/>
                </a:ext>
              </a:extLst>
            </p:cNvPr>
            <p:cNvCxnSpPr/>
            <p:nvPr/>
          </p:nvCxnSpPr>
          <p:spPr>
            <a:xfrm>
              <a:off x="1835696" y="2852936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70B93891-D3B7-4421-BF50-DE680272B60D}"/>
                </a:ext>
              </a:extLst>
            </p:cNvPr>
            <p:cNvCxnSpPr/>
            <p:nvPr/>
          </p:nvCxnSpPr>
          <p:spPr>
            <a:xfrm>
              <a:off x="1835696" y="2572855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A77FAC49-4A85-40BE-B8B9-17D4075B80C7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1835696" y="2276872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87296AE8-0949-4706-AB03-8F18D83D2598}"/>
                </a:ext>
              </a:extLst>
            </p:cNvPr>
            <p:cNvCxnSpPr/>
            <p:nvPr/>
          </p:nvCxnSpPr>
          <p:spPr>
            <a:xfrm>
              <a:off x="1835696" y="2004742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32">
              <a:extLst>
                <a:ext uri="{FF2B5EF4-FFF2-40B4-BE49-F238E27FC236}">
                  <a16:creationId xmlns:a16="http://schemas.microsoft.com/office/drawing/2014/main" id="{50990AE0-7AE4-49F9-90F9-871E15A19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1773265"/>
              <a:ext cx="5100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dirty="0"/>
                <a:t>+3A</a:t>
              </a:r>
              <a:endParaRPr lang="en-US" sz="1600" dirty="0"/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C2DB5325-0883-4DA6-AC8E-1FB46B0C7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4032" y="2034179"/>
              <a:ext cx="4058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dirty="0"/>
                <a:t>+A</a:t>
              </a:r>
              <a:endParaRPr lang="en-US" sz="1600" dirty="0"/>
            </a:p>
          </p:txBody>
        </p:sp>
        <p:sp>
          <p:nvSpPr>
            <p:cNvPr id="18" name="Text Box 32">
              <a:extLst>
                <a:ext uri="{FF2B5EF4-FFF2-40B4-BE49-F238E27FC236}">
                  <a16:creationId xmlns:a16="http://schemas.microsoft.com/office/drawing/2014/main" id="{E4CD5E84-CC76-491E-9962-330A38338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279" y="2346064"/>
              <a:ext cx="3658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dirty="0"/>
                <a:t>-A</a:t>
              </a:r>
              <a:endParaRPr lang="en-US" sz="1600" dirty="0"/>
            </a:p>
          </p:txBody>
        </p:sp>
        <p:sp>
          <p:nvSpPr>
            <p:cNvPr id="19" name="Text Box 32">
              <a:extLst>
                <a:ext uri="{FF2B5EF4-FFF2-40B4-BE49-F238E27FC236}">
                  <a16:creationId xmlns:a16="http://schemas.microsoft.com/office/drawing/2014/main" id="{5A3EB1C6-1842-4E7C-B908-93FF2B3C8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061" y="2626145"/>
              <a:ext cx="47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dirty="0"/>
                <a:t>-3A</a:t>
              </a:r>
              <a:endParaRPr lang="en-US" sz="1600" dirty="0"/>
            </a:p>
          </p:txBody>
        </p: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B16A118C-114B-4595-B5D8-112EBF8F5B5F}"/>
                </a:ext>
              </a:extLst>
            </p:cNvPr>
            <p:cNvCxnSpPr/>
            <p:nvPr/>
          </p:nvCxnSpPr>
          <p:spPr>
            <a:xfrm flipV="1">
              <a:off x="1845085" y="2414449"/>
              <a:ext cx="2366875" cy="2244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D1F870F-304B-476A-B4B0-52027A0BA7C3}"/>
              </a:ext>
            </a:extLst>
          </p:cNvPr>
          <p:cNvSpPr txBox="1"/>
          <p:nvPr/>
        </p:nvSpPr>
        <p:spPr>
          <a:xfrm>
            <a:off x="0" y="44624"/>
            <a:ext cx="903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</a:rPr>
              <a:t>Kod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liniowy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B1Q</a:t>
            </a:r>
            <a:endParaRPr lang="pl-PL" sz="3200" b="1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3FDE0AA-C34C-41E7-94C3-15D006D41F06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326280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>
            <a:extLst>
              <a:ext uri="{FF2B5EF4-FFF2-40B4-BE49-F238E27FC236}">
                <a16:creationId xmlns:a16="http://schemas.microsoft.com/office/drawing/2014/main" id="{5CFB6210-9BF7-4CA5-8946-59F9D687ED2E}"/>
              </a:ext>
            </a:extLst>
          </p:cNvPr>
          <p:cNvSpPr/>
          <p:nvPr/>
        </p:nvSpPr>
        <p:spPr>
          <a:xfrm>
            <a:off x="827584" y="908720"/>
            <a:ext cx="74888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EFCD279-9F43-45A9-BD2A-9C809A39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39</a:t>
            </a:fld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E568569-CF5D-4A2F-B180-44EDF42A6358}"/>
              </a:ext>
            </a:extLst>
          </p:cNvPr>
          <p:cNvGrpSpPr/>
          <p:nvPr/>
        </p:nvGrpSpPr>
        <p:grpSpPr>
          <a:xfrm>
            <a:off x="3203179" y="2168860"/>
            <a:ext cx="2737642" cy="2520280"/>
            <a:chOff x="2554438" y="2060848"/>
            <a:chExt cx="2737642" cy="2520280"/>
          </a:xfrm>
        </p:grpSpPr>
        <p:sp>
          <p:nvSpPr>
            <p:cNvPr id="4" name="Line 12">
              <a:extLst>
                <a:ext uri="{FF2B5EF4-FFF2-40B4-BE49-F238E27FC236}">
                  <a16:creationId xmlns:a16="http://schemas.microsoft.com/office/drawing/2014/main" id="{CAF0F5DB-0829-42CC-A751-F01E08B4A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617" y="4148408"/>
              <a:ext cx="2160463" cy="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" name="Line 13">
              <a:extLst>
                <a:ext uri="{FF2B5EF4-FFF2-40B4-BE49-F238E27FC236}">
                  <a16:creationId xmlns:a16="http://schemas.microsoft.com/office/drawing/2014/main" id="{4E611DF1-E50A-45A7-9708-FA5E3C5B6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1617" y="2060848"/>
              <a:ext cx="0" cy="2087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" name="Line 14">
              <a:extLst>
                <a:ext uri="{FF2B5EF4-FFF2-40B4-BE49-F238E27FC236}">
                  <a16:creationId xmlns:a16="http://schemas.microsoft.com/office/drawing/2014/main" id="{67FD2BCD-9923-4AD2-B35B-3DD80C583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1617" y="2564085"/>
              <a:ext cx="1081087" cy="158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" name="Arc 15">
              <a:extLst>
                <a:ext uri="{FF2B5EF4-FFF2-40B4-BE49-F238E27FC236}">
                  <a16:creationId xmlns:a16="http://schemas.microsoft.com/office/drawing/2014/main" id="{6D131F1B-67F3-4433-BDBE-F91EF7A37820}"/>
                </a:ext>
              </a:extLst>
            </p:cNvPr>
            <p:cNvSpPr>
              <a:spLocks/>
            </p:cNvSpPr>
            <p:nvPr/>
          </p:nvSpPr>
          <p:spPr bwMode="auto">
            <a:xfrm rot="1011836">
              <a:off x="3486523" y="3609930"/>
              <a:ext cx="442762" cy="467734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8" name="Text Box 16">
              <a:extLst>
                <a:ext uri="{FF2B5EF4-FFF2-40B4-BE49-F238E27FC236}">
                  <a16:creationId xmlns:a16="http://schemas.microsoft.com/office/drawing/2014/main" id="{D712DF72-8DE8-4A81-9B97-80482DF19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872" y="2946430"/>
              <a:ext cx="3032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i="1" dirty="0"/>
                <a:t>A</a:t>
              </a:r>
              <a:endParaRPr lang="en-US" sz="1600" i="1" dirty="0"/>
            </a:p>
          </p:txBody>
        </p:sp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EBAF1C2F-7A18-4078-80E8-900009371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986" y="3747144"/>
              <a:ext cx="5132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600" i="1" dirty="0"/>
                <a:t>φ</a:t>
              </a:r>
              <a:r>
                <a:rPr lang="pl-PL" sz="1600" i="1" dirty="0"/>
                <a:t>(t)</a:t>
              </a:r>
              <a:endParaRPr lang="el-GR" sz="1600" i="1" dirty="0"/>
            </a:p>
          </p:txBody>
        </p: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EBBAF620-A335-4681-9483-813C02354C42}"/>
                </a:ext>
              </a:extLst>
            </p:cNvPr>
            <p:cNvCxnSpPr>
              <a:stCxn id="6" idx="1"/>
            </p:cNvCxnSpPr>
            <p:nvPr/>
          </p:nvCxnSpPr>
          <p:spPr>
            <a:xfrm flipH="1">
              <a:off x="3131840" y="2564085"/>
              <a:ext cx="1080864" cy="81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397E78BA-D427-4B0B-9A87-F5370D8993DC}"/>
                </a:ext>
              </a:extLst>
            </p:cNvPr>
            <p:cNvCxnSpPr/>
            <p:nvPr/>
          </p:nvCxnSpPr>
          <p:spPr>
            <a:xfrm flipH="1" flipV="1">
              <a:off x="4211141" y="2564160"/>
              <a:ext cx="819" cy="15849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3B862EC2-A6E2-4625-89B1-041214647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1841" y="4149079"/>
              <a:ext cx="1080120" cy="149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11484741-EAD6-4EF0-BBAF-8FA6540141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339826" y="3356918"/>
              <a:ext cx="1584177" cy="149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25FC1A75-D3E4-4494-A562-6F10068476E1}"/>
                </a:ext>
              </a:extLst>
            </p:cNvPr>
            <p:cNvGrpSpPr/>
            <p:nvPr/>
          </p:nvGrpSpPr>
          <p:grpSpPr>
            <a:xfrm>
              <a:off x="2554438" y="3169846"/>
              <a:ext cx="577402" cy="403170"/>
              <a:chOff x="1547664" y="1628800"/>
              <a:chExt cx="577402" cy="403170"/>
            </a:xfrm>
          </p:grpSpPr>
          <p:sp>
            <p:nvSpPr>
              <p:cNvPr id="18" name="pole tekstowe 21">
                <a:extLst>
                  <a:ext uri="{FF2B5EF4-FFF2-40B4-BE49-F238E27FC236}">
                    <a16:creationId xmlns:a16="http://schemas.microsoft.com/office/drawing/2014/main" id="{CCF7F79B-A6AE-4CC7-8C94-0BD012AC19DB}"/>
                  </a:ext>
                </a:extLst>
              </p:cNvPr>
              <p:cNvSpPr txBox="1"/>
              <p:nvPr/>
            </p:nvSpPr>
            <p:spPr>
              <a:xfrm>
                <a:off x="1547664" y="1628800"/>
                <a:ext cx="577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600" i="1" dirty="0"/>
                  <a:t>x  </a:t>
                </a:r>
                <a:r>
                  <a:rPr lang="pl-PL" sz="1600" dirty="0"/>
                  <a:t>(</a:t>
                </a:r>
                <a:r>
                  <a:rPr lang="pl-PL" sz="1600" i="1" dirty="0"/>
                  <a:t>t</a:t>
                </a:r>
                <a:r>
                  <a:rPr lang="pl-PL" sz="1600" dirty="0"/>
                  <a:t>)</a:t>
                </a:r>
                <a:endParaRPr lang="pl-PL" sz="1600" i="1" dirty="0"/>
              </a:p>
            </p:txBody>
          </p:sp>
          <p:sp>
            <p:nvSpPr>
              <p:cNvPr id="19" name="pole tekstowe 22">
                <a:extLst>
                  <a:ext uri="{FF2B5EF4-FFF2-40B4-BE49-F238E27FC236}">
                    <a16:creationId xmlns:a16="http://schemas.microsoft.com/office/drawing/2014/main" id="{71B6F1C8-63DB-46CF-8799-100F7D7DB5A0}"/>
                  </a:ext>
                </a:extLst>
              </p:cNvPr>
              <p:cNvSpPr txBox="1"/>
              <p:nvPr/>
            </p:nvSpPr>
            <p:spPr>
              <a:xfrm>
                <a:off x="1636924" y="1754971"/>
                <a:ext cx="2888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200" dirty="0"/>
                  <a:t>Q</a:t>
                </a:r>
              </a:p>
            </p:txBody>
          </p:sp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22B15C90-D5FD-4F43-B22D-9F4C3ECC21B5}"/>
                </a:ext>
              </a:extLst>
            </p:cNvPr>
            <p:cNvGrpSpPr/>
            <p:nvPr/>
          </p:nvGrpSpPr>
          <p:grpSpPr>
            <a:xfrm>
              <a:off x="3418534" y="4177958"/>
              <a:ext cx="577402" cy="403170"/>
              <a:chOff x="1547664" y="1628800"/>
              <a:chExt cx="577402" cy="403170"/>
            </a:xfrm>
          </p:grpSpPr>
          <p:sp>
            <p:nvSpPr>
              <p:cNvPr id="16" name="pole tekstowe 26">
                <a:extLst>
                  <a:ext uri="{FF2B5EF4-FFF2-40B4-BE49-F238E27FC236}">
                    <a16:creationId xmlns:a16="http://schemas.microsoft.com/office/drawing/2014/main" id="{EB5DD72A-DA04-4037-BEDC-1A41D0D8CFE3}"/>
                  </a:ext>
                </a:extLst>
              </p:cNvPr>
              <p:cNvSpPr txBox="1"/>
              <p:nvPr/>
            </p:nvSpPr>
            <p:spPr>
              <a:xfrm>
                <a:off x="1547664" y="1628800"/>
                <a:ext cx="577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600" i="1" dirty="0"/>
                  <a:t>x  </a:t>
                </a:r>
                <a:r>
                  <a:rPr lang="pl-PL" sz="1600" dirty="0"/>
                  <a:t>(</a:t>
                </a:r>
                <a:r>
                  <a:rPr lang="pl-PL" sz="1600" i="1" dirty="0"/>
                  <a:t>t</a:t>
                </a:r>
                <a:r>
                  <a:rPr lang="pl-PL" sz="1600" dirty="0"/>
                  <a:t>)</a:t>
                </a:r>
                <a:endParaRPr lang="pl-PL" sz="1600" i="1" dirty="0"/>
              </a:p>
            </p:txBody>
          </p:sp>
          <p:sp>
            <p:nvSpPr>
              <p:cNvPr id="17" name="pole tekstowe 27">
                <a:extLst>
                  <a:ext uri="{FF2B5EF4-FFF2-40B4-BE49-F238E27FC236}">
                    <a16:creationId xmlns:a16="http://schemas.microsoft.com/office/drawing/2014/main" id="{DAED3D26-A2E8-4B05-97A6-2D13E7E43E34}"/>
                  </a:ext>
                </a:extLst>
              </p:cNvPr>
              <p:cNvSpPr txBox="1"/>
              <p:nvPr/>
            </p:nvSpPr>
            <p:spPr>
              <a:xfrm>
                <a:off x="1636924" y="1754971"/>
                <a:ext cx="2584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200" dirty="0"/>
                  <a:t> 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4EBCA231-9423-41E4-9F5C-92591EC5F856}"/>
                  </a:ext>
                </a:extLst>
              </p:cNvPr>
              <p:cNvSpPr txBox="1"/>
              <p:nvPr/>
            </p:nvSpPr>
            <p:spPr>
              <a:xfrm>
                <a:off x="2286000" y="1268760"/>
                <a:ext cx="4572000" cy="38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  <m:r>
                        <a:rPr lang="pl-PL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func>
                        <m:func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  <m:r>
                        <a:rPr lang="pl-PL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4EBCA231-9423-41E4-9F5C-92591EC5F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68760"/>
                <a:ext cx="4572000" cy="388889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e tekstowe 24">
                <a:extLst>
                  <a:ext uri="{FF2B5EF4-FFF2-40B4-BE49-F238E27FC236}">
                    <a16:creationId xmlns:a16="http://schemas.microsoft.com/office/drawing/2014/main" id="{56F63BF1-D0E6-40BE-B637-B2AEEA2F2487}"/>
                  </a:ext>
                </a:extLst>
              </p:cNvPr>
              <p:cNvSpPr txBox="1"/>
              <p:nvPr/>
            </p:nvSpPr>
            <p:spPr>
              <a:xfrm>
                <a:off x="2286000" y="4795494"/>
                <a:ext cx="4572000" cy="649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pl-PL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lang="pl-PL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" panose="020F0502020204030204" pitchFamily="34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pl-PL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.</a:t>
                </a:r>
                <a:endParaRPr lang="pl-PL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pole tekstowe 24">
                <a:extLst>
                  <a:ext uri="{FF2B5EF4-FFF2-40B4-BE49-F238E27FC236}">
                    <a16:creationId xmlns:a16="http://schemas.microsoft.com/office/drawing/2014/main" id="{56F63BF1-D0E6-40BE-B637-B2AEEA2F2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95494"/>
                <a:ext cx="4572000" cy="649730"/>
              </a:xfrm>
              <a:prstGeom prst="rect">
                <a:avLst/>
              </a:prstGeom>
              <a:blipFill>
                <a:blip r:embed="rId3"/>
                <a:stretch>
                  <a:fillRect t="-52830" b="-1188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21E1D20-A5BD-4D2C-AA96-64B78230CACF}"/>
              </a:ext>
            </a:extLst>
          </p:cNvPr>
          <p:cNvSpPr txBox="1"/>
          <p:nvPr/>
        </p:nvSpPr>
        <p:spPr>
          <a:xfrm>
            <a:off x="0" y="44624"/>
            <a:ext cx="903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</a:rPr>
              <a:t>Modulacja QAM</a:t>
            </a:r>
            <a:endParaRPr lang="pl-PL" sz="3200" b="1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F14805E-3DF0-4748-AED5-717EDD7D7F4C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406503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mputerworld.pl/g1/news/2/7/272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728" y="990183"/>
            <a:ext cx="5943600" cy="5031105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05744" y="179929"/>
            <a:ext cx="571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3200" b="1" dirty="0">
                <a:latin typeface="Arial" pitchFamily="34" charset="0"/>
                <a:cs typeface="Arial" pitchFamily="34" charset="0"/>
              </a:rPr>
              <a:t>Przykład sieci transportowej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A220090-1845-4053-BE32-6802744624A6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282456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87">
            <a:extLst>
              <a:ext uri="{FF2B5EF4-FFF2-40B4-BE49-F238E27FC236}">
                <a16:creationId xmlns:a16="http://schemas.microsoft.com/office/drawing/2014/main" id="{56E1D560-66B4-494C-8C5A-1D327A752DC3}"/>
              </a:ext>
            </a:extLst>
          </p:cNvPr>
          <p:cNvSpPr/>
          <p:nvPr/>
        </p:nvSpPr>
        <p:spPr>
          <a:xfrm>
            <a:off x="467544" y="1124744"/>
            <a:ext cx="8208912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8A325D3-745F-412B-A390-C583D84B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40</a:t>
            </a:fld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04E0A77F-4FB2-4171-94C1-1EDED10519C0}"/>
              </a:ext>
            </a:extLst>
          </p:cNvPr>
          <p:cNvGrpSpPr/>
          <p:nvPr/>
        </p:nvGrpSpPr>
        <p:grpSpPr>
          <a:xfrm>
            <a:off x="787400" y="1803763"/>
            <a:ext cx="7569200" cy="3929493"/>
            <a:chOff x="755650" y="1816869"/>
            <a:chExt cx="7569200" cy="3929493"/>
          </a:xfrm>
        </p:grpSpPr>
        <p:sp>
          <p:nvSpPr>
            <p:cNvPr id="7" name="Line 3">
              <a:extLst>
                <a:ext uri="{FF2B5EF4-FFF2-40B4-BE49-F238E27FC236}">
                  <a16:creationId xmlns:a16="http://schemas.microsoft.com/office/drawing/2014/main" id="{2FB4713C-1A0E-46C2-9BA3-0EBE14F2F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013" y="3581400"/>
              <a:ext cx="2362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E8B6B3B5-DBE6-4D47-9C3C-AD374582C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000" y="2041525"/>
              <a:ext cx="346075" cy="4302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2200" i="1">
                  <a:latin typeface="Arial" charset="0"/>
                </a:rPr>
                <a:t>q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88CEDDD8-941C-44A6-BCFD-215CA75F8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8213" y="3336925"/>
              <a:ext cx="252412" cy="4302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2200" i="1">
                  <a:latin typeface="Arial" charset="0"/>
                </a:rPr>
                <a:t>i</a:t>
              </a: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8FC3C017-D5EA-4410-993E-7FDEBF829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5213" y="2438400"/>
              <a:ext cx="0" cy="1981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2535C4DD-3381-4872-92F2-5A479473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213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58F3E8EB-FDF7-43C0-B3FB-BADF69F1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3200400"/>
              <a:ext cx="76200" cy="76200"/>
            </a:xfrm>
            <a:prstGeom prst="ellipse">
              <a:avLst/>
            </a:prstGeom>
            <a:solidFill>
              <a:schemeClr val="bg2"/>
            </a:solidFill>
            <a:ln w="38100" cap="sq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7919BAEB-E407-433E-BD9E-8442C2285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22F63DEC-6899-430D-B992-3DDFEBBE1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213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B1EA57EA-4932-4D87-81A6-C37E0FF19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213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083514F8-5D35-4CE3-BD18-534DB77DD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2A8E5724-B045-4CAA-A12C-81C54F44B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908BE9CD-317D-4589-83A9-19673DE55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4ABD1BD6-9F3D-4C61-B03F-F2A97D75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B3C7C4C8-B0BA-4250-B4DE-4AC30D122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EAA20426-4EC5-4206-8D8E-0361650FF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13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F181CAF7-94D8-4E7D-B9CD-35533A58B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213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78C519EC-BC1C-4C7D-9344-DE750181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11B66F9F-13FA-4704-8B89-E221EC572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13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46AA8824-5E66-473F-B748-AF4920F8B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13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BBCEF04-116C-45BF-AD56-7B1DC312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13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9D558402-E505-4753-8C0F-CF1FDFC9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213" y="4038600"/>
              <a:ext cx="0" cy="838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F5BAA950-E714-4E6B-A1E3-F6E67CF62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390" y="1816869"/>
              <a:ext cx="1015793" cy="34294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600" dirty="0">
                  <a:latin typeface="Arial" charset="0"/>
                </a:rPr>
                <a:t>QAM -16</a:t>
              </a:r>
            </a:p>
          </p:txBody>
        </p:sp>
        <p:sp>
          <p:nvSpPr>
            <p:cNvPr id="29" name="Text Box 25">
              <a:extLst>
                <a:ext uri="{FF2B5EF4-FFF2-40B4-BE49-F238E27FC236}">
                  <a16:creationId xmlns:a16="http://schemas.microsoft.com/office/drawing/2014/main" id="{7CB566B0-A43C-4D66-B39C-24C1BFB4A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7538" y="5157192"/>
              <a:ext cx="1846149" cy="58917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600" dirty="0">
                  <a:latin typeface="Arial" charset="0"/>
                </a:rPr>
                <a:t>Różna amplituda, </a:t>
              </a:r>
            </a:p>
            <a:p>
              <a:pPr algn="ctr" defTabSz="958850" eaLnBrk="0" hangingPunct="0"/>
              <a:r>
                <a:rPr lang="pl-PL" sz="1600" dirty="0">
                  <a:latin typeface="Arial" charset="0"/>
                </a:rPr>
                <a:t>jednakowa faza</a:t>
              </a:r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441A5632-9B78-4EA4-AC73-16960B4B3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025" y="2638425"/>
              <a:ext cx="914400" cy="914400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4CEE29E2-F66F-47BD-B22E-1114B1C9C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025" y="3248025"/>
              <a:ext cx="304800" cy="304800"/>
            </a:xfrm>
            <a:prstGeom prst="line">
              <a:avLst/>
            </a:prstGeom>
            <a:noFill/>
            <a:ln w="38100" cap="sq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81CD9D06-47CA-4BCE-A084-2FD5C8ACC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2588" y="3581400"/>
              <a:ext cx="2362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47BAB081-6D89-4E78-B298-C44EBE9EB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7163" y="2041525"/>
              <a:ext cx="346075" cy="4302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2200" i="1">
                  <a:latin typeface="Arial" charset="0"/>
                </a:rPr>
                <a:t>q</a:t>
              </a: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7880263F-9544-4F96-B700-3C5345E3B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4788" y="3336925"/>
              <a:ext cx="252412" cy="4302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2200" i="1">
                  <a:latin typeface="Arial" charset="0"/>
                </a:rPr>
                <a:t>i</a:t>
              </a:r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B596E05A-0F0E-4247-9B6D-C8CF1C376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1788" y="2438400"/>
              <a:ext cx="0" cy="1981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9321661E-74C2-49C4-985B-64F3E7886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788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83334BC7-796B-4B38-A20A-82476424F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588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4A81CE87-2079-4EA0-A79A-CDB7978A2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588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BDA6A35C-B347-4A20-8E05-E95B6D7D2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788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31693527-01BA-4237-A0C0-8D53E9500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788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EFF9634C-84E3-4B67-AB2F-9CD209482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588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2" name="Oval 38">
              <a:extLst>
                <a:ext uri="{FF2B5EF4-FFF2-40B4-BE49-F238E27FC236}">
                  <a16:creationId xmlns:a16="http://schemas.microsoft.com/office/drawing/2014/main" id="{166D1D22-6B71-44F9-8085-5040BE651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6188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3" name="Oval 39">
              <a:extLst>
                <a:ext uri="{FF2B5EF4-FFF2-40B4-BE49-F238E27FC236}">
                  <a16:creationId xmlns:a16="http://schemas.microsoft.com/office/drawing/2014/main" id="{2A9861D4-2036-47CF-8CF4-1C3FE53AD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6188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4" name="Oval 40">
              <a:extLst>
                <a:ext uri="{FF2B5EF4-FFF2-40B4-BE49-F238E27FC236}">
                  <a16:creationId xmlns:a16="http://schemas.microsoft.com/office/drawing/2014/main" id="{19DD0CBD-7055-4389-B8CA-2D105490F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49E56CEC-098E-4E5E-A853-7F5347E48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6188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D8C5D744-8DF8-4769-BD79-3E2C5B76A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5456C6D8-4DC2-4F2B-BCA4-013137BB8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788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45AD099-B6F2-49F9-A5A1-29639D8A7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588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9" name="Oval 45">
              <a:extLst>
                <a:ext uri="{FF2B5EF4-FFF2-40B4-BE49-F238E27FC236}">
                  <a16:creationId xmlns:a16="http://schemas.microsoft.com/office/drawing/2014/main" id="{DEA002EF-C566-428D-82DD-3C8B19847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0" name="Oval 46">
              <a:extLst>
                <a:ext uri="{FF2B5EF4-FFF2-40B4-BE49-F238E27FC236}">
                  <a16:creationId xmlns:a16="http://schemas.microsoft.com/office/drawing/2014/main" id="{AD6CCB63-FBCA-4651-8EBF-1C998AFCA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1" name="Oval 47">
              <a:extLst>
                <a:ext uri="{FF2B5EF4-FFF2-40B4-BE49-F238E27FC236}">
                  <a16:creationId xmlns:a16="http://schemas.microsoft.com/office/drawing/2014/main" id="{98F96C08-D0E8-495B-9260-81FEB7146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2" name="Line 48">
              <a:extLst>
                <a:ext uri="{FF2B5EF4-FFF2-40B4-BE49-F238E27FC236}">
                  <a16:creationId xmlns:a16="http://schemas.microsoft.com/office/drawing/2014/main" id="{29315E66-DBCE-44C4-A8BB-EC016EC84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788" y="4038600"/>
              <a:ext cx="0" cy="838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3" name="Text Box 49">
              <a:extLst>
                <a:ext uri="{FF2B5EF4-FFF2-40B4-BE49-F238E27FC236}">
                  <a16:creationId xmlns:a16="http://schemas.microsoft.com/office/drawing/2014/main" id="{C989FCAC-44DC-4B0C-8BC7-4974DFE4B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570" y="5157192"/>
              <a:ext cx="2232473" cy="58917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600">
                  <a:latin typeface="Arial" charset="0"/>
                </a:rPr>
                <a:t>Jednakowa amplituda,</a:t>
              </a:r>
            </a:p>
            <a:p>
              <a:pPr algn="ctr" defTabSz="958850" eaLnBrk="0" hangingPunct="0"/>
              <a:r>
                <a:rPr lang="pl-PL" sz="1600">
                  <a:latin typeface="Arial" charset="0"/>
                </a:rPr>
                <a:t>różna faza</a:t>
              </a:r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296AA324-4114-4FD8-9465-6C4B77EC6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05600" y="3213100"/>
              <a:ext cx="314325" cy="339725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96F3AD7D-C906-4AFD-BC1F-E3B78C1C6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00788" y="3284538"/>
              <a:ext cx="404812" cy="268287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6" name="Text Box 53">
              <a:extLst>
                <a:ext uri="{FF2B5EF4-FFF2-40B4-BE49-F238E27FC236}">
                  <a16:creationId xmlns:a16="http://schemas.microsoft.com/office/drawing/2014/main" id="{60B8BDEF-1B08-47E7-AF7C-E0C55F52A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22764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1111</a:t>
              </a:r>
            </a:p>
          </p:txBody>
        </p:sp>
        <p:sp>
          <p:nvSpPr>
            <p:cNvPr id="57" name="Text Box 54">
              <a:extLst>
                <a:ext uri="{FF2B5EF4-FFF2-40B4-BE49-F238E27FC236}">
                  <a16:creationId xmlns:a16="http://schemas.microsoft.com/office/drawing/2014/main" id="{1F3032F6-45BA-41C2-887C-07EB17C03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7075" y="28733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1110</a:t>
              </a:r>
            </a:p>
          </p:txBody>
        </p:sp>
        <p:sp>
          <p:nvSpPr>
            <p:cNvPr id="58" name="Text Box 55">
              <a:extLst>
                <a:ext uri="{FF2B5EF4-FFF2-40B4-BE49-F238E27FC236}">
                  <a16:creationId xmlns:a16="http://schemas.microsoft.com/office/drawing/2014/main" id="{3941302E-38CB-44F2-9271-1E910A344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7938" y="28733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1101</a:t>
              </a:r>
            </a:p>
          </p:txBody>
        </p:sp>
        <p:sp>
          <p:nvSpPr>
            <p:cNvPr id="59" name="Text Box 56">
              <a:extLst>
                <a:ext uri="{FF2B5EF4-FFF2-40B4-BE49-F238E27FC236}">
                  <a16:creationId xmlns:a16="http://schemas.microsoft.com/office/drawing/2014/main" id="{123A6513-A829-4E7A-8489-4D4D5AD7D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875" y="22764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1100</a:t>
              </a:r>
            </a:p>
          </p:txBody>
        </p:sp>
        <p:sp>
          <p:nvSpPr>
            <p:cNvPr id="60" name="Text Box 57">
              <a:extLst>
                <a:ext uri="{FF2B5EF4-FFF2-40B4-BE49-F238E27FC236}">
                  <a16:creationId xmlns:a16="http://schemas.microsoft.com/office/drawing/2014/main" id="{587BF3E6-2970-499E-9C88-96B14F4DD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938" y="29241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1001</a:t>
              </a:r>
            </a:p>
          </p:txBody>
        </p:sp>
        <p:sp>
          <p:nvSpPr>
            <p:cNvPr id="61" name="Text Box 58">
              <a:extLst>
                <a:ext uri="{FF2B5EF4-FFF2-40B4-BE49-F238E27FC236}">
                  <a16:creationId xmlns:a16="http://schemas.microsoft.com/office/drawing/2014/main" id="{9BB1BCC9-1242-4DA7-A1ED-FD6920B33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938" y="22764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1010</a:t>
              </a:r>
            </a:p>
          </p:txBody>
        </p:sp>
        <p:sp>
          <p:nvSpPr>
            <p:cNvPr id="62" name="Text Box 59">
              <a:extLst>
                <a:ext uri="{FF2B5EF4-FFF2-40B4-BE49-F238E27FC236}">
                  <a16:creationId xmlns:a16="http://schemas.microsoft.com/office/drawing/2014/main" id="{86CEFE2B-B910-41F1-97A7-5EFFC34B1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22764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 dirty="0">
                  <a:latin typeface="Arial" charset="0"/>
                </a:rPr>
                <a:t>1011</a:t>
              </a:r>
            </a:p>
          </p:txBody>
        </p:sp>
        <p:sp>
          <p:nvSpPr>
            <p:cNvPr id="63" name="Text Box 60">
              <a:extLst>
                <a:ext uri="{FF2B5EF4-FFF2-40B4-BE49-F238E27FC236}">
                  <a16:creationId xmlns:a16="http://schemas.microsoft.com/office/drawing/2014/main" id="{9D5491F5-28ED-4216-8202-FD40FBC95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2903538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1000</a:t>
              </a:r>
            </a:p>
          </p:txBody>
        </p:sp>
        <p:sp>
          <p:nvSpPr>
            <p:cNvPr id="64" name="Text Box 61">
              <a:extLst>
                <a:ext uri="{FF2B5EF4-FFF2-40B4-BE49-F238E27FC236}">
                  <a16:creationId xmlns:a16="http://schemas.microsoft.com/office/drawing/2014/main" id="{F2981230-5BA1-47F1-899B-7D6B72E3F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7938" y="4056063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0000</a:t>
              </a:r>
            </a:p>
          </p:txBody>
        </p:sp>
        <p:sp>
          <p:nvSpPr>
            <p:cNvPr id="65" name="Text Box 62">
              <a:extLst>
                <a:ext uri="{FF2B5EF4-FFF2-40B4-BE49-F238E27FC236}">
                  <a16:creationId xmlns:a16="http://schemas.microsoft.com/office/drawing/2014/main" id="{D90622AF-3895-4539-9844-8CEB1DBDF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7075" y="4056063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0001</a:t>
              </a:r>
            </a:p>
          </p:txBody>
        </p:sp>
        <p:sp>
          <p:nvSpPr>
            <p:cNvPr id="66" name="Text Box 63">
              <a:extLst>
                <a:ext uri="{FF2B5EF4-FFF2-40B4-BE49-F238E27FC236}">
                  <a16:creationId xmlns:a16="http://schemas.microsoft.com/office/drawing/2014/main" id="{4F275F0C-34A9-42BE-9F2F-CD221A400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7938" y="4703763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0010</a:t>
              </a:r>
            </a:p>
          </p:txBody>
        </p:sp>
        <p:sp>
          <p:nvSpPr>
            <p:cNvPr id="67" name="Text Box 64">
              <a:extLst>
                <a:ext uri="{FF2B5EF4-FFF2-40B4-BE49-F238E27FC236}">
                  <a16:creationId xmlns:a16="http://schemas.microsoft.com/office/drawing/2014/main" id="{B4C5C975-333E-47C9-B0D8-1A0BD20F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7075" y="4724400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0011</a:t>
              </a:r>
            </a:p>
          </p:txBody>
        </p:sp>
        <p:sp>
          <p:nvSpPr>
            <p:cNvPr id="68" name="Text Box 65">
              <a:extLst>
                <a:ext uri="{FF2B5EF4-FFF2-40B4-BE49-F238E27FC236}">
                  <a16:creationId xmlns:a16="http://schemas.microsoft.com/office/drawing/2014/main" id="{83B3E2FE-D5B0-483C-A3B5-C13B2A4EC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113" y="403542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0100</a:t>
              </a:r>
            </a:p>
          </p:txBody>
        </p:sp>
        <p:sp>
          <p:nvSpPr>
            <p:cNvPr id="69" name="Text Box 66">
              <a:extLst>
                <a:ext uri="{FF2B5EF4-FFF2-40B4-BE49-F238E27FC236}">
                  <a16:creationId xmlns:a16="http://schemas.microsoft.com/office/drawing/2014/main" id="{2547F31B-AD87-4CDA-BECD-578A71DDE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2250" y="403542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0101</a:t>
              </a:r>
            </a:p>
          </p:txBody>
        </p:sp>
        <p:sp>
          <p:nvSpPr>
            <p:cNvPr id="70" name="Text Box 67">
              <a:extLst>
                <a:ext uri="{FF2B5EF4-FFF2-40B4-BE49-F238E27FC236}">
                  <a16:creationId xmlns:a16="http://schemas.microsoft.com/office/drawing/2014/main" id="{FDFA196B-ECE8-42D7-9E8E-5276E6F1B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113" y="4730750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0110</a:t>
              </a:r>
            </a:p>
          </p:txBody>
        </p:sp>
        <p:sp>
          <p:nvSpPr>
            <p:cNvPr id="71" name="Text Box 68">
              <a:extLst>
                <a:ext uri="{FF2B5EF4-FFF2-40B4-BE49-F238E27FC236}">
                  <a16:creationId xmlns:a16="http://schemas.microsoft.com/office/drawing/2014/main" id="{562B222B-CB1D-4134-84C0-004119631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2250" y="4705350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0111</a:t>
              </a:r>
            </a:p>
          </p:txBody>
        </p:sp>
        <p:sp>
          <p:nvSpPr>
            <p:cNvPr id="72" name="Text Box 69">
              <a:extLst>
                <a:ext uri="{FF2B5EF4-FFF2-40B4-BE49-F238E27FC236}">
                  <a16:creationId xmlns:a16="http://schemas.microsoft.com/office/drawing/2014/main" id="{5D27D904-DF2B-4916-B2C7-39BDF5777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650" y="22764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1111</a:t>
              </a:r>
            </a:p>
          </p:txBody>
        </p:sp>
        <p:sp>
          <p:nvSpPr>
            <p:cNvPr id="73" name="Text Box 70">
              <a:extLst>
                <a:ext uri="{FF2B5EF4-FFF2-40B4-BE49-F238E27FC236}">
                  <a16:creationId xmlns:a16="http://schemas.microsoft.com/office/drawing/2014/main" id="{426A5EAC-139D-412E-849A-D0DF4EA16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1125" y="28733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1110</a:t>
              </a:r>
            </a:p>
          </p:txBody>
        </p:sp>
        <p:sp>
          <p:nvSpPr>
            <p:cNvPr id="74" name="Text Box 71">
              <a:extLst>
                <a:ext uri="{FF2B5EF4-FFF2-40B4-BE49-F238E27FC236}">
                  <a16:creationId xmlns:a16="http://schemas.microsoft.com/office/drawing/2014/main" id="{935E6CCA-B070-4796-A099-959B26A26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28733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1101</a:t>
              </a:r>
            </a:p>
          </p:txBody>
        </p:sp>
        <p:sp>
          <p:nvSpPr>
            <p:cNvPr id="75" name="Text Box 72">
              <a:extLst>
                <a:ext uri="{FF2B5EF4-FFF2-40B4-BE49-F238E27FC236}">
                  <a16:creationId xmlns:a16="http://schemas.microsoft.com/office/drawing/2014/main" id="{FE53EE12-E00F-493E-BDE4-EA7C3B163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9925" y="22764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1100</a:t>
              </a:r>
            </a:p>
          </p:txBody>
        </p:sp>
        <p:sp>
          <p:nvSpPr>
            <p:cNvPr id="76" name="Text Box 73">
              <a:extLst>
                <a:ext uri="{FF2B5EF4-FFF2-40B4-BE49-F238E27FC236}">
                  <a16:creationId xmlns:a16="http://schemas.microsoft.com/office/drawing/2014/main" id="{35962B6E-AA78-45B4-B3E6-3B52EAEFB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988" y="29241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1001</a:t>
              </a:r>
            </a:p>
          </p:txBody>
        </p:sp>
        <p:sp>
          <p:nvSpPr>
            <p:cNvPr id="77" name="Text Box 74">
              <a:extLst>
                <a:ext uri="{FF2B5EF4-FFF2-40B4-BE49-F238E27FC236}">
                  <a16:creationId xmlns:a16="http://schemas.microsoft.com/office/drawing/2014/main" id="{B349F2BC-C0DC-443D-A704-E2CA98DEF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988" y="22764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1010</a:t>
              </a:r>
            </a:p>
          </p:txBody>
        </p:sp>
        <p:sp>
          <p:nvSpPr>
            <p:cNvPr id="78" name="Text Box 75">
              <a:extLst>
                <a:ext uri="{FF2B5EF4-FFF2-40B4-BE49-F238E27FC236}">
                  <a16:creationId xmlns:a16="http://schemas.microsoft.com/office/drawing/2014/main" id="{F44DBC1E-3E86-4B4B-90A8-F001D1EC6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700" y="227647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1011</a:t>
              </a:r>
            </a:p>
          </p:txBody>
        </p:sp>
        <p:sp>
          <p:nvSpPr>
            <p:cNvPr id="79" name="Text Box 76">
              <a:extLst>
                <a:ext uri="{FF2B5EF4-FFF2-40B4-BE49-F238E27FC236}">
                  <a16:creationId xmlns:a16="http://schemas.microsoft.com/office/drawing/2014/main" id="{ED751B79-471B-45C6-9253-A6D4F107B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700" y="2903538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1000</a:t>
              </a:r>
            </a:p>
          </p:txBody>
        </p:sp>
        <p:sp>
          <p:nvSpPr>
            <p:cNvPr id="80" name="Text Box 77">
              <a:extLst>
                <a:ext uri="{FF2B5EF4-FFF2-40B4-BE49-F238E27FC236}">
                  <a16:creationId xmlns:a16="http://schemas.microsoft.com/office/drawing/2014/main" id="{BD102584-DB99-4DCF-9BE2-73E735328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4056063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0000</a:t>
              </a:r>
            </a:p>
          </p:txBody>
        </p:sp>
        <p:sp>
          <p:nvSpPr>
            <p:cNvPr id="81" name="Text Box 78">
              <a:extLst>
                <a:ext uri="{FF2B5EF4-FFF2-40B4-BE49-F238E27FC236}">
                  <a16:creationId xmlns:a16="http://schemas.microsoft.com/office/drawing/2014/main" id="{EBAED04B-3847-44B9-91C7-5A6FDA102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1125" y="4056063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0001</a:t>
              </a:r>
            </a:p>
          </p:txBody>
        </p:sp>
        <p:sp>
          <p:nvSpPr>
            <p:cNvPr id="82" name="Text Box 79">
              <a:extLst>
                <a:ext uri="{FF2B5EF4-FFF2-40B4-BE49-F238E27FC236}">
                  <a16:creationId xmlns:a16="http://schemas.microsoft.com/office/drawing/2014/main" id="{6B2C318D-7368-4769-8F16-C929181D1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4703763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0010</a:t>
              </a:r>
            </a:p>
          </p:txBody>
        </p:sp>
        <p:sp>
          <p:nvSpPr>
            <p:cNvPr id="83" name="Text Box 80">
              <a:extLst>
                <a:ext uri="{FF2B5EF4-FFF2-40B4-BE49-F238E27FC236}">
                  <a16:creationId xmlns:a16="http://schemas.microsoft.com/office/drawing/2014/main" id="{72B238BE-CAFE-4AB7-8D4C-5C100C0A3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1125" y="4724400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0011</a:t>
              </a:r>
            </a:p>
          </p:txBody>
        </p:sp>
        <p:sp>
          <p:nvSpPr>
            <p:cNvPr id="84" name="Text Box 81">
              <a:extLst>
                <a:ext uri="{FF2B5EF4-FFF2-40B4-BE49-F238E27FC236}">
                  <a16:creationId xmlns:a16="http://schemas.microsoft.com/office/drawing/2014/main" id="{EDE3CA5C-8E57-4EF2-A058-E225390C5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7163" y="403542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0100</a:t>
              </a:r>
            </a:p>
          </p:txBody>
        </p:sp>
        <p:sp>
          <p:nvSpPr>
            <p:cNvPr id="85" name="Text Box 82">
              <a:extLst>
                <a:ext uri="{FF2B5EF4-FFF2-40B4-BE49-F238E27FC236}">
                  <a16:creationId xmlns:a16="http://schemas.microsoft.com/office/drawing/2014/main" id="{B7581B62-37B9-4050-B670-6E25CA58B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300" y="4035425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0101</a:t>
              </a:r>
            </a:p>
          </p:txBody>
        </p:sp>
        <p:sp>
          <p:nvSpPr>
            <p:cNvPr id="86" name="Text Box 83">
              <a:extLst>
                <a:ext uri="{FF2B5EF4-FFF2-40B4-BE49-F238E27FC236}">
                  <a16:creationId xmlns:a16="http://schemas.microsoft.com/office/drawing/2014/main" id="{5FD06B8E-331F-4EE9-BC40-E3D1B9505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7163" y="4730750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0110</a:t>
              </a:r>
            </a:p>
          </p:txBody>
        </p:sp>
        <p:sp>
          <p:nvSpPr>
            <p:cNvPr id="87" name="Text Box 84">
              <a:extLst>
                <a:ext uri="{FF2B5EF4-FFF2-40B4-BE49-F238E27FC236}">
                  <a16:creationId xmlns:a16="http://schemas.microsoft.com/office/drawing/2014/main" id="{39C4F370-B3AA-4761-BC81-621939E6B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300" y="4705350"/>
              <a:ext cx="584200" cy="3079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 lIns="95791" tIns="47896" rIns="95791" bIns="47896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8850" eaLnBrk="0" hangingPunct="0"/>
              <a:r>
                <a:rPr lang="pl-PL" sz="1400">
                  <a:latin typeface="Arial" charset="0"/>
                </a:rPr>
                <a:t>0111</a:t>
              </a:r>
            </a:p>
          </p:txBody>
        </p:sp>
      </p:grp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3183831D-13A4-4A3A-B8DE-3A61EF024C85}"/>
              </a:ext>
            </a:extLst>
          </p:cNvPr>
          <p:cNvSpPr txBox="1"/>
          <p:nvPr/>
        </p:nvSpPr>
        <p:spPr>
          <a:xfrm>
            <a:off x="0" y="44624"/>
            <a:ext cx="903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</a:rPr>
              <a:t>Modulacja QAM</a:t>
            </a:r>
            <a:endParaRPr lang="pl-PL" sz="3200" b="1" dirty="0"/>
          </a:p>
        </p:txBody>
      </p:sp>
      <p:sp>
        <p:nvSpPr>
          <p:cNvPr id="90" name="pole tekstowe 89">
            <a:extLst>
              <a:ext uri="{FF2B5EF4-FFF2-40B4-BE49-F238E27FC236}">
                <a16:creationId xmlns:a16="http://schemas.microsoft.com/office/drawing/2014/main" id="{055C4F63-30A5-4908-AF15-72075B4DD92B}"/>
              </a:ext>
            </a:extLst>
          </p:cNvPr>
          <p:cNvSpPr txBox="1"/>
          <p:nvPr/>
        </p:nvSpPr>
        <p:spPr>
          <a:xfrm>
            <a:off x="3851920" y="1239143"/>
            <a:ext cx="123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u="sng" dirty="0"/>
              <a:t>Przykład</a:t>
            </a:r>
          </a:p>
        </p:txBody>
      </p:sp>
      <p:sp>
        <p:nvSpPr>
          <p:cNvPr id="91" name="pole tekstowe 90">
            <a:extLst>
              <a:ext uri="{FF2B5EF4-FFF2-40B4-BE49-F238E27FC236}">
                <a16:creationId xmlns:a16="http://schemas.microsoft.com/office/drawing/2014/main" id="{FB93A69A-CAE6-484D-9B16-A8CDF9464A69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682867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923EF3-C777-4DAC-86BE-96F61804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41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9FDA928-B936-4D23-A545-5609F68D9AE2}"/>
              </a:ext>
            </a:extLst>
          </p:cNvPr>
          <p:cNvSpPr/>
          <p:nvPr/>
        </p:nvSpPr>
        <p:spPr>
          <a:xfrm>
            <a:off x="827584" y="764704"/>
            <a:ext cx="748883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4E610EB5-18F4-4FA4-BC65-5DAB6046A0BC}"/>
              </a:ext>
            </a:extLst>
          </p:cNvPr>
          <p:cNvGrpSpPr/>
          <p:nvPr/>
        </p:nvGrpSpPr>
        <p:grpSpPr>
          <a:xfrm>
            <a:off x="2699792" y="3356992"/>
            <a:ext cx="2016225" cy="1368152"/>
            <a:chOff x="5180013" y="4452938"/>
            <a:chExt cx="2971800" cy="685800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44176E3C-0594-4843-9D99-277FD3B89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613" y="4452938"/>
              <a:ext cx="1981200" cy="685800"/>
            </a:xfrm>
            <a:custGeom>
              <a:avLst/>
              <a:gdLst>
                <a:gd name="T0" fmla="*/ 0 w 1152"/>
                <a:gd name="T1" fmla="*/ 288 h 432"/>
                <a:gd name="T2" fmla="*/ 192 w 1152"/>
                <a:gd name="T3" fmla="*/ 0 h 432"/>
                <a:gd name="T4" fmla="*/ 384 w 1152"/>
                <a:gd name="T5" fmla="*/ 288 h 432"/>
                <a:gd name="T6" fmla="*/ 480 w 1152"/>
                <a:gd name="T7" fmla="*/ 432 h 432"/>
                <a:gd name="T8" fmla="*/ 576 w 1152"/>
                <a:gd name="T9" fmla="*/ 288 h 432"/>
                <a:gd name="T10" fmla="*/ 672 w 1152"/>
                <a:gd name="T11" fmla="*/ 192 h 432"/>
                <a:gd name="T12" fmla="*/ 768 w 1152"/>
                <a:gd name="T13" fmla="*/ 288 h 432"/>
                <a:gd name="T14" fmla="*/ 864 w 1152"/>
                <a:gd name="T15" fmla="*/ 336 h 432"/>
                <a:gd name="T16" fmla="*/ 960 w 1152"/>
                <a:gd name="T17" fmla="*/ 288 h 432"/>
                <a:gd name="T18" fmla="*/ 1056 w 1152"/>
                <a:gd name="T19" fmla="*/ 240 h 432"/>
                <a:gd name="T20" fmla="*/ 1152 w 1152"/>
                <a:gd name="T21" fmla="*/ 288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2"/>
                <a:gd name="T34" fmla="*/ 0 h 432"/>
                <a:gd name="T35" fmla="*/ 1152 w 1152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2" h="432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36" y="216"/>
                    <a:pt x="384" y="288"/>
                  </a:cubicBezTo>
                  <a:cubicBezTo>
                    <a:pt x="432" y="360"/>
                    <a:pt x="448" y="432"/>
                    <a:pt x="480" y="432"/>
                  </a:cubicBezTo>
                  <a:cubicBezTo>
                    <a:pt x="512" y="432"/>
                    <a:pt x="544" y="328"/>
                    <a:pt x="576" y="288"/>
                  </a:cubicBezTo>
                  <a:cubicBezTo>
                    <a:pt x="608" y="248"/>
                    <a:pt x="640" y="192"/>
                    <a:pt x="672" y="192"/>
                  </a:cubicBezTo>
                  <a:cubicBezTo>
                    <a:pt x="704" y="192"/>
                    <a:pt x="736" y="264"/>
                    <a:pt x="768" y="288"/>
                  </a:cubicBezTo>
                  <a:cubicBezTo>
                    <a:pt x="800" y="312"/>
                    <a:pt x="832" y="336"/>
                    <a:pt x="864" y="336"/>
                  </a:cubicBezTo>
                  <a:cubicBezTo>
                    <a:pt x="896" y="336"/>
                    <a:pt x="928" y="304"/>
                    <a:pt x="960" y="288"/>
                  </a:cubicBezTo>
                  <a:cubicBezTo>
                    <a:pt x="992" y="272"/>
                    <a:pt x="1024" y="240"/>
                    <a:pt x="1056" y="240"/>
                  </a:cubicBezTo>
                  <a:cubicBezTo>
                    <a:pt x="1088" y="240"/>
                    <a:pt x="1136" y="280"/>
                    <a:pt x="1152" y="288"/>
                  </a:cubicBezTo>
                </a:path>
              </a:pathLst>
            </a:custGeom>
            <a:noFill/>
            <a:ln w="38100" cap="sq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2">
              <a:extLst>
                <a:ext uri="{FF2B5EF4-FFF2-40B4-BE49-F238E27FC236}">
                  <a16:creationId xmlns:a16="http://schemas.microsoft.com/office/drawing/2014/main" id="{1C80B8D6-133E-482F-919A-0ECA74791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4757738"/>
              <a:ext cx="990600" cy="381000"/>
            </a:xfrm>
            <a:custGeom>
              <a:avLst/>
              <a:gdLst>
                <a:gd name="T0" fmla="*/ 0 w 576"/>
                <a:gd name="T1" fmla="*/ 96 h 240"/>
                <a:gd name="T2" fmla="*/ 96 w 576"/>
                <a:gd name="T3" fmla="*/ 144 h 240"/>
                <a:gd name="T4" fmla="*/ 192 w 576"/>
                <a:gd name="T5" fmla="*/ 96 h 240"/>
                <a:gd name="T6" fmla="*/ 288 w 576"/>
                <a:gd name="T7" fmla="*/ 0 h 240"/>
                <a:gd name="T8" fmla="*/ 384 w 576"/>
                <a:gd name="T9" fmla="*/ 96 h 240"/>
                <a:gd name="T10" fmla="*/ 480 w 576"/>
                <a:gd name="T11" fmla="*/ 240 h 240"/>
                <a:gd name="T12" fmla="*/ 576 w 576"/>
                <a:gd name="T13" fmla="*/ 9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240"/>
                <a:gd name="T23" fmla="*/ 576 w 57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240">
                  <a:moveTo>
                    <a:pt x="0" y="96"/>
                  </a:moveTo>
                  <a:cubicBezTo>
                    <a:pt x="32" y="120"/>
                    <a:pt x="64" y="144"/>
                    <a:pt x="96" y="144"/>
                  </a:cubicBezTo>
                  <a:cubicBezTo>
                    <a:pt x="128" y="144"/>
                    <a:pt x="160" y="120"/>
                    <a:pt x="192" y="96"/>
                  </a:cubicBezTo>
                  <a:cubicBezTo>
                    <a:pt x="224" y="72"/>
                    <a:pt x="256" y="0"/>
                    <a:pt x="288" y="0"/>
                  </a:cubicBezTo>
                  <a:cubicBezTo>
                    <a:pt x="320" y="0"/>
                    <a:pt x="352" y="56"/>
                    <a:pt x="384" y="96"/>
                  </a:cubicBezTo>
                  <a:cubicBezTo>
                    <a:pt x="416" y="136"/>
                    <a:pt x="448" y="240"/>
                    <a:pt x="480" y="240"/>
                  </a:cubicBezTo>
                  <a:cubicBezTo>
                    <a:pt x="512" y="240"/>
                    <a:pt x="544" y="168"/>
                    <a:pt x="576" y="96"/>
                  </a:cubicBezTo>
                </a:path>
              </a:pathLst>
            </a:custGeom>
            <a:noFill/>
            <a:ln w="38100" cap="sq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82039C79-2A12-41EB-B9CF-66FFF400E4E2}"/>
              </a:ext>
            </a:extLst>
          </p:cNvPr>
          <p:cNvGrpSpPr/>
          <p:nvPr/>
        </p:nvGrpSpPr>
        <p:grpSpPr>
          <a:xfrm>
            <a:off x="3131841" y="3356992"/>
            <a:ext cx="2016225" cy="1368152"/>
            <a:chOff x="5180013" y="4452938"/>
            <a:chExt cx="2971800" cy="685800"/>
          </a:xfrm>
        </p:grpSpPr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BFED1E50-F0BA-4B3F-9D06-6C70805B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613" y="4452938"/>
              <a:ext cx="1981200" cy="685800"/>
            </a:xfrm>
            <a:custGeom>
              <a:avLst/>
              <a:gdLst>
                <a:gd name="T0" fmla="*/ 0 w 1152"/>
                <a:gd name="T1" fmla="*/ 288 h 432"/>
                <a:gd name="T2" fmla="*/ 192 w 1152"/>
                <a:gd name="T3" fmla="*/ 0 h 432"/>
                <a:gd name="T4" fmla="*/ 384 w 1152"/>
                <a:gd name="T5" fmla="*/ 288 h 432"/>
                <a:gd name="T6" fmla="*/ 480 w 1152"/>
                <a:gd name="T7" fmla="*/ 432 h 432"/>
                <a:gd name="T8" fmla="*/ 576 w 1152"/>
                <a:gd name="T9" fmla="*/ 288 h 432"/>
                <a:gd name="T10" fmla="*/ 672 w 1152"/>
                <a:gd name="T11" fmla="*/ 192 h 432"/>
                <a:gd name="T12" fmla="*/ 768 w 1152"/>
                <a:gd name="T13" fmla="*/ 288 h 432"/>
                <a:gd name="T14" fmla="*/ 864 w 1152"/>
                <a:gd name="T15" fmla="*/ 336 h 432"/>
                <a:gd name="T16" fmla="*/ 960 w 1152"/>
                <a:gd name="T17" fmla="*/ 288 h 432"/>
                <a:gd name="T18" fmla="*/ 1056 w 1152"/>
                <a:gd name="T19" fmla="*/ 240 h 432"/>
                <a:gd name="T20" fmla="*/ 1152 w 1152"/>
                <a:gd name="T21" fmla="*/ 288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2"/>
                <a:gd name="T34" fmla="*/ 0 h 432"/>
                <a:gd name="T35" fmla="*/ 1152 w 1152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2" h="432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36" y="216"/>
                    <a:pt x="384" y="288"/>
                  </a:cubicBezTo>
                  <a:cubicBezTo>
                    <a:pt x="432" y="360"/>
                    <a:pt x="448" y="432"/>
                    <a:pt x="480" y="432"/>
                  </a:cubicBezTo>
                  <a:cubicBezTo>
                    <a:pt x="512" y="432"/>
                    <a:pt x="544" y="328"/>
                    <a:pt x="576" y="288"/>
                  </a:cubicBezTo>
                  <a:cubicBezTo>
                    <a:pt x="608" y="248"/>
                    <a:pt x="640" y="192"/>
                    <a:pt x="672" y="192"/>
                  </a:cubicBezTo>
                  <a:cubicBezTo>
                    <a:pt x="704" y="192"/>
                    <a:pt x="736" y="264"/>
                    <a:pt x="768" y="288"/>
                  </a:cubicBezTo>
                  <a:cubicBezTo>
                    <a:pt x="800" y="312"/>
                    <a:pt x="832" y="336"/>
                    <a:pt x="864" y="336"/>
                  </a:cubicBezTo>
                  <a:cubicBezTo>
                    <a:pt x="896" y="336"/>
                    <a:pt x="928" y="304"/>
                    <a:pt x="960" y="288"/>
                  </a:cubicBezTo>
                  <a:cubicBezTo>
                    <a:pt x="992" y="272"/>
                    <a:pt x="1024" y="240"/>
                    <a:pt x="1056" y="240"/>
                  </a:cubicBezTo>
                  <a:cubicBezTo>
                    <a:pt x="1088" y="240"/>
                    <a:pt x="1136" y="280"/>
                    <a:pt x="1152" y="288"/>
                  </a:cubicBezTo>
                </a:path>
              </a:pathLst>
            </a:custGeom>
            <a:noFill/>
            <a:ln w="38100" cap="sq" cmpd="sng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FF0CB39E-1216-4AB3-B2BD-A474B1CA1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4757738"/>
              <a:ext cx="990600" cy="381000"/>
            </a:xfrm>
            <a:custGeom>
              <a:avLst/>
              <a:gdLst>
                <a:gd name="T0" fmla="*/ 0 w 576"/>
                <a:gd name="T1" fmla="*/ 96 h 240"/>
                <a:gd name="T2" fmla="*/ 96 w 576"/>
                <a:gd name="T3" fmla="*/ 144 h 240"/>
                <a:gd name="T4" fmla="*/ 192 w 576"/>
                <a:gd name="T5" fmla="*/ 96 h 240"/>
                <a:gd name="T6" fmla="*/ 288 w 576"/>
                <a:gd name="T7" fmla="*/ 0 h 240"/>
                <a:gd name="T8" fmla="*/ 384 w 576"/>
                <a:gd name="T9" fmla="*/ 96 h 240"/>
                <a:gd name="T10" fmla="*/ 480 w 576"/>
                <a:gd name="T11" fmla="*/ 240 h 240"/>
                <a:gd name="T12" fmla="*/ 576 w 576"/>
                <a:gd name="T13" fmla="*/ 9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240"/>
                <a:gd name="T23" fmla="*/ 576 w 57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240">
                  <a:moveTo>
                    <a:pt x="0" y="96"/>
                  </a:moveTo>
                  <a:cubicBezTo>
                    <a:pt x="32" y="120"/>
                    <a:pt x="64" y="144"/>
                    <a:pt x="96" y="144"/>
                  </a:cubicBezTo>
                  <a:cubicBezTo>
                    <a:pt x="128" y="144"/>
                    <a:pt x="160" y="120"/>
                    <a:pt x="192" y="96"/>
                  </a:cubicBezTo>
                  <a:cubicBezTo>
                    <a:pt x="224" y="72"/>
                    <a:pt x="256" y="0"/>
                    <a:pt x="288" y="0"/>
                  </a:cubicBezTo>
                  <a:cubicBezTo>
                    <a:pt x="320" y="0"/>
                    <a:pt x="352" y="56"/>
                    <a:pt x="384" y="96"/>
                  </a:cubicBezTo>
                  <a:cubicBezTo>
                    <a:pt x="416" y="136"/>
                    <a:pt x="448" y="240"/>
                    <a:pt x="480" y="240"/>
                  </a:cubicBezTo>
                  <a:cubicBezTo>
                    <a:pt x="512" y="240"/>
                    <a:pt x="544" y="168"/>
                    <a:pt x="576" y="96"/>
                  </a:cubicBezTo>
                </a:path>
              </a:pathLst>
            </a:custGeom>
            <a:noFill/>
            <a:ln w="38100" cap="sq" cmpd="sng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4C73D7E8-B432-4470-B8B2-5EF25DB8F085}"/>
              </a:ext>
            </a:extLst>
          </p:cNvPr>
          <p:cNvGrpSpPr/>
          <p:nvPr/>
        </p:nvGrpSpPr>
        <p:grpSpPr>
          <a:xfrm>
            <a:off x="3563888" y="3356992"/>
            <a:ext cx="2016225" cy="1368152"/>
            <a:chOff x="5180013" y="4452938"/>
            <a:chExt cx="2971800" cy="685800"/>
          </a:xfrm>
        </p:grpSpPr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036FC3F6-1101-4312-AA41-86E19EB9E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613" y="4452938"/>
              <a:ext cx="1981200" cy="685800"/>
            </a:xfrm>
            <a:custGeom>
              <a:avLst/>
              <a:gdLst>
                <a:gd name="T0" fmla="*/ 0 w 1152"/>
                <a:gd name="T1" fmla="*/ 288 h 432"/>
                <a:gd name="T2" fmla="*/ 192 w 1152"/>
                <a:gd name="T3" fmla="*/ 0 h 432"/>
                <a:gd name="T4" fmla="*/ 384 w 1152"/>
                <a:gd name="T5" fmla="*/ 288 h 432"/>
                <a:gd name="T6" fmla="*/ 480 w 1152"/>
                <a:gd name="T7" fmla="*/ 432 h 432"/>
                <a:gd name="T8" fmla="*/ 576 w 1152"/>
                <a:gd name="T9" fmla="*/ 288 h 432"/>
                <a:gd name="T10" fmla="*/ 672 w 1152"/>
                <a:gd name="T11" fmla="*/ 192 h 432"/>
                <a:gd name="T12" fmla="*/ 768 w 1152"/>
                <a:gd name="T13" fmla="*/ 288 h 432"/>
                <a:gd name="T14" fmla="*/ 864 w 1152"/>
                <a:gd name="T15" fmla="*/ 336 h 432"/>
                <a:gd name="T16" fmla="*/ 960 w 1152"/>
                <a:gd name="T17" fmla="*/ 288 h 432"/>
                <a:gd name="T18" fmla="*/ 1056 w 1152"/>
                <a:gd name="T19" fmla="*/ 240 h 432"/>
                <a:gd name="T20" fmla="*/ 1152 w 1152"/>
                <a:gd name="T21" fmla="*/ 288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2"/>
                <a:gd name="T34" fmla="*/ 0 h 432"/>
                <a:gd name="T35" fmla="*/ 1152 w 1152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2" h="432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36" y="216"/>
                    <a:pt x="384" y="288"/>
                  </a:cubicBezTo>
                  <a:cubicBezTo>
                    <a:pt x="432" y="360"/>
                    <a:pt x="448" y="432"/>
                    <a:pt x="480" y="432"/>
                  </a:cubicBezTo>
                  <a:cubicBezTo>
                    <a:pt x="512" y="432"/>
                    <a:pt x="544" y="328"/>
                    <a:pt x="576" y="288"/>
                  </a:cubicBezTo>
                  <a:cubicBezTo>
                    <a:pt x="608" y="248"/>
                    <a:pt x="640" y="192"/>
                    <a:pt x="672" y="192"/>
                  </a:cubicBezTo>
                  <a:cubicBezTo>
                    <a:pt x="704" y="192"/>
                    <a:pt x="736" y="264"/>
                    <a:pt x="768" y="288"/>
                  </a:cubicBezTo>
                  <a:cubicBezTo>
                    <a:pt x="800" y="312"/>
                    <a:pt x="832" y="336"/>
                    <a:pt x="864" y="336"/>
                  </a:cubicBezTo>
                  <a:cubicBezTo>
                    <a:pt x="896" y="336"/>
                    <a:pt x="928" y="304"/>
                    <a:pt x="960" y="288"/>
                  </a:cubicBezTo>
                  <a:cubicBezTo>
                    <a:pt x="992" y="272"/>
                    <a:pt x="1024" y="240"/>
                    <a:pt x="1056" y="240"/>
                  </a:cubicBezTo>
                  <a:cubicBezTo>
                    <a:pt x="1088" y="240"/>
                    <a:pt x="1136" y="280"/>
                    <a:pt x="1152" y="288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1317E5AB-BB60-4251-95D2-093EA075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4757738"/>
              <a:ext cx="990600" cy="381000"/>
            </a:xfrm>
            <a:custGeom>
              <a:avLst/>
              <a:gdLst>
                <a:gd name="T0" fmla="*/ 0 w 576"/>
                <a:gd name="T1" fmla="*/ 96 h 240"/>
                <a:gd name="T2" fmla="*/ 96 w 576"/>
                <a:gd name="T3" fmla="*/ 144 h 240"/>
                <a:gd name="T4" fmla="*/ 192 w 576"/>
                <a:gd name="T5" fmla="*/ 96 h 240"/>
                <a:gd name="T6" fmla="*/ 288 w 576"/>
                <a:gd name="T7" fmla="*/ 0 h 240"/>
                <a:gd name="T8" fmla="*/ 384 w 576"/>
                <a:gd name="T9" fmla="*/ 96 h 240"/>
                <a:gd name="T10" fmla="*/ 480 w 576"/>
                <a:gd name="T11" fmla="*/ 240 h 240"/>
                <a:gd name="T12" fmla="*/ 576 w 576"/>
                <a:gd name="T13" fmla="*/ 9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240"/>
                <a:gd name="T23" fmla="*/ 576 w 57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240">
                  <a:moveTo>
                    <a:pt x="0" y="96"/>
                  </a:moveTo>
                  <a:cubicBezTo>
                    <a:pt x="32" y="120"/>
                    <a:pt x="64" y="144"/>
                    <a:pt x="96" y="144"/>
                  </a:cubicBezTo>
                  <a:cubicBezTo>
                    <a:pt x="128" y="144"/>
                    <a:pt x="160" y="120"/>
                    <a:pt x="192" y="96"/>
                  </a:cubicBezTo>
                  <a:cubicBezTo>
                    <a:pt x="224" y="72"/>
                    <a:pt x="256" y="0"/>
                    <a:pt x="288" y="0"/>
                  </a:cubicBezTo>
                  <a:cubicBezTo>
                    <a:pt x="320" y="0"/>
                    <a:pt x="352" y="56"/>
                    <a:pt x="384" y="96"/>
                  </a:cubicBezTo>
                  <a:cubicBezTo>
                    <a:pt x="416" y="136"/>
                    <a:pt x="448" y="240"/>
                    <a:pt x="480" y="240"/>
                  </a:cubicBezTo>
                  <a:cubicBezTo>
                    <a:pt x="512" y="240"/>
                    <a:pt x="544" y="168"/>
                    <a:pt x="576" y="96"/>
                  </a:cubicBezTo>
                </a:path>
              </a:pathLst>
            </a:custGeom>
            <a:noFill/>
            <a:ln w="38100" cap="sq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6868EEBA-AA27-4F86-8A7F-72CFE70455AC}"/>
              </a:ext>
            </a:extLst>
          </p:cNvPr>
          <p:cNvGrpSpPr/>
          <p:nvPr/>
        </p:nvGrpSpPr>
        <p:grpSpPr>
          <a:xfrm>
            <a:off x="3995936" y="3356992"/>
            <a:ext cx="2016225" cy="1368152"/>
            <a:chOff x="5180013" y="4452938"/>
            <a:chExt cx="2971800" cy="685800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81724196-02EA-4231-8E9D-D1409213C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613" y="4452938"/>
              <a:ext cx="1981200" cy="685800"/>
            </a:xfrm>
            <a:custGeom>
              <a:avLst/>
              <a:gdLst>
                <a:gd name="T0" fmla="*/ 0 w 1152"/>
                <a:gd name="T1" fmla="*/ 288 h 432"/>
                <a:gd name="T2" fmla="*/ 192 w 1152"/>
                <a:gd name="T3" fmla="*/ 0 h 432"/>
                <a:gd name="T4" fmla="*/ 384 w 1152"/>
                <a:gd name="T5" fmla="*/ 288 h 432"/>
                <a:gd name="T6" fmla="*/ 480 w 1152"/>
                <a:gd name="T7" fmla="*/ 432 h 432"/>
                <a:gd name="T8" fmla="*/ 576 w 1152"/>
                <a:gd name="T9" fmla="*/ 288 h 432"/>
                <a:gd name="T10" fmla="*/ 672 w 1152"/>
                <a:gd name="T11" fmla="*/ 192 h 432"/>
                <a:gd name="T12" fmla="*/ 768 w 1152"/>
                <a:gd name="T13" fmla="*/ 288 h 432"/>
                <a:gd name="T14" fmla="*/ 864 w 1152"/>
                <a:gd name="T15" fmla="*/ 336 h 432"/>
                <a:gd name="T16" fmla="*/ 960 w 1152"/>
                <a:gd name="T17" fmla="*/ 288 h 432"/>
                <a:gd name="T18" fmla="*/ 1056 w 1152"/>
                <a:gd name="T19" fmla="*/ 240 h 432"/>
                <a:gd name="T20" fmla="*/ 1152 w 1152"/>
                <a:gd name="T21" fmla="*/ 288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2"/>
                <a:gd name="T34" fmla="*/ 0 h 432"/>
                <a:gd name="T35" fmla="*/ 1152 w 1152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2" h="432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36" y="216"/>
                    <a:pt x="384" y="288"/>
                  </a:cubicBezTo>
                  <a:cubicBezTo>
                    <a:pt x="432" y="360"/>
                    <a:pt x="448" y="432"/>
                    <a:pt x="480" y="432"/>
                  </a:cubicBezTo>
                  <a:cubicBezTo>
                    <a:pt x="512" y="432"/>
                    <a:pt x="544" y="328"/>
                    <a:pt x="576" y="288"/>
                  </a:cubicBezTo>
                  <a:cubicBezTo>
                    <a:pt x="608" y="248"/>
                    <a:pt x="640" y="192"/>
                    <a:pt x="672" y="192"/>
                  </a:cubicBezTo>
                  <a:cubicBezTo>
                    <a:pt x="704" y="192"/>
                    <a:pt x="736" y="264"/>
                    <a:pt x="768" y="288"/>
                  </a:cubicBezTo>
                  <a:cubicBezTo>
                    <a:pt x="800" y="312"/>
                    <a:pt x="832" y="336"/>
                    <a:pt x="864" y="336"/>
                  </a:cubicBezTo>
                  <a:cubicBezTo>
                    <a:pt x="896" y="336"/>
                    <a:pt x="928" y="304"/>
                    <a:pt x="960" y="288"/>
                  </a:cubicBezTo>
                  <a:cubicBezTo>
                    <a:pt x="992" y="272"/>
                    <a:pt x="1024" y="240"/>
                    <a:pt x="1056" y="240"/>
                  </a:cubicBezTo>
                  <a:cubicBezTo>
                    <a:pt x="1088" y="240"/>
                    <a:pt x="1136" y="280"/>
                    <a:pt x="1152" y="288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47C194B0-0240-4799-8781-20D40D07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4757738"/>
              <a:ext cx="990600" cy="381000"/>
            </a:xfrm>
            <a:custGeom>
              <a:avLst/>
              <a:gdLst>
                <a:gd name="T0" fmla="*/ 0 w 576"/>
                <a:gd name="T1" fmla="*/ 96 h 240"/>
                <a:gd name="T2" fmla="*/ 96 w 576"/>
                <a:gd name="T3" fmla="*/ 144 h 240"/>
                <a:gd name="T4" fmla="*/ 192 w 576"/>
                <a:gd name="T5" fmla="*/ 96 h 240"/>
                <a:gd name="T6" fmla="*/ 288 w 576"/>
                <a:gd name="T7" fmla="*/ 0 h 240"/>
                <a:gd name="T8" fmla="*/ 384 w 576"/>
                <a:gd name="T9" fmla="*/ 96 h 240"/>
                <a:gd name="T10" fmla="*/ 480 w 576"/>
                <a:gd name="T11" fmla="*/ 240 h 240"/>
                <a:gd name="T12" fmla="*/ 576 w 576"/>
                <a:gd name="T13" fmla="*/ 9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240"/>
                <a:gd name="T23" fmla="*/ 576 w 57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240">
                  <a:moveTo>
                    <a:pt x="0" y="96"/>
                  </a:moveTo>
                  <a:cubicBezTo>
                    <a:pt x="32" y="120"/>
                    <a:pt x="64" y="144"/>
                    <a:pt x="96" y="144"/>
                  </a:cubicBezTo>
                  <a:cubicBezTo>
                    <a:pt x="128" y="144"/>
                    <a:pt x="160" y="120"/>
                    <a:pt x="192" y="96"/>
                  </a:cubicBezTo>
                  <a:cubicBezTo>
                    <a:pt x="224" y="72"/>
                    <a:pt x="256" y="0"/>
                    <a:pt x="288" y="0"/>
                  </a:cubicBezTo>
                  <a:cubicBezTo>
                    <a:pt x="320" y="0"/>
                    <a:pt x="352" y="56"/>
                    <a:pt x="384" y="96"/>
                  </a:cubicBezTo>
                  <a:cubicBezTo>
                    <a:pt x="416" y="136"/>
                    <a:pt x="448" y="240"/>
                    <a:pt x="480" y="240"/>
                  </a:cubicBezTo>
                  <a:cubicBezTo>
                    <a:pt x="512" y="240"/>
                    <a:pt x="544" y="168"/>
                    <a:pt x="576" y="96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7B82678-EB8F-42CA-B867-30C53CF16DCC}"/>
              </a:ext>
            </a:extLst>
          </p:cNvPr>
          <p:cNvGrpSpPr/>
          <p:nvPr/>
        </p:nvGrpSpPr>
        <p:grpSpPr>
          <a:xfrm>
            <a:off x="4422078" y="3356992"/>
            <a:ext cx="2016225" cy="1368152"/>
            <a:chOff x="5180013" y="4452938"/>
            <a:chExt cx="2971800" cy="685800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86FC02F6-1566-49F9-998E-B5BD60BD3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613" y="4452938"/>
              <a:ext cx="1981200" cy="685800"/>
            </a:xfrm>
            <a:custGeom>
              <a:avLst/>
              <a:gdLst>
                <a:gd name="T0" fmla="*/ 0 w 1152"/>
                <a:gd name="T1" fmla="*/ 288 h 432"/>
                <a:gd name="T2" fmla="*/ 192 w 1152"/>
                <a:gd name="T3" fmla="*/ 0 h 432"/>
                <a:gd name="T4" fmla="*/ 384 w 1152"/>
                <a:gd name="T5" fmla="*/ 288 h 432"/>
                <a:gd name="T6" fmla="*/ 480 w 1152"/>
                <a:gd name="T7" fmla="*/ 432 h 432"/>
                <a:gd name="T8" fmla="*/ 576 w 1152"/>
                <a:gd name="T9" fmla="*/ 288 h 432"/>
                <a:gd name="T10" fmla="*/ 672 w 1152"/>
                <a:gd name="T11" fmla="*/ 192 h 432"/>
                <a:gd name="T12" fmla="*/ 768 w 1152"/>
                <a:gd name="T13" fmla="*/ 288 h 432"/>
                <a:gd name="T14" fmla="*/ 864 w 1152"/>
                <a:gd name="T15" fmla="*/ 336 h 432"/>
                <a:gd name="T16" fmla="*/ 960 w 1152"/>
                <a:gd name="T17" fmla="*/ 288 h 432"/>
                <a:gd name="T18" fmla="*/ 1056 w 1152"/>
                <a:gd name="T19" fmla="*/ 240 h 432"/>
                <a:gd name="T20" fmla="*/ 1152 w 1152"/>
                <a:gd name="T21" fmla="*/ 288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2"/>
                <a:gd name="T34" fmla="*/ 0 h 432"/>
                <a:gd name="T35" fmla="*/ 1152 w 1152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2" h="432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36" y="216"/>
                    <a:pt x="384" y="288"/>
                  </a:cubicBezTo>
                  <a:cubicBezTo>
                    <a:pt x="432" y="360"/>
                    <a:pt x="448" y="432"/>
                    <a:pt x="480" y="432"/>
                  </a:cubicBezTo>
                  <a:cubicBezTo>
                    <a:pt x="512" y="432"/>
                    <a:pt x="544" y="328"/>
                    <a:pt x="576" y="288"/>
                  </a:cubicBezTo>
                  <a:cubicBezTo>
                    <a:pt x="608" y="248"/>
                    <a:pt x="640" y="192"/>
                    <a:pt x="672" y="192"/>
                  </a:cubicBezTo>
                  <a:cubicBezTo>
                    <a:pt x="704" y="192"/>
                    <a:pt x="736" y="264"/>
                    <a:pt x="768" y="288"/>
                  </a:cubicBezTo>
                  <a:cubicBezTo>
                    <a:pt x="800" y="312"/>
                    <a:pt x="832" y="336"/>
                    <a:pt x="864" y="336"/>
                  </a:cubicBezTo>
                  <a:cubicBezTo>
                    <a:pt x="896" y="336"/>
                    <a:pt x="928" y="304"/>
                    <a:pt x="960" y="288"/>
                  </a:cubicBezTo>
                  <a:cubicBezTo>
                    <a:pt x="992" y="272"/>
                    <a:pt x="1024" y="240"/>
                    <a:pt x="1056" y="240"/>
                  </a:cubicBezTo>
                  <a:cubicBezTo>
                    <a:pt x="1088" y="240"/>
                    <a:pt x="1136" y="280"/>
                    <a:pt x="1152" y="288"/>
                  </a:cubicBezTo>
                </a:path>
              </a:pathLst>
            </a:custGeom>
            <a:noFill/>
            <a:ln w="38100" cap="sq" cmpd="sng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42">
              <a:extLst>
                <a:ext uri="{FF2B5EF4-FFF2-40B4-BE49-F238E27FC236}">
                  <a16:creationId xmlns:a16="http://schemas.microsoft.com/office/drawing/2014/main" id="{D41064C6-059E-46A1-BBA9-281AD0BA8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4757738"/>
              <a:ext cx="990600" cy="381000"/>
            </a:xfrm>
            <a:custGeom>
              <a:avLst/>
              <a:gdLst>
                <a:gd name="T0" fmla="*/ 0 w 576"/>
                <a:gd name="T1" fmla="*/ 96 h 240"/>
                <a:gd name="T2" fmla="*/ 96 w 576"/>
                <a:gd name="T3" fmla="*/ 144 h 240"/>
                <a:gd name="T4" fmla="*/ 192 w 576"/>
                <a:gd name="T5" fmla="*/ 96 h 240"/>
                <a:gd name="T6" fmla="*/ 288 w 576"/>
                <a:gd name="T7" fmla="*/ 0 h 240"/>
                <a:gd name="T8" fmla="*/ 384 w 576"/>
                <a:gd name="T9" fmla="*/ 96 h 240"/>
                <a:gd name="T10" fmla="*/ 480 w 576"/>
                <a:gd name="T11" fmla="*/ 240 h 240"/>
                <a:gd name="T12" fmla="*/ 576 w 576"/>
                <a:gd name="T13" fmla="*/ 9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240"/>
                <a:gd name="T23" fmla="*/ 576 w 57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240">
                  <a:moveTo>
                    <a:pt x="0" y="96"/>
                  </a:moveTo>
                  <a:cubicBezTo>
                    <a:pt x="32" y="120"/>
                    <a:pt x="64" y="144"/>
                    <a:pt x="96" y="144"/>
                  </a:cubicBezTo>
                  <a:cubicBezTo>
                    <a:pt x="128" y="144"/>
                    <a:pt x="160" y="120"/>
                    <a:pt x="192" y="96"/>
                  </a:cubicBezTo>
                  <a:cubicBezTo>
                    <a:pt x="224" y="72"/>
                    <a:pt x="256" y="0"/>
                    <a:pt x="288" y="0"/>
                  </a:cubicBezTo>
                  <a:cubicBezTo>
                    <a:pt x="320" y="0"/>
                    <a:pt x="352" y="56"/>
                    <a:pt x="384" y="96"/>
                  </a:cubicBezTo>
                  <a:cubicBezTo>
                    <a:pt x="416" y="136"/>
                    <a:pt x="448" y="240"/>
                    <a:pt x="480" y="240"/>
                  </a:cubicBezTo>
                  <a:cubicBezTo>
                    <a:pt x="512" y="240"/>
                    <a:pt x="544" y="168"/>
                    <a:pt x="576" y="96"/>
                  </a:cubicBezTo>
                </a:path>
              </a:pathLst>
            </a:custGeom>
            <a:noFill/>
            <a:ln w="38100" cap="sq" cmpd="sng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535021CF-08F3-4EFA-B916-E5CC0D13AFE7}"/>
              </a:ext>
            </a:extLst>
          </p:cNvPr>
          <p:cNvCxnSpPr/>
          <p:nvPr/>
        </p:nvCxnSpPr>
        <p:spPr>
          <a:xfrm>
            <a:off x="2267744" y="4221088"/>
            <a:ext cx="46085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59">
            <a:extLst>
              <a:ext uri="{FF2B5EF4-FFF2-40B4-BE49-F238E27FC236}">
                <a16:creationId xmlns:a16="http://schemas.microsoft.com/office/drawing/2014/main" id="{474ACEB7-EB12-44DB-A818-FE6D1C1A7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203" y="3931325"/>
            <a:ext cx="201337" cy="29238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lIns="45720" tIns="22860" rIns="45720" bIns="22860" anchor="ctr">
            <a:spAutoFit/>
          </a:bodyPr>
          <a:lstStyle/>
          <a:p>
            <a:pPr algn="ctr" defTabSz="457200"/>
            <a:r>
              <a:rPr lang="pl-PL" sz="1600" i="1" dirty="0"/>
              <a:t>f </a:t>
            </a:r>
            <a:endParaRPr lang="pl-PL" sz="2000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B487E3D-679E-4E5F-9F43-EE8DC819ECBA}"/>
              </a:ext>
            </a:extLst>
          </p:cNvPr>
          <p:cNvSpPr txBox="1"/>
          <p:nvPr/>
        </p:nvSpPr>
        <p:spPr>
          <a:xfrm>
            <a:off x="27722" y="0"/>
            <a:ext cx="9036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</a:rPr>
              <a:t>Modulacja OFDM/DMT</a:t>
            </a:r>
            <a:endParaRPr lang="pl-PL" sz="3200" b="1" dirty="0"/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875831AD-BD43-4B84-83D1-0ECFDEBDE5FE}"/>
              </a:ext>
            </a:extLst>
          </p:cNvPr>
          <p:cNvCxnSpPr/>
          <p:nvPr/>
        </p:nvCxnSpPr>
        <p:spPr>
          <a:xfrm flipV="1">
            <a:off x="3563888" y="472514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F53E7C51-E442-4184-815F-59731CE5BF54}"/>
              </a:ext>
            </a:extLst>
          </p:cNvPr>
          <p:cNvCxnSpPr/>
          <p:nvPr/>
        </p:nvCxnSpPr>
        <p:spPr>
          <a:xfrm flipV="1">
            <a:off x="3995936" y="472514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16F92C01-8F0C-46DC-8AD2-ABD3DA05F28E}"/>
              </a:ext>
            </a:extLst>
          </p:cNvPr>
          <p:cNvCxnSpPr/>
          <p:nvPr/>
        </p:nvCxnSpPr>
        <p:spPr>
          <a:xfrm flipV="1">
            <a:off x="4427984" y="472514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B4729FA7-6519-438A-ABC6-0264FA5CAAF9}"/>
              </a:ext>
            </a:extLst>
          </p:cNvPr>
          <p:cNvCxnSpPr/>
          <p:nvPr/>
        </p:nvCxnSpPr>
        <p:spPr>
          <a:xfrm flipV="1">
            <a:off x="4860032" y="472514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80C5A5B2-1F67-4275-BEC2-DD7043835531}"/>
              </a:ext>
            </a:extLst>
          </p:cNvPr>
          <p:cNvCxnSpPr/>
          <p:nvPr/>
        </p:nvCxnSpPr>
        <p:spPr>
          <a:xfrm flipV="1">
            <a:off x="5292080" y="472514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id="{C2439773-F3C8-457E-94D8-EBB1D7192636}"/>
                  </a:ext>
                </a:extLst>
              </p:cNvPr>
              <p:cNvSpPr txBox="1"/>
              <p:nvPr/>
            </p:nvSpPr>
            <p:spPr>
              <a:xfrm>
                <a:off x="3491880" y="5456257"/>
                <a:ext cx="122347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id="{C2439773-F3C8-457E-94D8-EBB1D7192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456257"/>
                <a:ext cx="1223475" cy="276999"/>
              </a:xfrm>
              <a:prstGeom prst="rect">
                <a:avLst/>
              </a:prstGeom>
              <a:blipFill>
                <a:blip r:embed="rId2"/>
                <a:stretch>
                  <a:fillRect l="-8955" t="-2222" r="-62189" b="-3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8927899B-07BD-4AB0-89F6-3AD1246A3E1C}"/>
                  </a:ext>
                </a:extLst>
              </p:cNvPr>
              <p:cNvSpPr txBox="1"/>
              <p:nvPr/>
            </p:nvSpPr>
            <p:spPr>
              <a:xfrm>
                <a:off x="2411760" y="2708920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8927899B-07BD-4AB0-89F6-3AD1246A3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08920"/>
                <a:ext cx="864096" cy="307777"/>
              </a:xfrm>
              <a:prstGeom prst="rect">
                <a:avLst/>
              </a:prstGeom>
              <a:blipFill>
                <a:blip r:embed="rId3"/>
                <a:stretch>
                  <a:fillRect l="-11348" r="-3546" b="-33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E348D2EB-FA55-426C-AB38-471A7A9857CD}"/>
                  </a:ext>
                </a:extLst>
              </p:cNvPr>
              <p:cNvSpPr txBox="1"/>
              <p:nvPr/>
            </p:nvSpPr>
            <p:spPr>
              <a:xfrm>
                <a:off x="3826768" y="2719953"/>
                <a:ext cx="28630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l-PL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E348D2EB-FA55-426C-AB38-471A7A985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768" y="2719953"/>
                <a:ext cx="2863091" cy="307777"/>
              </a:xfrm>
              <a:prstGeom prst="rect">
                <a:avLst/>
              </a:prstGeom>
              <a:blipFill>
                <a:blip r:embed="rId4"/>
                <a:stretch>
                  <a:fillRect l="-853" t="-1961" r="-2985" b="-33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AD1BFCE-12B1-4D7A-912F-D3456C3B93AE}"/>
              </a:ext>
            </a:extLst>
          </p:cNvPr>
          <p:cNvSpPr txBox="1"/>
          <p:nvPr/>
        </p:nvSpPr>
        <p:spPr>
          <a:xfrm>
            <a:off x="1696951" y="1198493"/>
            <a:ext cx="5569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OFDM – </a:t>
            </a:r>
            <a:r>
              <a:rPr lang="pl-PL" sz="2000" dirty="0" err="1"/>
              <a:t>Orthogonal</a:t>
            </a:r>
            <a:r>
              <a:rPr lang="pl-PL" sz="2000" dirty="0"/>
              <a:t> </a:t>
            </a:r>
            <a:r>
              <a:rPr lang="pl-PL" sz="2000" dirty="0" err="1"/>
              <a:t>Frequency</a:t>
            </a:r>
            <a:r>
              <a:rPr lang="pl-PL" sz="2000" dirty="0"/>
              <a:t> </a:t>
            </a:r>
            <a:r>
              <a:rPr lang="pl-PL" sz="2000" dirty="0" err="1"/>
              <a:t>Division</a:t>
            </a:r>
            <a:r>
              <a:rPr lang="pl-PL" sz="2000" dirty="0"/>
              <a:t> </a:t>
            </a:r>
            <a:r>
              <a:rPr lang="pl-PL" sz="2000" dirty="0" err="1"/>
              <a:t>Multiplexng</a:t>
            </a:r>
            <a:endParaRPr lang="pl-PL" sz="2000" dirty="0"/>
          </a:p>
          <a:p>
            <a:r>
              <a:rPr lang="pl-PL" sz="2000" dirty="0"/>
              <a:t>DMT – </a:t>
            </a:r>
            <a:r>
              <a:rPr lang="pl-PL" sz="2000" dirty="0" err="1"/>
              <a:t>Discret</a:t>
            </a:r>
            <a:r>
              <a:rPr lang="pl-PL" sz="2000" dirty="0"/>
              <a:t> Multi-Tone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133958F-8935-4D26-A09D-52707480A039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546072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EC471F3-73BA-4FC8-96D4-937176507A2D}"/>
              </a:ext>
            </a:extLst>
          </p:cNvPr>
          <p:cNvSpPr/>
          <p:nvPr/>
        </p:nvSpPr>
        <p:spPr>
          <a:xfrm>
            <a:off x="251520" y="1124744"/>
            <a:ext cx="8568952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DE5377-135F-446C-9AB4-E6D08914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42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06DFFD-EBB2-4E07-8324-EFEDB18D10AD}"/>
              </a:ext>
            </a:extLst>
          </p:cNvPr>
          <p:cNvSpPr/>
          <p:nvPr/>
        </p:nvSpPr>
        <p:spPr>
          <a:xfrm>
            <a:off x="611560" y="4293096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8A810C1-7253-4BFB-BF01-972AD70D2B60}"/>
              </a:ext>
            </a:extLst>
          </p:cNvPr>
          <p:cNvCxnSpPr>
            <a:cxnSpLocks/>
          </p:cNvCxnSpPr>
          <p:nvPr/>
        </p:nvCxnSpPr>
        <p:spPr>
          <a:xfrm>
            <a:off x="1619672" y="443711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DA594724-2895-4995-B3DC-68494369CC38}"/>
              </a:ext>
            </a:extLst>
          </p:cNvPr>
          <p:cNvSpPr/>
          <p:nvPr/>
        </p:nvSpPr>
        <p:spPr>
          <a:xfrm>
            <a:off x="2123728" y="4293096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Nadajnik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F0568B3-FD33-4EF7-87F9-9F48569E0928}"/>
              </a:ext>
            </a:extLst>
          </p:cNvPr>
          <p:cNvCxnSpPr>
            <a:cxnSpLocks/>
          </p:cNvCxnSpPr>
          <p:nvPr/>
        </p:nvCxnSpPr>
        <p:spPr>
          <a:xfrm>
            <a:off x="3203848" y="458112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FDF149BA-FC07-4272-BBCC-E773AA44E57D}"/>
              </a:ext>
            </a:extLst>
          </p:cNvPr>
          <p:cNvSpPr/>
          <p:nvPr/>
        </p:nvSpPr>
        <p:spPr>
          <a:xfrm>
            <a:off x="3923928" y="4293096"/>
            <a:ext cx="122413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Kanał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przesyłowy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888E1C6-430D-44CC-86A8-251BC76E468F}"/>
              </a:ext>
            </a:extLst>
          </p:cNvPr>
          <p:cNvCxnSpPr>
            <a:cxnSpLocks/>
          </p:cNvCxnSpPr>
          <p:nvPr/>
        </p:nvCxnSpPr>
        <p:spPr>
          <a:xfrm>
            <a:off x="5148064" y="4581128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1DE4694-B050-4701-B9B9-8788B2AB24E2}"/>
              </a:ext>
            </a:extLst>
          </p:cNvPr>
          <p:cNvSpPr/>
          <p:nvPr/>
        </p:nvSpPr>
        <p:spPr>
          <a:xfrm>
            <a:off x="5868144" y="4293096"/>
            <a:ext cx="115212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Odbiornik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6213D94-2C42-495B-9DCB-EDF319CA1B31}"/>
              </a:ext>
            </a:extLst>
          </p:cNvPr>
          <p:cNvSpPr/>
          <p:nvPr/>
        </p:nvSpPr>
        <p:spPr>
          <a:xfrm>
            <a:off x="7524328" y="4293096"/>
            <a:ext cx="1008112" cy="648072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Klient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787C9FAF-137E-4511-990A-BDC58B822919}"/>
              </a:ext>
            </a:extLst>
          </p:cNvPr>
          <p:cNvSpPr/>
          <p:nvPr/>
        </p:nvSpPr>
        <p:spPr>
          <a:xfrm>
            <a:off x="4427984" y="4941168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2355684-3169-4249-B768-17CAEB6BB8A9}"/>
              </a:ext>
            </a:extLst>
          </p:cNvPr>
          <p:cNvSpPr/>
          <p:nvPr/>
        </p:nvSpPr>
        <p:spPr>
          <a:xfrm>
            <a:off x="3995936" y="5373216"/>
            <a:ext cx="1080120" cy="5040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błędy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6B7924-5589-48A1-9FF8-7BA3E48D1E97}"/>
              </a:ext>
            </a:extLst>
          </p:cNvPr>
          <p:cNvSpPr txBox="1"/>
          <p:nvPr/>
        </p:nvSpPr>
        <p:spPr>
          <a:xfrm>
            <a:off x="959451" y="5230941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ze źródeł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7C98EE0-F940-46A9-8540-7263607FC7A1}"/>
              </a:ext>
            </a:extLst>
          </p:cNvPr>
          <p:cNvSpPr txBox="1"/>
          <p:nvPr/>
        </p:nvSpPr>
        <p:spPr>
          <a:xfrm>
            <a:off x="6383993" y="5158933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Strumienie bitów</a:t>
            </a:r>
          </a:p>
          <a:p>
            <a:pPr algn="ctr"/>
            <a:r>
              <a:rPr lang="pl-PL" dirty="0"/>
              <a:t>do klienta (-ów)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6421D03-ECEE-4E73-9469-DEB02B949083}"/>
              </a:ext>
            </a:extLst>
          </p:cNvPr>
          <p:cNvSpPr txBox="1"/>
          <p:nvPr/>
        </p:nvSpPr>
        <p:spPr>
          <a:xfrm>
            <a:off x="2773362" y="5075892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56F426A-11B0-49D3-94C1-6A5E4447DBA3}"/>
              </a:ext>
            </a:extLst>
          </p:cNvPr>
          <p:cNvSpPr txBox="1"/>
          <p:nvPr/>
        </p:nvSpPr>
        <p:spPr>
          <a:xfrm>
            <a:off x="4861594" y="5075892"/>
            <a:ext cx="15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Sygnał cyfrowy</a:t>
            </a:r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E1375714-4330-42EC-ACBF-3F0EB0BED9E4}"/>
              </a:ext>
            </a:extLst>
          </p:cNvPr>
          <p:cNvSpPr/>
          <p:nvPr/>
        </p:nvSpPr>
        <p:spPr>
          <a:xfrm>
            <a:off x="1763688" y="4797152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górę 33">
            <a:extLst>
              <a:ext uri="{FF2B5EF4-FFF2-40B4-BE49-F238E27FC236}">
                <a16:creationId xmlns:a16="http://schemas.microsoft.com/office/drawing/2014/main" id="{27B11997-883D-4DA3-BBD6-5C6B8BF38397}"/>
              </a:ext>
            </a:extLst>
          </p:cNvPr>
          <p:cNvSpPr/>
          <p:nvPr/>
        </p:nvSpPr>
        <p:spPr>
          <a:xfrm>
            <a:off x="3419872" y="4592161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34">
            <a:extLst>
              <a:ext uri="{FF2B5EF4-FFF2-40B4-BE49-F238E27FC236}">
                <a16:creationId xmlns:a16="http://schemas.microsoft.com/office/drawing/2014/main" id="{4672810C-4CBA-4454-A588-DBDC6D4A1671}"/>
              </a:ext>
            </a:extLst>
          </p:cNvPr>
          <p:cNvSpPr/>
          <p:nvPr/>
        </p:nvSpPr>
        <p:spPr>
          <a:xfrm>
            <a:off x="5364088" y="4581128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górę 35">
            <a:extLst>
              <a:ext uri="{FF2B5EF4-FFF2-40B4-BE49-F238E27FC236}">
                <a16:creationId xmlns:a16="http://schemas.microsoft.com/office/drawing/2014/main" id="{57A1D940-E428-45B4-97D8-937A5E92BE37}"/>
              </a:ext>
            </a:extLst>
          </p:cNvPr>
          <p:cNvSpPr/>
          <p:nvPr/>
        </p:nvSpPr>
        <p:spPr>
          <a:xfrm>
            <a:off x="7164288" y="4653136"/>
            <a:ext cx="216024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1C38F1C-A648-494C-9F47-C897B31CF797}"/>
              </a:ext>
            </a:extLst>
          </p:cNvPr>
          <p:cNvGrpSpPr/>
          <p:nvPr/>
        </p:nvGrpSpPr>
        <p:grpSpPr>
          <a:xfrm>
            <a:off x="3296610" y="4365104"/>
            <a:ext cx="532481" cy="144016"/>
            <a:chOff x="3131840" y="404664"/>
            <a:chExt cx="532481" cy="144016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1CFC9FD5-3D48-481E-BC81-ADA3C6AC8846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15148C10-104E-4DBC-A00D-ADAF73CAD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D568E311-F207-484D-BF81-8FA917DC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D519808-74BE-4897-86B4-2FBCC300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1179093-9028-49F7-BF88-6ABC189EA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FBA419B3-E721-453D-B762-CEB09B3A05BE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6FC69CE0-BE16-4948-9DD0-315D7B170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6E0F457A-6283-4BE9-80DC-19F083F12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FDE42A01-F058-4263-98C1-8EE93975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075612EB-7420-41AF-9EFC-E43F326E8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C33109F-59B1-4D7E-97B2-21E20331BE5E}"/>
              </a:ext>
            </a:extLst>
          </p:cNvPr>
          <p:cNvGrpSpPr/>
          <p:nvPr/>
        </p:nvGrpSpPr>
        <p:grpSpPr>
          <a:xfrm>
            <a:off x="5241621" y="4365104"/>
            <a:ext cx="532481" cy="144016"/>
            <a:chOff x="3131840" y="404664"/>
            <a:chExt cx="532481" cy="144016"/>
          </a:xfrm>
        </p:grpSpPr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4E5BA7BE-6AF4-46E5-84FD-EEA13463246F}"/>
                </a:ext>
              </a:extLst>
            </p:cNvPr>
            <p:cNvGrpSpPr/>
            <p:nvPr/>
          </p:nvGrpSpPr>
          <p:grpSpPr>
            <a:xfrm>
              <a:off x="3131840" y="404664"/>
              <a:ext cx="457200" cy="144016"/>
              <a:chOff x="3131840" y="404664"/>
              <a:chExt cx="457200" cy="144016"/>
            </a:xfrm>
          </p:grpSpPr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71492C1-FC10-4A94-8CAB-9F2596B7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98AD2C6-315E-499A-BA68-DBD6CC7B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FFE0B345-DF58-4769-9197-6875AA3EC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B655FD7-6B4A-4E38-B961-41233B406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86A5D88D-4C54-47BF-B55C-21E7C14F90F4}"/>
                </a:ext>
              </a:extLst>
            </p:cNvPr>
            <p:cNvGrpSpPr/>
            <p:nvPr/>
          </p:nvGrpSpPr>
          <p:grpSpPr>
            <a:xfrm>
              <a:off x="3207121" y="404664"/>
              <a:ext cx="457200" cy="144016"/>
              <a:chOff x="3131840" y="404664"/>
              <a:chExt cx="457200" cy="144016"/>
            </a:xfrm>
          </p:grpSpPr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E47F2289-8026-4612-BBDB-CDC71FBF0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8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EF11723-0C62-4B5F-A176-F3C6910E6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2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B922F5D8-373D-4D25-8DCB-AAE680E20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66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BC3A4AB-D5C0-4123-860A-17BD72AE9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040" y="404664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A1D243E-341D-4BD3-B695-1579A0955E82}"/>
              </a:ext>
            </a:extLst>
          </p:cNvPr>
          <p:cNvGrpSpPr/>
          <p:nvPr/>
        </p:nvGrpSpPr>
        <p:grpSpPr>
          <a:xfrm>
            <a:off x="1691680" y="4221088"/>
            <a:ext cx="360040" cy="144016"/>
            <a:chOff x="3131840" y="404664"/>
            <a:chExt cx="457200" cy="144016"/>
          </a:xfrm>
        </p:grpSpPr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4B9A233-8BD2-478B-8F61-318F1BB50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FE22DDC-ACC7-4FD0-B1CC-CA85475F7702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9166D3C6-A3B7-48BC-B2AE-E961FCF1F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5884798B-E160-4710-8862-B0E326055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0A01865B-BF75-476D-B85C-17592C86DA22}"/>
              </a:ext>
            </a:extLst>
          </p:cNvPr>
          <p:cNvGrpSpPr/>
          <p:nvPr/>
        </p:nvGrpSpPr>
        <p:grpSpPr>
          <a:xfrm>
            <a:off x="7092280" y="4221088"/>
            <a:ext cx="360040" cy="144016"/>
            <a:chOff x="3131840" y="404664"/>
            <a:chExt cx="457200" cy="144016"/>
          </a:xfrm>
        </p:grpSpPr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6A914EC5-40D5-4CCF-954D-B3F195A94C8A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7EDE323E-595F-4D15-9787-3BDF226898CB}"/>
                </a:ext>
              </a:extLst>
            </p:cNvPr>
            <p:cNvCxnSpPr>
              <a:cxnSpLocks/>
            </p:cNvCxnSpPr>
            <p:nvPr/>
          </p:nvCxnSpPr>
          <p:spPr>
            <a:xfrm>
              <a:off x="32842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id="{A6759D15-BEF1-4B59-8D01-5AFC062AFB66}"/>
                </a:ext>
              </a:extLst>
            </p:cNvPr>
            <p:cNvCxnSpPr>
              <a:cxnSpLocks/>
            </p:cNvCxnSpPr>
            <p:nvPr/>
          </p:nvCxnSpPr>
          <p:spPr>
            <a:xfrm>
              <a:off x="34366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A0B89A56-1122-4612-A5FD-A68C51555F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9040" y="40466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C6EF9C11-5A34-437F-984C-CCAEF5077389}"/>
              </a:ext>
            </a:extLst>
          </p:cNvPr>
          <p:cNvCxnSpPr>
            <a:cxnSpLocks/>
          </p:cNvCxnSpPr>
          <p:nvPr/>
        </p:nvCxnSpPr>
        <p:spPr>
          <a:xfrm>
            <a:off x="1619672" y="452341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B5C7C883-1C52-4161-8406-0BFFB518BBEA}"/>
              </a:ext>
            </a:extLst>
          </p:cNvPr>
          <p:cNvCxnSpPr>
            <a:cxnSpLocks/>
          </p:cNvCxnSpPr>
          <p:nvPr/>
        </p:nvCxnSpPr>
        <p:spPr>
          <a:xfrm>
            <a:off x="1606817" y="460906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5E7FF30A-B0EB-4496-96D8-DB51AE656ECA}"/>
              </a:ext>
            </a:extLst>
          </p:cNvPr>
          <p:cNvCxnSpPr>
            <a:cxnSpLocks/>
          </p:cNvCxnSpPr>
          <p:nvPr/>
        </p:nvCxnSpPr>
        <p:spPr>
          <a:xfrm>
            <a:off x="7020272" y="443711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>
            <a:extLst>
              <a:ext uri="{FF2B5EF4-FFF2-40B4-BE49-F238E27FC236}">
                <a16:creationId xmlns:a16="http://schemas.microsoft.com/office/drawing/2014/main" id="{72F6E59B-425C-426C-A999-4715DB664917}"/>
              </a:ext>
            </a:extLst>
          </p:cNvPr>
          <p:cNvCxnSpPr>
            <a:cxnSpLocks/>
          </p:cNvCxnSpPr>
          <p:nvPr/>
        </p:nvCxnSpPr>
        <p:spPr>
          <a:xfrm>
            <a:off x="7020272" y="452341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>
            <a:extLst>
              <a:ext uri="{FF2B5EF4-FFF2-40B4-BE49-F238E27FC236}">
                <a16:creationId xmlns:a16="http://schemas.microsoft.com/office/drawing/2014/main" id="{FF202C8E-A953-4744-B84C-EC67B2FCBBE1}"/>
              </a:ext>
            </a:extLst>
          </p:cNvPr>
          <p:cNvCxnSpPr>
            <a:cxnSpLocks/>
          </p:cNvCxnSpPr>
          <p:nvPr/>
        </p:nvCxnSpPr>
        <p:spPr>
          <a:xfrm>
            <a:off x="7007417" y="460906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564DD430-40D7-40C6-B8E7-B593B0AB1192}"/>
              </a:ext>
            </a:extLst>
          </p:cNvPr>
          <p:cNvSpPr/>
          <p:nvPr/>
        </p:nvSpPr>
        <p:spPr>
          <a:xfrm>
            <a:off x="2483768" y="3530712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Strzałka: w dół 100">
            <a:extLst>
              <a:ext uri="{FF2B5EF4-FFF2-40B4-BE49-F238E27FC236}">
                <a16:creationId xmlns:a16="http://schemas.microsoft.com/office/drawing/2014/main" id="{C8ED5E91-F973-4BA4-AD3A-6A2BFE459216}"/>
              </a:ext>
            </a:extLst>
          </p:cNvPr>
          <p:cNvSpPr/>
          <p:nvPr/>
        </p:nvSpPr>
        <p:spPr>
          <a:xfrm>
            <a:off x="6355295" y="3540004"/>
            <a:ext cx="288032" cy="76238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5B36582B-3E92-4C21-910C-666C2329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Generowanie nadawanego sygnału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6FE212EE-5146-41D3-8255-1D8B1AD11295}"/>
              </a:ext>
            </a:extLst>
          </p:cNvPr>
          <p:cNvSpPr txBox="1"/>
          <p:nvPr/>
        </p:nvSpPr>
        <p:spPr>
          <a:xfrm>
            <a:off x="1221627" y="1628800"/>
            <a:ext cx="28189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Multipleksacji</a:t>
            </a:r>
            <a:endParaRPr lang="pl-PL" dirty="0"/>
          </a:p>
          <a:p>
            <a:pPr algn="ctr"/>
            <a:r>
              <a:rPr lang="pl-PL" dirty="0"/>
              <a:t>Odwzorowanie</a:t>
            </a:r>
          </a:p>
          <a:p>
            <a:pPr algn="ctr"/>
            <a:r>
              <a:rPr lang="pl-PL" dirty="0"/>
              <a:t>Kodowanie kanałowe</a:t>
            </a:r>
          </a:p>
          <a:p>
            <a:pPr algn="ctr"/>
            <a:r>
              <a:rPr lang="pl-PL" dirty="0"/>
              <a:t>Przeplot</a:t>
            </a:r>
          </a:p>
          <a:p>
            <a:pPr algn="ctr"/>
            <a:r>
              <a:rPr lang="pl-PL" dirty="0" err="1"/>
              <a:t>Skrambling</a:t>
            </a:r>
            <a:endParaRPr lang="pl-PL" dirty="0"/>
          </a:p>
          <a:p>
            <a:pPr algn="ctr"/>
            <a:r>
              <a:rPr lang="pl-PL" dirty="0"/>
              <a:t>Konwersja na sygnał liniowy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5ADE54FA-AE3A-4799-A309-6E81AB6DBCAC}"/>
              </a:ext>
            </a:extLst>
          </p:cNvPr>
          <p:cNvSpPr txBox="1"/>
          <p:nvPr/>
        </p:nvSpPr>
        <p:spPr>
          <a:xfrm>
            <a:off x="4860032" y="1613699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Demultipleksacja</a:t>
            </a:r>
            <a:endParaRPr lang="pl-PL" dirty="0"/>
          </a:p>
          <a:p>
            <a:pPr algn="ctr"/>
            <a:r>
              <a:rPr lang="pl-PL" dirty="0" err="1"/>
              <a:t>Demapping</a:t>
            </a:r>
            <a:endParaRPr lang="pl-PL" dirty="0"/>
          </a:p>
          <a:p>
            <a:pPr algn="ctr"/>
            <a:r>
              <a:rPr lang="pl-PL" dirty="0"/>
              <a:t>Dekodowanie</a:t>
            </a:r>
          </a:p>
          <a:p>
            <a:pPr algn="ctr"/>
            <a:r>
              <a:rPr lang="pl-PL" dirty="0" err="1"/>
              <a:t>Rozplot</a:t>
            </a:r>
            <a:endParaRPr lang="pl-PL" dirty="0"/>
          </a:p>
          <a:p>
            <a:pPr algn="ctr"/>
            <a:r>
              <a:rPr lang="pl-PL" dirty="0" err="1"/>
              <a:t>Deskrambling</a:t>
            </a:r>
            <a:endParaRPr lang="pl-PL" dirty="0"/>
          </a:p>
          <a:p>
            <a:pPr algn="ctr"/>
            <a:r>
              <a:rPr lang="pl-PL" dirty="0"/>
              <a:t>Konwersja na sygnał źródłowy</a:t>
            </a:r>
          </a:p>
          <a:p>
            <a:pPr algn="ctr"/>
            <a:endParaRPr lang="pl-PL" dirty="0"/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954295D-50AE-490A-AD02-95A03798BE1D}"/>
              </a:ext>
            </a:extLst>
          </p:cNvPr>
          <p:cNvSpPr txBox="1"/>
          <p:nvPr/>
        </p:nvSpPr>
        <p:spPr>
          <a:xfrm>
            <a:off x="107504" y="6516052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172914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51658F4-A216-4ED7-9F7B-730E9E67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43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5E4CB69B-121B-49E5-931A-882E063B9256}"/>
              </a:ext>
            </a:extLst>
          </p:cNvPr>
          <p:cNvSpPr/>
          <p:nvPr/>
        </p:nvSpPr>
        <p:spPr>
          <a:xfrm>
            <a:off x="1403648" y="2355066"/>
            <a:ext cx="6480720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B16438D8-B748-4123-BCEC-A0F3042C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431" y="2636912"/>
            <a:ext cx="46903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Synchronizacja</a:t>
            </a:r>
          </a:p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struktur informacyjnych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1AC010D-9A45-47FD-81F6-F2E96DDA64D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4161484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0651560-167D-4649-96B4-9884622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0968" y="6356351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44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4F37DFC-AE8B-4F1C-B2CC-47844EC0F047}"/>
              </a:ext>
            </a:extLst>
          </p:cNvPr>
          <p:cNvSpPr/>
          <p:nvPr/>
        </p:nvSpPr>
        <p:spPr>
          <a:xfrm>
            <a:off x="395536" y="1124744"/>
            <a:ext cx="8424936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>
                <a:solidFill>
                  <a:schemeClr val="tx1"/>
                </a:solidFill>
              </a:rPr>
              <a:t>Odbiornik, jeżeli nawet poprawnie odbiera przesyłane bity, to aby znać ich przeznaczenie musi znać ich położenie w strukturze informacyjnej.</a:t>
            </a:r>
          </a:p>
          <a:p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u="sng" dirty="0">
                <a:solidFill>
                  <a:schemeClr val="tx1"/>
                </a:solidFill>
              </a:rPr>
              <a:t>Przykład</a:t>
            </a:r>
            <a:endParaRPr lang="pl-PL" sz="2000" dirty="0">
              <a:solidFill>
                <a:schemeClr val="tx1"/>
              </a:solidFill>
            </a:endParaRPr>
          </a:p>
          <a:p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Jeżeli przesyłane strumienie bitów tworzą ramki, to odbiornik musi wiedzieć, gdzie jest początek ramki. </a:t>
            </a:r>
          </a:p>
          <a:p>
            <a:endParaRPr lang="pl-PL" sz="2000" dirty="0">
              <a:solidFill>
                <a:schemeClr val="tx1"/>
              </a:solidFill>
            </a:endParaRPr>
          </a:p>
          <a:p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Proces wykrywania początku struktury informacyjnej (np. ramki, pakietu) nazywa się </a:t>
            </a:r>
            <a:r>
              <a:rPr lang="pl-PL" sz="2000" b="1" dirty="0">
                <a:solidFill>
                  <a:schemeClr val="tx1"/>
                </a:solidFill>
              </a:rPr>
              <a:t>fazowaniem, albo synchronizacją struktury informacyjnej </a:t>
            </a:r>
            <a:r>
              <a:rPr lang="pl-PL" sz="2000" dirty="0">
                <a:solidFill>
                  <a:schemeClr val="tx1"/>
                </a:solidFill>
              </a:rPr>
              <a:t>(ramki, pakietu). Opiera się on na pewnym algorytmie.</a:t>
            </a:r>
          </a:p>
          <a:p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Fazowanie struktur informacyjnych opiera się na wstawieniu do niej pewnej, znanej odbiornikowi sekwencji bitów. Sekwencja taka nazywa się </a:t>
            </a:r>
            <a:r>
              <a:rPr lang="pl-PL" sz="2000" b="1" dirty="0">
                <a:solidFill>
                  <a:schemeClr val="tx1"/>
                </a:solidFill>
              </a:rPr>
              <a:t>wzorem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tx1"/>
                </a:solidFill>
              </a:rPr>
              <a:t>fazowania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8" name="Rectangle 133">
            <a:extLst>
              <a:ext uri="{FF2B5EF4-FFF2-40B4-BE49-F238E27FC236}">
                <a16:creationId xmlns:a16="http://schemas.microsoft.com/office/drawing/2014/main" id="{7D9D7A7A-B18C-44CE-B390-6CC5BA47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16632"/>
            <a:ext cx="598343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Sposoby fazowania (synchronizacji)</a:t>
            </a:r>
          </a:p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struktur informacyjnych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056FFFE7-FCC2-4125-8488-AADE2D1F838E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300721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0651560-167D-4649-96B4-9884622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0968" y="6356351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45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4F37DFC-AE8B-4F1C-B2CC-47844EC0F047}"/>
              </a:ext>
            </a:extLst>
          </p:cNvPr>
          <p:cNvSpPr/>
          <p:nvPr/>
        </p:nvSpPr>
        <p:spPr>
          <a:xfrm>
            <a:off x="683568" y="1268760"/>
            <a:ext cx="7632848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Rectangle 133">
            <a:extLst>
              <a:ext uri="{FF2B5EF4-FFF2-40B4-BE49-F238E27FC236}">
                <a16:creationId xmlns:a16="http://schemas.microsoft.com/office/drawing/2014/main" id="{7D9D7A7A-B18C-44CE-B390-6CC5BA47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349" y="116632"/>
            <a:ext cx="733008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Rodzaje wzorów fazowania (synchronizacji)</a:t>
            </a:r>
          </a:p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struktur informacyjnych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F3C40929-FDEF-4601-9D16-F4C2A9A3691B}"/>
              </a:ext>
            </a:extLst>
          </p:cNvPr>
          <p:cNvGrpSpPr/>
          <p:nvPr/>
        </p:nvGrpSpPr>
        <p:grpSpPr>
          <a:xfrm>
            <a:off x="2070719" y="1556792"/>
            <a:ext cx="5525616" cy="4253657"/>
            <a:chOff x="990600" y="1052513"/>
            <a:chExt cx="7086600" cy="5334000"/>
          </a:xfrm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32867A56-6F58-4F76-83E1-24859A647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1052513"/>
              <a:ext cx="20574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l-PL" sz="1400">
                <a:latin typeface="Arial" charset="0"/>
              </a:endParaRPr>
            </a:p>
          </p:txBody>
        </p:sp>
        <p:sp>
          <p:nvSpPr>
            <p:cNvPr id="36" name="Text Box 3">
              <a:extLst>
                <a:ext uri="{FF2B5EF4-FFF2-40B4-BE49-F238E27FC236}">
                  <a16:creationId xmlns:a16="http://schemas.microsoft.com/office/drawing/2014/main" id="{F68532D3-E034-4A58-B379-04F962D3C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6786" y="1323403"/>
              <a:ext cx="1934966" cy="38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400" dirty="0"/>
                <a:t>Wzór fazowania </a:t>
              </a:r>
            </a:p>
          </p:txBody>
        </p:sp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2B2D4F4A-E3D0-4390-9824-A3940C256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052513"/>
              <a:ext cx="20574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l-PL" sz="1400">
                <a:latin typeface="Arial" charset="0"/>
              </a:endParaRPr>
            </a:p>
          </p:txBody>
        </p:sp>
        <p:sp>
          <p:nvSpPr>
            <p:cNvPr id="38" name="Text Box 5">
              <a:extLst>
                <a:ext uri="{FF2B5EF4-FFF2-40B4-BE49-F238E27FC236}">
                  <a16:creationId xmlns:a16="http://schemas.microsoft.com/office/drawing/2014/main" id="{FAB3A4C1-8077-4CCA-A39E-2058196B8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5496" y="1128714"/>
              <a:ext cx="1959636" cy="92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400" dirty="0"/>
                <a:t>Statystyczne </a:t>
              </a:r>
            </a:p>
            <a:p>
              <a:pPr algn="ctr"/>
              <a:r>
                <a:rPr lang="pl-PL" altLang="pl-PL" sz="1400" dirty="0"/>
                <a:t>cechy strumienia</a:t>
              </a:r>
            </a:p>
            <a:p>
              <a:pPr algn="ctr"/>
              <a:r>
                <a:rPr lang="pl-PL" altLang="pl-PL" sz="1400" dirty="0"/>
                <a:t>bitów </a:t>
              </a:r>
            </a:p>
          </p:txBody>
        </p:sp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37E87099-C203-45C7-9F93-BAC039093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3948113"/>
              <a:ext cx="20574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l-PL" sz="1400">
                <a:latin typeface="Arial" charset="0"/>
              </a:endParaRPr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9178189C-0A88-4D3F-9923-F3C880210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584" y="3942004"/>
              <a:ext cx="1871236" cy="92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400" dirty="0"/>
                <a:t>Wzór fazowania</a:t>
              </a:r>
            </a:p>
            <a:p>
              <a:pPr algn="ctr"/>
              <a:r>
                <a:rPr lang="pl-PL" altLang="pl-PL" sz="1400" dirty="0"/>
                <a:t>niezmienny </a:t>
              </a:r>
            </a:p>
            <a:p>
              <a:pPr algn="ctr"/>
              <a:r>
                <a:rPr lang="pl-PL" altLang="pl-PL" sz="1400" dirty="0"/>
                <a:t>w czasie </a:t>
              </a:r>
            </a:p>
          </p:txBody>
        </p:sp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83DDC896-115E-4CA9-8C63-3B6EEA9C3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650" y="3948113"/>
              <a:ext cx="20574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l-PL" sz="1400">
                <a:latin typeface="Arial" charset="0"/>
              </a:endParaRPr>
            </a:p>
          </p:txBody>
        </p:sp>
        <p:sp>
          <p:nvSpPr>
            <p:cNvPr id="42" name="Text Box 9">
              <a:extLst>
                <a:ext uri="{FF2B5EF4-FFF2-40B4-BE49-F238E27FC236}">
                  <a16:creationId xmlns:a16="http://schemas.microsoft.com/office/drawing/2014/main" id="{1850EBAD-33A0-4A4E-929B-BCE582622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4989" y="4100513"/>
              <a:ext cx="2101491" cy="656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400" dirty="0"/>
                <a:t>Wzór fazowania</a:t>
              </a:r>
            </a:p>
            <a:p>
              <a:pPr algn="ctr"/>
              <a:r>
                <a:rPr lang="pl-PL" altLang="pl-PL" sz="1400" dirty="0"/>
                <a:t>zmienny w czasie </a:t>
              </a:r>
            </a:p>
          </p:txBody>
        </p:sp>
        <p:sp>
          <p:nvSpPr>
            <p:cNvPr id="43" name="Rectangle 10">
              <a:extLst>
                <a:ext uri="{FF2B5EF4-FFF2-40B4-BE49-F238E27FC236}">
                  <a16:creationId xmlns:a16="http://schemas.microsoft.com/office/drawing/2014/main" id="{D4C4FB33-D914-4FF2-AF48-37AF7EC28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50" y="5395913"/>
              <a:ext cx="20574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l-PL" sz="1400">
                <a:latin typeface="Arial" charset="0"/>
              </a:endParaRPr>
            </a:p>
          </p:txBody>
        </p:sp>
        <p:sp>
          <p:nvSpPr>
            <p:cNvPr id="44" name="Text Box 11">
              <a:extLst>
                <a:ext uri="{FF2B5EF4-FFF2-40B4-BE49-F238E27FC236}">
                  <a16:creationId xmlns:a16="http://schemas.microsoft.com/office/drawing/2014/main" id="{B980ACD7-4875-4F7C-B637-AEDFE1E25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584" y="5567342"/>
              <a:ext cx="1871236" cy="656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400" dirty="0"/>
                <a:t>Wzór fazowania</a:t>
              </a:r>
            </a:p>
            <a:p>
              <a:pPr algn="ctr"/>
              <a:r>
                <a:rPr lang="pl-PL" altLang="pl-PL" sz="1400" dirty="0"/>
                <a:t>skupiony </a:t>
              </a:r>
            </a:p>
          </p:txBody>
        </p:sp>
        <p:sp>
          <p:nvSpPr>
            <p:cNvPr id="45" name="Rectangle 12">
              <a:extLst>
                <a:ext uri="{FF2B5EF4-FFF2-40B4-BE49-F238E27FC236}">
                  <a16:creationId xmlns:a16="http://schemas.microsoft.com/office/drawing/2014/main" id="{025A7A15-FF76-43CF-8FC1-D9AB8F5FB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395913"/>
              <a:ext cx="20574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l-PL" sz="1400">
                <a:latin typeface="Arial" charset="0"/>
              </a:endParaRPr>
            </a:p>
          </p:txBody>
        </p: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7860E23E-CF70-4B0D-8875-3341B7E9F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7340" y="5543311"/>
              <a:ext cx="1871236" cy="656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400" dirty="0"/>
                <a:t>Wzór fazowania</a:t>
              </a:r>
            </a:p>
            <a:p>
              <a:pPr algn="ctr"/>
              <a:r>
                <a:rPr lang="pl-PL" altLang="pl-PL" sz="1400" dirty="0"/>
                <a:t>rozproszony </a:t>
              </a: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18EB8037-9462-442C-A044-1FEC05567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2500313"/>
              <a:ext cx="20574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l-PL" sz="1400">
                <a:latin typeface="Arial" charset="0"/>
              </a:endParaRPr>
            </a:p>
          </p:txBody>
        </p:sp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679F6A6E-F308-428E-A24A-99639F0A2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9838" y="2587555"/>
              <a:ext cx="1628774" cy="92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400" dirty="0"/>
                <a:t>Wzór fazowania</a:t>
              </a:r>
            </a:p>
            <a:p>
              <a:pPr algn="ctr"/>
              <a:r>
                <a:rPr lang="pl-PL" altLang="pl-PL" sz="1400" dirty="0"/>
                <a:t>dodany 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62138802-6463-4F31-9FB1-7A1662050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650" y="2500313"/>
              <a:ext cx="20574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pl-PL" sz="1400">
                <a:latin typeface="Arial" charset="0"/>
              </a:endParaRPr>
            </a:p>
          </p:txBody>
        </p: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3CCDC8A0-5531-457D-AF2C-55E033B42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300" y="2587555"/>
              <a:ext cx="1628774" cy="92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l-PL" altLang="pl-PL" sz="1400" dirty="0"/>
                <a:t>Wzór fazowania</a:t>
              </a:r>
            </a:p>
            <a:p>
              <a:pPr algn="ctr"/>
              <a:r>
                <a:rPr lang="pl-PL" altLang="pl-PL" sz="1400" dirty="0"/>
                <a:t>wewnętrzny </a:t>
              </a:r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9954DF36-B2ED-45CB-A63A-3A99E7422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7400" y="2119313"/>
              <a:ext cx="10668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10CBA2AD-B9C5-4439-A9B1-827CF16C8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119313"/>
              <a:ext cx="10668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  <p:sp>
          <p:nvSpPr>
            <p:cNvPr id="58" name="Line 20">
              <a:extLst>
                <a:ext uri="{FF2B5EF4-FFF2-40B4-BE49-F238E27FC236}">
                  <a16:creationId xmlns:a16="http://schemas.microsoft.com/office/drawing/2014/main" id="{3AA9C46A-6C79-4E5F-B0CD-3A0C19378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3509963"/>
              <a:ext cx="19050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ADB13763-D294-4513-89E2-9864214E2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9800" y="3529013"/>
              <a:ext cx="19050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  <p:sp>
          <p:nvSpPr>
            <p:cNvPr id="61" name="Line 22">
              <a:extLst>
                <a:ext uri="{FF2B5EF4-FFF2-40B4-BE49-F238E27FC236}">
                  <a16:creationId xmlns:a16="http://schemas.microsoft.com/office/drawing/2014/main" id="{74FFBDE2-255A-499B-BEB4-C068F33BD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4957763"/>
              <a:ext cx="19050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  <p:sp>
          <p:nvSpPr>
            <p:cNvPr id="62" name="Line 23">
              <a:extLst>
                <a:ext uri="{FF2B5EF4-FFF2-40B4-BE49-F238E27FC236}">
                  <a16:creationId xmlns:a16="http://schemas.microsoft.com/office/drawing/2014/main" id="{80C478A2-9AE0-4091-B423-1C4D04BCA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9800" y="4976813"/>
              <a:ext cx="19050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  <p:sp>
          <p:nvSpPr>
            <p:cNvPr id="63" name="Line 24">
              <a:extLst>
                <a:ext uri="{FF2B5EF4-FFF2-40B4-BE49-F238E27FC236}">
                  <a16:creationId xmlns:a16="http://schemas.microsoft.com/office/drawing/2014/main" id="{14D17695-2CAD-453C-A23A-E7EBCFACB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400" y="3605213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  <p:sp>
          <p:nvSpPr>
            <p:cNvPr id="64" name="Line 25">
              <a:extLst>
                <a:ext uri="{FF2B5EF4-FFF2-40B4-BE49-F238E27FC236}">
                  <a16:creationId xmlns:a16="http://schemas.microsoft.com/office/drawing/2014/main" id="{5988D8C1-D0B7-40C6-BEC8-9F7CF48C1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3605213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  <p:sp>
          <p:nvSpPr>
            <p:cNvPr id="66" name="Line 26">
              <a:extLst>
                <a:ext uri="{FF2B5EF4-FFF2-40B4-BE49-F238E27FC236}">
                  <a16:creationId xmlns:a16="http://schemas.microsoft.com/office/drawing/2014/main" id="{941B5043-5F8A-42C9-9E69-C23E6A838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400" y="5053013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  <p:sp>
          <p:nvSpPr>
            <p:cNvPr id="67" name="Line 27">
              <a:extLst>
                <a:ext uri="{FF2B5EF4-FFF2-40B4-BE49-F238E27FC236}">
                  <a16:creationId xmlns:a16="http://schemas.microsoft.com/office/drawing/2014/main" id="{57595844-5F22-4ADC-9B44-35E5E40E4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5053013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l-PL" sz="1400"/>
            </a:p>
          </p:txBody>
        </p:sp>
      </p:grp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056FFFE7-FCC2-4125-8488-AADE2D1F838E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142558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0651560-167D-4649-96B4-9884622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0968" y="6356351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46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4F37DFC-AE8B-4F1C-B2CC-47844EC0F047}"/>
              </a:ext>
            </a:extLst>
          </p:cNvPr>
          <p:cNvSpPr/>
          <p:nvPr/>
        </p:nvSpPr>
        <p:spPr>
          <a:xfrm>
            <a:off x="683568" y="1268760"/>
            <a:ext cx="7632848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Rectangle 133">
            <a:extLst>
              <a:ext uri="{FF2B5EF4-FFF2-40B4-BE49-F238E27FC236}">
                <a16:creationId xmlns:a16="http://schemas.microsoft.com/office/drawing/2014/main" id="{7D9D7A7A-B18C-44CE-B390-6CC5BA47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95372"/>
            <a:ext cx="64613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Wzór</a:t>
            </a:r>
            <a:r>
              <a:rPr lang="pl-PL" altLang="pl-PL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fazowania (wzór synchronizacji)</a:t>
            </a:r>
            <a:r>
              <a:rPr lang="pl-PL" altLang="pl-PL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29C2388-F187-45ED-9819-EB90E1DA718F}"/>
              </a:ext>
            </a:extLst>
          </p:cNvPr>
          <p:cNvSpPr txBox="1"/>
          <p:nvPr/>
        </p:nvSpPr>
        <p:spPr>
          <a:xfrm>
            <a:off x="971600" y="1740872"/>
            <a:ext cx="71071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Wymagania:</a:t>
            </a:r>
          </a:p>
          <a:p>
            <a:endParaRPr lang="pl-PL" sz="2400" dirty="0"/>
          </a:p>
          <a:p>
            <a:pPr marL="342900" indent="-342900">
              <a:buFontTx/>
              <a:buChar char="-"/>
            </a:pPr>
            <a:r>
              <a:rPr lang="pl-PL" sz="2400" dirty="0"/>
              <a:t>jak największa liczba bitów wzoru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liczba „0” i „1” identyczna albo prawie identyczna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prawdopodobieństwo pojawienia się w przesyłanym </a:t>
            </a:r>
          </a:p>
          <a:p>
            <a:r>
              <a:rPr lang="pl-PL" sz="2400" dirty="0"/>
              <a:t>     strumieniu bitów sekwencji identycznej ze wzorem </a:t>
            </a:r>
          </a:p>
          <a:p>
            <a:r>
              <a:rPr lang="pl-PL" sz="2400" dirty="0"/>
              <a:t>     fazowana powinno być jak najmniejsze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„0” lub „1” przed lub po wzorze fazowanie nie może</a:t>
            </a:r>
          </a:p>
          <a:p>
            <a:r>
              <a:rPr lang="pl-PL" sz="2400" dirty="0"/>
              <a:t>     z częścią wzoru tworzyć sekwencji identycznej, jak </a:t>
            </a:r>
          </a:p>
          <a:p>
            <a:r>
              <a:rPr lang="pl-PL" sz="2400" dirty="0"/>
              <a:t>    wzór fazowania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D40E26F-7ADA-443C-8C43-4388C0C4995C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544922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0651560-167D-4649-96B4-9884622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0968" y="6356351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47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4F37DFC-AE8B-4F1C-B2CC-47844EC0F047}"/>
              </a:ext>
            </a:extLst>
          </p:cNvPr>
          <p:cNvSpPr/>
          <p:nvPr/>
        </p:nvSpPr>
        <p:spPr>
          <a:xfrm>
            <a:off x="683568" y="1268760"/>
            <a:ext cx="7632848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Rectangle 133">
            <a:extLst>
              <a:ext uri="{FF2B5EF4-FFF2-40B4-BE49-F238E27FC236}">
                <a16:creationId xmlns:a16="http://schemas.microsoft.com/office/drawing/2014/main" id="{7D9D7A7A-B18C-44CE-B390-6CC5BA47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395372"/>
            <a:ext cx="37053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Wzór fazowania stały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590796D-A555-4FEC-B052-06AEA7EC9DB6}"/>
              </a:ext>
            </a:extLst>
          </p:cNvPr>
          <p:cNvSpPr txBox="1"/>
          <p:nvPr/>
        </p:nvSpPr>
        <p:spPr>
          <a:xfrm>
            <a:off x="3995936" y="1412776"/>
            <a:ext cx="123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u="sng" dirty="0"/>
              <a:t>Przykład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769E805-0131-4150-9551-D3B96F094B8B}"/>
              </a:ext>
            </a:extLst>
          </p:cNvPr>
          <p:cNvSpPr txBox="1"/>
          <p:nvPr/>
        </p:nvSpPr>
        <p:spPr>
          <a:xfrm>
            <a:off x="5845551" y="220486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0</a:t>
            </a:r>
            <a:r>
              <a:rPr lang="pl-PL" sz="2000" dirty="0"/>
              <a:t>0011011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075254F-18AB-4E5A-B981-23305553C2B0}"/>
              </a:ext>
            </a:extLst>
          </p:cNvPr>
          <p:cNvSpPr txBox="1"/>
          <p:nvPr/>
        </p:nvSpPr>
        <p:spPr>
          <a:xfrm>
            <a:off x="5841436" y="306896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1</a:t>
            </a:r>
            <a:r>
              <a:rPr lang="pl-PL" sz="2000" dirty="0"/>
              <a:t>0011011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39B9596-77CD-4E1C-A0F4-E29DCB8960EA}"/>
              </a:ext>
            </a:extLst>
          </p:cNvPr>
          <p:cNvSpPr txBox="1"/>
          <p:nvPr/>
        </p:nvSpPr>
        <p:spPr>
          <a:xfrm>
            <a:off x="5940876" y="400506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0011011</a:t>
            </a:r>
            <a:r>
              <a:rPr lang="pl-PL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2A15148-E3FE-41CA-8D47-3AE3C0451D63}"/>
              </a:ext>
            </a:extLst>
          </p:cNvPr>
          <p:cNvSpPr txBox="1"/>
          <p:nvPr/>
        </p:nvSpPr>
        <p:spPr>
          <a:xfrm>
            <a:off x="5931008" y="5013176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0011011</a:t>
            </a:r>
            <a:r>
              <a:rPr lang="pl-PL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Nawias klamrowy zamykający 4">
            <a:extLst>
              <a:ext uri="{FF2B5EF4-FFF2-40B4-BE49-F238E27FC236}">
                <a16:creationId xmlns:a16="http://schemas.microsoft.com/office/drawing/2014/main" id="{2ECCEE1C-1354-4D9F-BA9D-EAD2869BA378}"/>
              </a:ext>
            </a:extLst>
          </p:cNvPr>
          <p:cNvSpPr/>
          <p:nvPr/>
        </p:nvSpPr>
        <p:spPr>
          <a:xfrm rot="5400000">
            <a:off x="6313900" y="2185428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Nawias klamrowy zamykający 11">
            <a:extLst>
              <a:ext uri="{FF2B5EF4-FFF2-40B4-BE49-F238E27FC236}">
                <a16:creationId xmlns:a16="http://schemas.microsoft.com/office/drawing/2014/main" id="{6DE1D9AC-047D-454A-8E8A-F8D3E8AAADA0}"/>
              </a:ext>
            </a:extLst>
          </p:cNvPr>
          <p:cNvSpPr/>
          <p:nvPr/>
        </p:nvSpPr>
        <p:spPr>
          <a:xfrm rot="5400000">
            <a:off x="6304756" y="3066801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id="{08FF41F2-DDFF-44D5-ADF6-BD3C23F6667B}"/>
              </a:ext>
            </a:extLst>
          </p:cNvPr>
          <p:cNvSpPr/>
          <p:nvPr/>
        </p:nvSpPr>
        <p:spPr>
          <a:xfrm rot="5400000">
            <a:off x="6548212" y="3974196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zamykający 13">
            <a:extLst>
              <a:ext uri="{FF2B5EF4-FFF2-40B4-BE49-F238E27FC236}">
                <a16:creationId xmlns:a16="http://schemas.microsoft.com/office/drawing/2014/main" id="{52D0DD47-B292-4A81-9CB0-3AE47D3D9CD9}"/>
              </a:ext>
            </a:extLst>
          </p:cNvPr>
          <p:cNvSpPr/>
          <p:nvPr/>
        </p:nvSpPr>
        <p:spPr>
          <a:xfrm rot="5400000">
            <a:off x="6526508" y="4982308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D4B69D6-3656-4F47-86BE-FBA90F270425}"/>
              </a:ext>
            </a:extLst>
          </p:cNvPr>
          <p:cNvSpPr txBox="1"/>
          <p:nvPr/>
        </p:nvSpPr>
        <p:spPr>
          <a:xfrm rot="16200000">
            <a:off x="3851140" y="3788260"/>
            <a:ext cx="223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Sekwencje niezgodne</a:t>
            </a:r>
          </a:p>
          <a:p>
            <a:pPr algn="ctr"/>
            <a:r>
              <a:rPr lang="pl-PL" dirty="0"/>
              <a:t>ze wzorem fazowania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F929BB44-6D76-459F-8600-54A6AA4EC2D7}"/>
              </a:ext>
            </a:extLst>
          </p:cNvPr>
          <p:cNvCxnSpPr>
            <a:cxnSpLocks/>
          </p:cNvCxnSpPr>
          <p:nvPr/>
        </p:nvCxnSpPr>
        <p:spPr>
          <a:xfrm flipH="1">
            <a:off x="5364088" y="2780928"/>
            <a:ext cx="936104" cy="8640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BB3AC2E0-236C-44C9-9C94-3B4895EAC646}"/>
              </a:ext>
            </a:extLst>
          </p:cNvPr>
          <p:cNvSpPr/>
          <p:nvPr/>
        </p:nvSpPr>
        <p:spPr>
          <a:xfrm>
            <a:off x="5330952" y="3712464"/>
            <a:ext cx="950976" cy="246888"/>
          </a:xfrm>
          <a:custGeom>
            <a:avLst/>
            <a:gdLst>
              <a:gd name="connsiteX0" fmla="*/ 960120 w 960120"/>
              <a:gd name="connsiteY0" fmla="*/ 0 h 228600"/>
              <a:gd name="connsiteX1" fmla="*/ 0 w 960120"/>
              <a:gd name="connsiteY1" fmla="*/ 228600 h 228600"/>
              <a:gd name="connsiteX2" fmla="*/ 0 w 96012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120" h="228600">
                <a:moveTo>
                  <a:pt x="960120" y="0"/>
                </a:moveTo>
                <a:lnTo>
                  <a:pt x="0" y="228600"/>
                </a:lnTo>
                <a:lnTo>
                  <a:pt x="0" y="228600"/>
                </a:lnTo>
              </a:path>
            </a:pathLst>
          </a:custGeom>
          <a:noFill/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6E8AE603-9726-4BE7-987D-C943D003DD92}"/>
              </a:ext>
            </a:extLst>
          </p:cNvPr>
          <p:cNvSpPr/>
          <p:nvPr/>
        </p:nvSpPr>
        <p:spPr>
          <a:xfrm>
            <a:off x="5364088" y="4588202"/>
            <a:ext cx="1080120" cy="1217062"/>
          </a:xfrm>
          <a:custGeom>
            <a:avLst/>
            <a:gdLst>
              <a:gd name="connsiteX0" fmla="*/ 0 w 1060704"/>
              <a:gd name="connsiteY0" fmla="*/ 0 h 1289070"/>
              <a:gd name="connsiteX1" fmla="*/ 457200 w 1060704"/>
              <a:gd name="connsiteY1" fmla="*/ 1161288 h 1289070"/>
              <a:gd name="connsiteX2" fmla="*/ 1060704 w 1060704"/>
              <a:gd name="connsiteY2" fmla="*/ 1207008 h 128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704" h="1289070">
                <a:moveTo>
                  <a:pt x="0" y="0"/>
                </a:moveTo>
                <a:cubicBezTo>
                  <a:pt x="140208" y="480060"/>
                  <a:pt x="280416" y="960120"/>
                  <a:pt x="457200" y="1161288"/>
                </a:cubicBezTo>
                <a:cubicBezTo>
                  <a:pt x="633984" y="1362456"/>
                  <a:pt x="847344" y="1284732"/>
                  <a:pt x="1060704" y="1207008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DED835C5-A2AE-413C-A432-A708A282BE27}"/>
              </a:ext>
            </a:extLst>
          </p:cNvPr>
          <p:cNvSpPr/>
          <p:nvPr/>
        </p:nvSpPr>
        <p:spPr>
          <a:xfrm>
            <a:off x="5364088" y="4239131"/>
            <a:ext cx="1207008" cy="630029"/>
          </a:xfrm>
          <a:custGeom>
            <a:avLst/>
            <a:gdLst>
              <a:gd name="connsiteX0" fmla="*/ 0 w 1207008"/>
              <a:gd name="connsiteY0" fmla="*/ 0 h 630029"/>
              <a:gd name="connsiteX1" fmla="*/ 886968 w 1207008"/>
              <a:gd name="connsiteY1" fmla="*/ 603504 h 630029"/>
              <a:gd name="connsiteX2" fmla="*/ 1207008 w 1207008"/>
              <a:gd name="connsiteY2" fmla="*/ 466344 h 63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008" h="630029">
                <a:moveTo>
                  <a:pt x="0" y="0"/>
                </a:moveTo>
                <a:cubicBezTo>
                  <a:pt x="342900" y="262890"/>
                  <a:pt x="685800" y="525780"/>
                  <a:pt x="886968" y="603504"/>
                </a:cubicBezTo>
                <a:cubicBezTo>
                  <a:pt x="1088136" y="681228"/>
                  <a:pt x="1147572" y="573786"/>
                  <a:pt x="1207008" y="466344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E983515-5AB3-4754-BB30-745B42406044}"/>
              </a:ext>
            </a:extLst>
          </p:cNvPr>
          <p:cNvSpPr txBox="1"/>
          <p:nvPr/>
        </p:nvSpPr>
        <p:spPr>
          <a:xfrm>
            <a:off x="1370218" y="3676962"/>
            <a:ext cx="269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Wzór fazowania: </a:t>
            </a:r>
            <a:r>
              <a:rPr lang="pl-PL" sz="2000" dirty="0"/>
              <a:t>0011011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DB42E46-FDB4-4B8C-91EF-F80B38224021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747595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0651560-167D-4649-96B4-9884622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0968" y="6356351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48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4F37DFC-AE8B-4F1C-B2CC-47844EC0F047}"/>
              </a:ext>
            </a:extLst>
          </p:cNvPr>
          <p:cNvSpPr/>
          <p:nvPr/>
        </p:nvSpPr>
        <p:spPr>
          <a:xfrm>
            <a:off x="683568" y="1268760"/>
            <a:ext cx="7632848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B6247F-6E3C-4106-A389-9DD72C37E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960" y="1522413"/>
            <a:ext cx="1981200" cy="5334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 sz="16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1EC41D-B57B-46F5-8B52-3AA398D9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960" y="5332413"/>
            <a:ext cx="1981200" cy="533400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1600"/>
              <a:t>Stan poszukiwania</a:t>
            </a:r>
          </a:p>
          <a:p>
            <a:pPr>
              <a:lnSpc>
                <a:spcPct val="80000"/>
              </a:lnSpc>
            </a:pPr>
            <a:r>
              <a:rPr lang="pl-PL" altLang="pl-PL" sz="1600"/>
              <a:t>wzoru fazowania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016CB6-0959-48DB-8BA8-6C757FA08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544" y="2360613"/>
            <a:ext cx="457200" cy="457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A1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7E4C7E69-5C0B-45E1-A725-CA7AF84BB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568" y="20558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5657AFCE-C617-4FB7-AD56-A3C987774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568" y="28178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D8D8F2E-E5F7-411A-BF38-C2422944D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568" y="35798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EDCD3A48-94E3-4365-AA5A-18E28A266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9568" y="43418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2C5AF77B-C7D3-46FB-B5B8-6637F9F6EF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9568" y="4509120"/>
            <a:ext cx="0" cy="7920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962E4CD9-3B00-46A8-8363-F15CC0C15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664" y="2060848"/>
            <a:ext cx="0" cy="108012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7B47C60F-42E8-42D6-A0F4-15CE5C509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960" y="1609725"/>
            <a:ext cx="191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Stan synchronizmu</a:t>
            </a: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40F29B21-D38A-4534-ADC9-185E09F8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544" y="3122613"/>
            <a:ext cx="457200" cy="457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A2</a:t>
            </a: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20357160-453B-4E74-8652-6A200FFF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544" y="3884613"/>
            <a:ext cx="457200" cy="457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A3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251FC554-6472-4DD0-959E-469746E9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640" y="46466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P1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2E3336B9-D339-414C-9ACC-E443DA855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552" y="38846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P2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23B8BB71-EB7F-448E-9BA6-E3F3F8B16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552" y="3115816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  P3  </a:t>
            </a:r>
          </a:p>
        </p:txBody>
      </p:sp>
      <p:sp>
        <p:nvSpPr>
          <p:cNvPr id="28" name="AutoShape 26">
            <a:extLst>
              <a:ext uri="{FF2B5EF4-FFF2-40B4-BE49-F238E27FC236}">
                <a16:creationId xmlns:a16="http://schemas.microsoft.com/office/drawing/2014/main" id="{B5FA6311-BE0B-4B96-8E93-6CAB038693EE}"/>
              </a:ext>
            </a:extLst>
          </p:cNvPr>
          <p:cNvSpPr>
            <a:spLocks/>
          </p:cNvSpPr>
          <p:nvPr/>
        </p:nvSpPr>
        <p:spPr bwMode="auto">
          <a:xfrm>
            <a:off x="3345160" y="2360613"/>
            <a:ext cx="76200" cy="2667000"/>
          </a:xfrm>
          <a:prstGeom prst="leftBrace">
            <a:avLst>
              <a:gd name="adj1" fmla="val 2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12603C48-8A6A-4382-B226-1597ACD2F2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26741" y="3601244"/>
            <a:ext cx="220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Stany przed alarmowe</a:t>
            </a:r>
          </a:p>
        </p:txBody>
      </p:sp>
      <p:sp>
        <p:nvSpPr>
          <p:cNvPr id="30" name="AutoShape 28">
            <a:extLst>
              <a:ext uri="{FF2B5EF4-FFF2-40B4-BE49-F238E27FC236}">
                <a16:creationId xmlns:a16="http://schemas.microsoft.com/office/drawing/2014/main" id="{38EC446B-D785-4CF3-AAA7-B3A94B36077A}"/>
              </a:ext>
            </a:extLst>
          </p:cNvPr>
          <p:cNvSpPr>
            <a:spLocks/>
          </p:cNvSpPr>
          <p:nvPr/>
        </p:nvSpPr>
        <p:spPr bwMode="auto">
          <a:xfrm>
            <a:off x="5205536" y="2360613"/>
            <a:ext cx="76200" cy="2667000"/>
          </a:xfrm>
          <a:prstGeom prst="rightBrace">
            <a:avLst>
              <a:gd name="adj1" fmla="val 2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1E492989-1CE9-4E84-B0B1-D277332A19F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404681" y="3652044"/>
            <a:ext cx="2011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Stany potwierdzania</a:t>
            </a:r>
          </a:p>
        </p:txBody>
      </p:sp>
      <p:sp>
        <p:nvSpPr>
          <p:cNvPr id="48" name="Rectangle 133">
            <a:extLst>
              <a:ext uri="{FF2B5EF4-FFF2-40B4-BE49-F238E27FC236}">
                <a16:creationId xmlns:a16="http://schemas.microsoft.com/office/drawing/2014/main" id="{7D9D7A7A-B18C-44CE-B390-6CC5BA47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18" y="395372"/>
            <a:ext cx="76620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Algorytm fazowanie struktur informacyjnych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54824C1D-AE81-4F50-82A1-BBC2181D4F8A}"/>
              </a:ext>
            </a:extLst>
          </p:cNvPr>
          <p:cNvCxnSpPr>
            <a:cxnSpLocks/>
          </p:cNvCxnSpPr>
          <p:nvPr/>
        </p:nvCxnSpPr>
        <p:spPr>
          <a:xfrm>
            <a:off x="4003656" y="2589213"/>
            <a:ext cx="170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3816C74F-EBE2-4DCF-879F-7C496F7E11FD}"/>
              </a:ext>
            </a:extLst>
          </p:cNvPr>
          <p:cNvCxnSpPr>
            <a:cxnSpLocks/>
          </p:cNvCxnSpPr>
          <p:nvPr/>
        </p:nvCxnSpPr>
        <p:spPr>
          <a:xfrm>
            <a:off x="3998280" y="3356992"/>
            <a:ext cx="170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1F079034-54E5-4C79-BC58-44084FE29B89}"/>
              </a:ext>
            </a:extLst>
          </p:cNvPr>
          <p:cNvCxnSpPr>
            <a:cxnSpLocks/>
          </p:cNvCxnSpPr>
          <p:nvPr/>
        </p:nvCxnSpPr>
        <p:spPr>
          <a:xfrm>
            <a:off x="4009696" y="4149080"/>
            <a:ext cx="170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A7F88DEE-D3CF-48A2-8FD1-4ED2C4A568C8}"/>
              </a:ext>
            </a:extLst>
          </p:cNvPr>
          <p:cNvCxnSpPr>
            <a:cxnSpLocks/>
          </p:cNvCxnSpPr>
          <p:nvPr/>
        </p:nvCxnSpPr>
        <p:spPr>
          <a:xfrm flipV="1">
            <a:off x="4180352" y="2060848"/>
            <a:ext cx="0" cy="208823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E3EE7421-81AA-4F27-8D11-B01B9AE92E41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4874840" y="4869161"/>
            <a:ext cx="217512" cy="6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>
            <a:extLst>
              <a:ext uri="{FF2B5EF4-FFF2-40B4-BE49-F238E27FC236}">
                <a16:creationId xmlns:a16="http://schemas.microsoft.com/office/drawing/2014/main" id="{B51B0B6A-C5E0-4585-8637-B26620EE66C8}"/>
              </a:ext>
            </a:extLst>
          </p:cNvPr>
          <p:cNvCxnSpPr>
            <a:cxnSpLocks/>
          </p:cNvCxnSpPr>
          <p:nvPr/>
        </p:nvCxnSpPr>
        <p:spPr>
          <a:xfrm>
            <a:off x="5065712" y="3321552"/>
            <a:ext cx="0" cy="201622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81">
            <a:extLst>
              <a:ext uri="{FF2B5EF4-FFF2-40B4-BE49-F238E27FC236}">
                <a16:creationId xmlns:a16="http://schemas.microsoft.com/office/drawing/2014/main" id="{32824820-E8C9-4B6C-ACAE-545EF1042041}"/>
              </a:ext>
            </a:extLst>
          </p:cNvPr>
          <p:cNvCxnSpPr>
            <a:cxnSpLocks/>
          </p:cNvCxnSpPr>
          <p:nvPr/>
        </p:nvCxnSpPr>
        <p:spPr>
          <a:xfrm flipV="1">
            <a:off x="4849688" y="4077072"/>
            <a:ext cx="217512" cy="6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>
            <a:extLst>
              <a:ext uri="{FF2B5EF4-FFF2-40B4-BE49-F238E27FC236}">
                <a16:creationId xmlns:a16="http://schemas.microsoft.com/office/drawing/2014/main" id="{70B79815-4AC0-4301-8DED-25BA1D4B7404}"/>
              </a:ext>
            </a:extLst>
          </p:cNvPr>
          <p:cNvCxnSpPr>
            <a:cxnSpLocks/>
          </p:cNvCxnSpPr>
          <p:nvPr/>
        </p:nvCxnSpPr>
        <p:spPr>
          <a:xfrm flipV="1">
            <a:off x="4849688" y="3335728"/>
            <a:ext cx="217512" cy="6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ine 12">
            <a:extLst>
              <a:ext uri="{FF2B5EF4-FFF2-40B4-BE49-F238E27FC236}">
                <a16:creationId xmlns:a16="http://schemas.microsoft.com/office/drawing/2014/main" id="{F329524A-4A31-4D62-9F4D-02A3897198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3664" y="4348336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Line 12">
            <a:extLst>
              <a:ext uri="{FF2B5EF4-FFF2-40B4-BE49-F238E27FC236}">
                <a16:creationId xmlns:a16="http://schemas.microsoft.com/office/drawing/2014/main" id="{1C1E9C18-3483-409F-9C9F-2904348E5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3664" y="3573016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6" name="Line 12">
            <a:extLst>
              <a:ext uri="{FF2B5EF4-FFF2-40B4-BE49-F238E27FC236}">
                <a16:creationId xmlns:a16="http://schemas.microsoft.com/office/drawing/2014/main" id="{94382A1F-4FD1-4D15-9149-2063FDB3E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3664" y="5104984"/>
            <a:ext cx="0" cy="2327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B369253-5441-4816-9BD2-69655CA1D906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318597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0651560-167D-4649-96B4-9884622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0968" y="6356351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49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4F37DFC-AE8B-4F1C-B2CC-47844EC0F047}"/>
              </a:ext>
            </a:extLst>
          </p:cNvPr>
          <p:cNvSpPr/>
          <p:nvPr/>
        </p:nvSpPr>
        <p:spPr>
          <a:xfrm>
            <a:off x="683568" y="1268760"/>
            <a:ext cx="7632848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Rectangle 133">
            <a:extLst>
              <a:ext uri="{FF2B5EF4-FFF2-40B4-BE49-F238E27FC236}">
                <a16:creationId xmlns:a16="http://schemas.microsoft.com/office/drawing/2014/main" id="{7D9D7A7A-B18C-44CE-B390-6CC5BA47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802" y="395372"/>
            <a:ext cx="7194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Zgodność sekwencji ze wzorem fazowania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E983515-5AB3-4754-BB30-745B42406044}"/>
              </a:ext>
            </a:extLst>
          </p:cNvPr>
          <p:cNvSpPr txBox="1"/>
          <p:nvPr/>
        </p:nvSpPr>
        <p:spPr>
          <a:xfrm>
            <a:off x="1115616" y="1476067"/>
            <a:ext cx="686091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Odległość </a:t>
            </a:r>
            <a:r>
              <a:rPr lang="pl-PL" sz="2000" dirty="0" err="1"/>
              <a:t>Hamminga</a:t>
            </a:r>
            <a:r>
              <a:rPr lang="pl-PL" sz="2000" dirty="0"/>
              <a:t>; liczba pozycji o różnej wartości logicznej </a:t>
            </a:r>
          </a:p>
          <a:p>
            <a:r>
              <a:rPr lang="pl-PL" sz="2000" dirty="0"/>
              <a:t>dwóch porównywanych równolicznych sekwencji bitów. </a:t>
            </a:r>
          </a:p>
          <a:p>
            <a:endParaRPr lang="pl-PL" sz="2000" dirty="0"/>
          </a:p>
          <a:p>
            <a:r>
              <a:rPr lang="pl-PL" sz="2000" u="sng" dirty="0"/>
              <a:t>Przykład</a:t>
            </a:r>
            <a:endParaRPr lang="pl-PL" sz="2000" dirty="0"/>
          </a:p>
          <a:p>
            <a:endParaRPr lang="pl-PL" sz="2000" u="sng" dirty="0"/>
          </a:p>
          <a:p>
            <a:r>
              <a:rPr lang="pl-PL" sz="2000" dirty="0"/>
              <a:t>1</a:t>
            </a:r>
            <a:r>
              <a:rPr lang="pl-PL" sz="2000" dirty="0">
                <a:solidFill>
                  <a:srgbClr val="FF0000"/>
                </a:solidFill>
              </a:rPr>
              <a:t>11</a:t>
            </a:r>
            <a:r>
              <a:rPr lang="pl-PL" sz="2000" dirty="0"/>
              <a:t>10000</a:t>
            </a:r>
          </a:p>
          <a:p>
            <a:r>
              <a:rPr lang="pl-PL" sz="2000" dirty="0"/>
              <a:t>1</a:t>
            </a:r>
            <a:r>
              <a:rPr lang="pl-PL" sz="2000" dirty="0">
                <a:solidFill>
                  <a:srgbClr val="FF0000"/>
                </a:solidFill>
              </a:rPr>
              <a:t>00</a:t>
            </a:r>
            <a:r>
              <a:rPr lang="pl-PL" sz="2000" dirty="0"/>
              <a:t>10000</a:t>
            </a:r>
          </a:p>
          <a:p>
            <a:endParaRPr lang="pl-PL" sz="2000" dirty="0"/>
          </a:p>
          <a:p>
            <a:r>
              <a:rPr lang="pl-PL" sz="2000" dirty="0"/>
              <a:t>Odległość </a:t>
            </a:r>
            <a:r>
              <a:rPr lang="pl-PL" sz="2000" dirty="0" err="1"/>
              <a:t>Hamminga</a:t>
            </a:r>
            <a:r>
              <a:rPr lang="pl-PL" sz="2000" dirty="0"/>
              <a:t> wynosi 2.</a:t>
            </a:r>
          </a:p>
          <a:p>
            <a:endParaRPr lang="pl-PL" sz="2000" dirty="0">
              <a:solidFill>
                <a:srgbClr val="FF0000"/>
              </a:solidFill>
            </a:endParaRPr>
          </a:p>
          <a:p>
            <a:r>
              <a:rPr lang="pl-PL" sz="2000" dirty="0"/>
              <a:t>Odebrana sekwencja bitów uznawana jest za zgodną ze wzorem </a:t>
            </a:r>
          </a:p>
          <a:p>
            <a:r>
              <a:rPr lang="pl-PL" sz="2000" dirty="0"/>
              <a:t>fazowania, w zależności od rozwiązania, gdy:</a:t>
            </a:r>
          </a:p>
          <a:p>
            <a:r>
              <a:rPr lang="pl-PL" sz="2000" dirty="0"/>
              <a:t>- odległość </a:t>
            </a:r>
            <a:r>
              <a:rPr lang="pl-PL" sz="2000" dirty="0" err="1"/>
              <a:t>Hamminga</a:t>
            </a:r>
            <a:r>
              <a:rPr lang="pl-PL" sz="2000" dirty="0"/>
              <a:t> jest równa zero,</a:t>
            </a:r>
          </a:p>
          <a:p>
            <a:r>
              <a:rPr lang="pl-PL" sz="2000" dirty="0"/>
              <a:t>- odległość </a:t>
            </a:r>
            <a:r>
              <a:rPr lang="pl-PL" sz="2000" dirty="0" err="1"/>
              <a:t>Hamminga</a:t>
            </a:r>
            <a:r>
              <a:rPr lang="pl-PL" sz="2000" dirty="0"/>
              <a:t> nie jest większa od pewnej ustalonej.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3A39191-4558-4334-AA75-EF9C5D59EBEF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39958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428259D3-4BC1-4F6F-8E09-EFB0AFADA179}"/>
              </a:ext>
            </a:extLst>
          </p:cNvPr>
          <p:cNvSpPr/>
          <p:nvPr/>
        </p:nvSpPr>
        <p:spPr>
          <a:xfrm>
            <a:off x="395536" y="836712"/>
            <a:ext cx="8424936" cy="5904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C9E8F0E-F2B4-4CF2-83B1-827DB652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24303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5</a:t>
            </a:fld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7F79C-1C0B-4932-9222-5B72E047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Trochę podstawowych pojęć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BB0C428-D4AA-4A24-AD0E-C8549744B443}"/>
              </a:ext>
            </a:extLst>
          </p:cNvPr>
          <p:cNvSpPr txBox="1"/>
          <p:nvPr/>
        </p:nvSpPr>
        <p:spPr>
          <a:xfrm>
            <a:off x="683568" y="875621"/>
            <a:ext cx="2424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Sygnał cyfrowy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B747458-1D69-4A9E-8050-1AD171F70623}"/>
              </a:ext>
            </a:extLst>
          </p:cNvPr>
          <p:cNvSpPr txBox="1"/>
          <p:nvPr/>
        </p:nvSpPr>
        <p:spPr>
          <a:xfrm>
            <a:off x="611560" y="1523693"/>
            <a:ext cx="76699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Sekwencja występujących po sobie, w określonych chwilach</a:t>
            </a:r>
          </a:p>
          <a:p>
            <a:r>
              <a:rPr lang="pl-PL" sz="2400" dirty="0"/>
              <a:t>bitów albo grup bitów (np. bajtów). </a:t>
            </a:r>
          </a:p>
          <a:p>
            <a:r>
              <a:rPr lang="pl-PL" sz="2400" dirty="0"/>
              <a:t>Postać fizyczna sygnału cyfrowego zależy od konwersji bitów</a:t>
            </a:r>
          </a:p>
          <a:p>
            <a:r>
              <a:rPr lang="pl-PL" sz="2400" dirty="0"/>
              <a:t>na sygnał analogowy reprezentujący bit lub bity.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77B6F87-3DC6-4691-8E34-DC50020D96A5}"/>
              </a:ext>
            </a:extLst>
          </p:cNvPr>
          <p:cNvSpPr txBox="1"/>
          <p:nvPr/>
        </p:nvSpPr>
        <p:spPr>
          <a:xfrm>
            <a:off x="611560" y="3251885"/>
            <a:ext cx="4669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Przepływność binarna sygnału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BFFB163-A08A-4C39-BD98-93A57EA85304}"/>
              </a:ext>
            </a:extLst>
          </p:cNvPr>
          <p:cNvSpPr txBox="1"/>
          <p:nvPr/>
        </p:nvSpPr>
        <p:spPr>
          <a:xfrm>
            <a:off x="611560" y="3933056"/>
            <a:ext cx="8094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Liczba bitów sygnału przypadająca na jednostkę czasu, zwykle</a:t>
            </a:r>
          </a:p>
          <a:p>
            <a:r>
              <a:rPr lang="pl-PL" sz="2400" dirty="0"/>
              <a:t>sekundę, np. [bit/s]. Przepływność może być stała albo zmienna.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D66A304-18BC-45B7-A06C-F66E4298E816}"/>
              </a:ext>
            </a:extLst>
          </p:cNvPr>
          <p:cNvSpPr txBox="1"/>
          <p:nvPr/>
        </p:nvSpPr>
        <p:spPr>
          <a:xfrm>
            <a:off x="611560" y="4836061"/>
            <a:ext cx="2407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Przepustowość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A770354-FD9C-4C3C-A6F9-A8087FD58AEC}"/>
              </a:ext>
            </a:extLst>
          </p:cNvPr>
          <p:cNvSpPr txBox="1"/>
          <p:nvPr/>
        </p:nvSpPr>
        <p:spPr>
          <a:xfrm>
            <a:off x="611560" y="5517232"/>
            <a:ext cx="8085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Przepustowość zwana inaczej pojemnością określa maksymalne</a:t>
            </a:r>
          </a:p>
          <a:p>
            <a:r>
              <a:rPr lang="pl-PL" sz="2400" dirty="0"/>
              <a:t>możliwości przesyłania sygnałów w jakimś kanale przesyłowym</a:t>
            </a:r>
          </a:p>
          <a:p>
            <a:r>
              <a:rPr lang="pl-PL" sz="2400" dirty="0"/>
              <a:t>(transmisyjnym), przepustowość wyraża się najczęściej w [bit/s].</a:t>
            </a:r>
          </a:p>
        </p:txBody>
      </p:sp>
    </p:spTree>
    <p:extLst>
      <p:ext uri="{BB962C8B-B14F-4D97-AF65-F5344CB8AC3E}">
        <p14:creationId xmlns:p14="http://schemas.microsoft.com/office/powerpoint/2010/main" val="1226261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D0DB5-B775-4E9A-93E4-1C253D8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50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4D1F846-0F3D-4454-8F4A-781DF6602C91}"/>
              </a:ext>
            </a:extLst>
          </p:cNvPr>
          <p:cNvSpPr/>
          <p:nvPr/>
        </p:nvSpPr>
        <p:spPr>
          <a:xfrm>
            <a:off x="1403648" y="2355066"/>
            <a:ext cx="6480720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35CA1C5F-CF15-427C-AEEF-E38CAA50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484" y="2636912"/>
            <a:ext cx="528029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Synchronizacja </a:t>
            </a:r>
          </a:p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czasu, częstotliwości i fazy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67BB6DA-102E-4B87-971E-F105033D2F40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673000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5E9431F-C9B7-4DF1-969D-7ADE7D856242}"/>
              </a:ext>
            </a:extLst>
          </p:cNvPr>
          <p:cNvSpPr/>
          <p:nvPr/>
        </p:nvSpPr>
        <p:spPr>
          <a:xfrm>
            <a:off x="539552" y="980728"/>
            <a:ext cx="806489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EBFF787-45F3-4622-B29F-4A1DDF67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577" y="200253"/>
            <a:ext cx="7044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Synchronizacja czasu, częstotliwości i fazy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6178171-5802-40AA-86A5-E955B4DD92E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2CD9C319-3C7B-4993-A66B-BDD56D35A431}"/>
              </a:ext>
            </a:extLst>
          </p:cNvPr>
          <p:cNvSpPr/>
          <p:nvPr/>
        </p:nvSpPr>
        <p:spPr>
          <a:xfrm>
            <a:off x="1299741" y="1700808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5DB4E39-CE73-4239-B369-88D0B03DA993}"/>
              </a:ext>
            </a:extLst>
          </p:cNvPr>
          <p:cNvCxnSpPr/>
          <p:nvPr/>
        </p:nvCxnSpPr>
        <p:spPr>
          <a:xfrm flipH="1" flipV="1">
            <a:off x="1264834" y="1676571"/>
            <a:ext cx="34907" cy="24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>
            <a:extLst>
              <a:ext uri="{FF2B5EF4-FFF2-40B4-BE49-F238E27FC236}">
                <a16:creationId xmlns:a16="http://schemas.microsoft.com/office/drawing/2014/main" id="{A9E5ACB1-0523-429E-9A9D-FB2C7D62B0E3}"/>
              </a:ext>
            </a:extLst>
          </p:cNvPr>
          <p:cNvSpPr>
            <a:spLocks noChangeAspect="1"/>
          </p:cNvSpPr>
          <p:nvPr/>
        </p:nvSpPr>
        <p:spPr>
          <a:xfrm>
            <a:off x="1731789" y="2130223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245C2F56-BF31-4A37-BB0C-8260B9F3646B}"/>
              </a:ext>
            </a:extLst>
          </p:cNvPr>
          <p:cNvCxnSpPr/>
          <p:nvPr/>
        </p:nvCxnSpPr>
        <p:spPr>
          <a:xfrm>
            <a:off x="1299741" y="2154122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84F88CB3-2305-4BC4-91A2-DC70A9559215}"/>
              </a:ext>
            </a:extLst>
          </p:cNvPr>
          <p:cNvCxnSpPr/>
          <p:nvPr/>
        </p:nvCxnSpPr>
        <p:spPr>
          <a:xfrm>
            <a:off x="2051720" y="2143489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F41C6C16-19C4-45CC-9DAD-9DEAE051ACB9}"/>
              </a:ext>
            </a:extLst>
          </p:cNvPr>
          <p:cNvCxnSpPr>
            <a:cxnSpLocks/>
          </p:cNvCxnSpPr>
          <p:nvPr/>
        </p:nvCxnSpPr>
        <p:spPr>
          <a:xfrm rot="16200000">
            <a:off x="1670414" y="2529811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37F5823D-065A-4002-BF1C-C493424F7FBF}"/>
              </a:ext>
            </a:extLst>
          </p:cNvPr>
          <p:cNvCxnSpPr>
            <a:cxnSpLocks/>
          </p:cNvCxnSpPr>
          <p:nvPr/>
        </p:nvCxnSpPr>
        <p:spPr>
          <a:xfrm rot="16200000">
            <a:off x="1689257" y="1772817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trzałka: w lewo 34">
            <a:extLst>
              <a:ext uri="{FF2B5EF4-FFF2-40B4-BE49-F238E27FC236}">
                <a16:creationId xmlns:a16="http://schemas.microsoft.com/office/drawing/2014/main" id="{1077F198-5FE0-42F2-94EA-0064F5AC32CE}"/>
              </a:ext>
            </a:extLst>
          </p:cNvPr>
          <p:cNvSpPr/>
          <p:nvPr/>
        </p:nvSpPr>
        <p:spPr>
          <a:xfrm>
            <a:off x="1299742" y="2132856"/>
            <a:ext cx="442680" cy="714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lewo 35">
            <a:extLst>
              <a:ext uri="{FF2B5EF4-FFF2-40B4-BE49-F238E27FC236}">
                <a16:creationId xmlns:a16="http://schemas.microsoft.com/office/drawing/2014/main" id="{CA3AA23E-98FB-46EB-BD3D-86577191A94D}"/>
              </a:ext>
            </a:extLst>
          </p:cNvPr>
          <p:cNvSpPr/>
          <p:nvPr/>
        </p:nvSpPr>
        <p:spPr>
          <a:xfrm rot="2623843">
            <a:off x="1455309" y="2001983"/>
            <a:ext cx="348541" cy="11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63575395-734A-4A3B-9752-46B512FF263E}"/>
              </a:ext>
            </a:extLst>
          </p:cNvPr>
          <p:cNvSpPr/>
          <p:nvPr/>
        </p:nvSpPr>
        <p:spPr>
          <a:xfrm>
            <a:off x="1270265" y="1660699"/>
            <a:ext cx="986408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C75BA172-1CAD-45C9-AEAF-14FCAD2FA0E4}"/>
              </a:ext>
            </a:extLst>
          </p:cNvPr>
          <p:cNvSpPr/>
          <p:nvPr/>
        </p:nvSpPr>
        <p:spPr>
          <a:xfrm>
            <a:off x="2945730" y="167954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D0D14079-20CB-4D6C-A2A0-5D1B4B57FFF8}"/>
              </a:ext>
            </a:extLst>
          </p:cNvPr>
          <p:cNvCxnSpPr/>
          <p:nvPr/>
        </p:nvCxnSpPr>
        <p:spPr>
          <a:xfrm flipH="1" flipV="1">
            <a:off x="2910823" y="1655305"/>
            <a:ext cx="34907" cy="24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wal 39">
            <a:extLst>
              <a:ext uri="{FF2B5EF4-FFF2-40B4-BE49-F238E27FC236}">
                <a16:creationId xmlns:a16="http://schemas.microsoft.com/office/drawing/2014/main" id="{E32BCAB7-E45C-4674-BF68-C2320AB539B7}"/>
              </a:ext>
            </a:extLst>
          </p:cNvPr>
          <p:cNvSpPr>
            <a:spLocks noChangeAspect="1"/>
          </p:cNvSpPr>
          <p:nvPr/>
        </p:nvSpPr>
        <p:spPr>
          <a:xfrm>
            <a:off x="3377778" y="2108957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2A1EEF2A-60CE-4F93-B8A5-8402EC7AF876}"/>
              </a:ext>
            </a:extLst>
          </p:cNvPr>
          <p:cNvCxnSpPr/>
          <p:nvPr/>
        </p:nvCxnSpPr>
        <p:spPr>
          <a:xfrm>
            <a:off x="2945730" y="2132856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F7DDF8E1-E597-4882-BEC2-6FDC0ADCC845}"/>
              </a:ext>
            </a:extLst>
          </p:cNvPr>
          <p:cNvCxnSpPr/>
          <p:nvPr/>
        </p:nvCxnSpPr>
        <p:spPr>
          <a:xfrm>
            <a:off x="3697709" y="2122223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3740654F-F88C-4C30-9F9D-7378B2AEC90A}"/>
              </a:ext>
            </a:extLst>
          </p:cNvPr>
          <p:cNvCxnSpPr>
            <a:cxnSpLocks/>
          </p:cNvCxnSpPr>
          <p:nvPr/>
        </p:nvCxnSpPr>
        <p:spPr>
          <a:xfrm rot="16200000">
            <a:off x="3316403" y="2508545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A15548A0-AA29-42B2-98F5-D8BF68B61922}"/>
              </a:ext>
            </a:extLst>
          </p:cNvPr>
          <p:cNvCxnSpPr>
            <a:cxnSpLocks/>
          </p:cNvCxnSpPr>
          <p:nvPr/>
        </p:nvCxnSpPr>
        <p:spPr>
          <a:xfrm rot="16200000">
            <a:off x="3335246" y="1751551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załka: w lewo 44">
            <a:extLst>
              <a:ext uri="{FF2B5EF4-FFF2-40B4-BE49-F238E27FC236}">
                <a16:creationId xmlns:a16="http://schemas.microsoft.com/office/drawing/2014/main" id="{7A834D4A-F75A-439F-83A0-6FC19E3AF9E8}"/>
              </a:ext>
            </a:extLst>
          </p:cNvPr>
          <p:cNvSpPr/>
          <p:nvPr/>
        </p:nvSpPr>
        <p:spPr>
          <a:xfrm>
            <a:off x="2945731" y="2111590"/>
            <a:ext cx="442680" cy="714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Strzałka: w lewo 45">
            <a:extLst>
              <a:ext uri="{FF2B5EF4-FFF2-40B4-BE49-F238E27FC236}">
                <a16:creationId xmlns:a16="http://schemas.microsoft.com/office/drawing/2014/main" id="{89D559EE-6A92-41A6-AE54-B7254D839782}"/>
              </a:ext>
            </a:extLst>
          </p:cNvPr>
          <p:cNvSpPr/>
          <p:nvPr/>
        </p:nvSpPr>
        <p:spPr>
          <a:xfrm rot="2623843">
            <a:off x="3101298" y="1980717"/>
            <a:ext cx="348541" cy="11877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Owal 46">
            <a:extLst>
              <a:ext uri="{FF2B5EF4-FFF2-40B4-BE49-F238E27FC236}">
                <a16:creationId xmlns:a16="http://schemas.microsoft.com/office/drawing/2014/main" id="{0FA9DEC4-C2F5-4718-B434-6C52CD28AB1B}"/>
              </a:ext>
            </a:extLst>
          </p:cNvPr>
          <p:cNvSpPr/>
          <p:nvPr/>
        </p:nvSpPr>
        <p:spPr>
          <a:xfrm>
            <a:off x="2905621" y="1639433"/>
            <a:ext cx="986408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1C6951F-23DD-4277-9B3E-FCECC333A107}"/>
              </a:ext>
            </a:extLst>
          </p:cNvPr>
          <p:cNvGrpSpPr/>
          <p:nvPr/>
        </p:nvGrpSpPr>
        <p:grpSpPr>
          <a:xfrm>
            <a:off x="1168722" y="3501008"/>
            <a:ext cx="2961779" cy="457200"/>
            <a:chOff x="746125" y="3547864"/>
            <a:chExt cx="8153400" cy="457200"/>
          </a:xfrm>
        </p:grpSpPr>
        <p:sp>
          <p:nvSpPr>
            <p:cNvPr id="48" name="Line 4">
              <a:extLst>
                <a:ext uri="{FF2B5EF4-FFF2-40B4-BE49-F238E27FC236}">
                  <a16:creationId xmlns:a16="http://schemas.microsoft.com/office/drawing/2014/main" id="{C426F5F7-D67C-45F5-BEFB-A50931CED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125" y="4005064"/>
              <a:ext cx="815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9" name="Rectangle 5">
              <a:extLst>
                <a:ext uri="{FF2B5EF4-FFF2-40B4-BE49-F238E27FC236}">
                  <a16:creationId xmlns:a16="http://schemas.microsoft.com/office/drawing/2014/main" id="{3C331353-F596-4F98-B909-6F30F393D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2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FD676301-2F3C-4E9D-A991-64D33E16A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1" name="Rectangle 7">
              <a:extLst>
                <a:ext uri="{FF2B5EF4-FFF2-40B4-BE49-F238E27FC236}">
                  <a16:creationId xmlns:a16="http://schemas.microsoft.com/office/drawing/2014/main" id="{7CA509AD-FC07-420A-9C64-E8197E59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2" name="Rectangle 8">
              <a:extLst>
                <a:ext uri="{FF2B5EF4-FFF2-40B4-BE49-F238E27FC236}">
                  <a16:creationId xmlns:a16="http://schemas.microsoft.com/office/drawing/2014/main" id="{069DAD87-E084-4CDD-ADDF-F9EC039F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8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3" name="Rectangle 9">
              <a:extLst>
                <a:ext uri="{FF2B5EF4-FFF2-40B4-BE49-F238E27FC236}">
                  <a16:creationId xmlns:a16="http://schemas.microsoft.com/office/drawing/2014/main" id="{58592347-AA34-4B65-9609-BB3DC1180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0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4" name="Rectangle 10">
              <a:extLst>
                <a:ext uri="{FF2B5EF4-FFF2-40B4-BE49-F238E27FC236}">
                  <a16:creationId xmlns:a16="http://schemas.microsoft.com/office/drawing/2014/main" id="{24595E79-707C-42E7-95A3-9467A31B2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2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5" name="Rectangle 11">
              <a:extLst>
                <a:ext uri="{FF2B5EF4-FFF2-40B4-BE49-F238E27FC236}">
                  <a16:creationId xmlns:a16="http://schemas.microsoft.com/office/drawing/2014/main" id="{D442B5CF-3881-4210-B16C-3E41BFBC9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39B8CBF3-15F0-4402-8C8B-878C300D9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6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7" name="Rectangle 13">
              <a:extLst>
                <a:ext uri="{FF2B5EF4-FFF2-40B4-BE49-F238E27FC236}">
                  <a16:creationId xmlns:a16="http://schemas.microsoft.com/office/drawing/2014/main" id="{70F558E6-1B3B-43C0-A1F8-F3DFD00A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8" name="Rectangle 14">
              <a:extLst>
                <a:ext uri="{FF2B5EF4-FFF2-40B4-BE49-F238E27FC236}">
                  <a16:creationId xmlns:a16="http://schemas.microsoft.com/office/drawing/2014/main" id="{74D9766E-97CE-44C5-AB7E-272F4083A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59" name="Rectangle 15">
              <a:extLst>
                <a:ext uri="{FF2B5EF4-FFF2-40B4-BE49-F238E27FC236}">
                  <a16:creationId xmlns:a16="http://schemas.microsoft.com/office/drawing/2014/main" id="{7104A4FC-6F0A-4E32-9CB4-D4D83CA73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0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6B29742C-08B7-4B3B-AA2A-40CF3E75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61" name="Rectangle 17">
              <a:extLst>
                <a:ext uri="{FF2B5EF4-FFF2-40B4-BE49-F238E27FC236}">
                  <a16:creationId xmlns:a16="http://schemas.microsoft.com/office/drawing/2014/main" id="{4F73CC62-3874-4892-9C12-CC5BD2555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4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62" name="Rectangle 18">
              <a:extLst>
                <a:ext uri="{FF2B5EF4-FFF2-40B4-BE49-F238E27FC236}">
                  <a16:creationId xmlns:a16="http://schemas.microsoft.com/office/drawing/2014/main" id="{547BC830-E5A5-42D0-97C1-5C6049451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6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63" name="Rectangle 19">
              <a:extLst>
                <a:ext uri="{FF2B5EF4-FFF2-40B4-BE49-F238E27FC236}">
                  <a16:creationId xmlns:a16="http://schemas.microsoft.com/office/drawing/2014/main" id="{B86165A4-FA04-437A-970A-3E37D2BDD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79B9DAAB-2C6F-4A60-94DC-75EA352BB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id="{F0F5037E-CD17-4F66-B973-2E002FE54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2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</p:grpSp>
      <p:sp>
        <p:nvSpPr>
          <p:cNvPr id="68" name="Line 4">
            <a:extLst>
              <a:ext uri="{FF2B5EF4-FFF2-40B4-BE49-F238E27FC236}">
                <a16:creationId xmlns:a16="http://schemas.microsoft.com/office/drawing/2014/main" id="{0E0202F3-0922-4D45-AF8A-E74AF7653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8173" y="4750296"/>
            <a:ext cx="2961779" cy="0"/>
          </a:xfrm>
          <a:prstGeom prst="lin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E1807FC0-4B0F-4E38-981A-2B1D4C79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815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83CBF873-45AB-4C3D-A7FE-D72AAD30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896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AA617385-6D61-4424-A12D-4ED8D6953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977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BEBC1E34-9C29-4256-B318-29828F93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058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5AD3963B-DE75-4857-88C3-7F4C620A3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139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9C724D59-ACCA-4BC3-ABA6-A7C2863F4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220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3CD5D1EE-BFA5-4E7C-BEFC-6D469619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01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A58526B9-0C25-44C4-A5ED-0C82D809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382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A70E91D4-FAEB-4276-B067-9E11F1310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463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FCAAD640-8907-45BA-B45E-DFD723ED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544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25835DE7-41BA-4701-9E85-4308B8748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734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6DA3C6FA-507B-4462-8383-20834CDC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626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81" name="Rectangle 17">
            <a:extLst>
              <a:ext uri="{FF2B5EF4-FFF2-40B4-BE49-F238E27FC236}">
                <a16:creationId xmlns:a16="http://schemas.microsoft.com/office/drawing/2014/main" id="{B9213740-334E-4CE9-B466-673B724D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707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9D48C4A3-94BF-497F-9644-2F16771B1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1788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2D7B8B95-EFA1-49BF-9886-45A31711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869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51ED89E6-682D-40FB-AF6E-42F42FC0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950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9C5EA1CC-359C-4885-AFF8-71374B6C2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031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grpSp>
        <p:nvGrpSpPr>
          <p:cNvPr id="86" name="Grupa 85">
            <a:extLst>
              <a:ext uri="{FF2B5EF4-FFF2-40B4-BE49-F238E27FC236}">
                <a16:creationId xmlns:a16="http://schemas.microsoft.com/office/drawing/2014/main" id="{35FB7AFE-D04E-4317-8D1B-F0ABB77800D1}"/>
              </a:ext>
            </a:extLst>
          </p:cNvPr>
          <p:cNvGrpSpPr/>
          <p:nvPr/>
        </p:nvGrpSpPr>
        <p:grpSpPr>
          <a:xfrm>
            <a:off x="4985146" y="3501008"/>
            <a:ext cx="2961779" cy="457200"/>
            <a:chOff x="746125" y="3547864"/>
            <a:chExt cx="8153400" cy="457200"/>
          </a:xfrm>
        </p:grpSpPr>
        <p:sp>
          <p:nvSpPr>
            <p:cNvPr id="87" name="Line 4">
              <a:extLst>
                <a:ext uri="{FF2B5EF4-FFF2-40B4-BE49-F238E27FC236}">
                  <a16:creationId xmlns:a16="http://schemas.microsoft.com/office/drawing/2014/main" id="{985E306E-72AC-4F13-B588-9A799111E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125" y="4005064"/>
              <a:ext cx="815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" name="Rectangle 5">
              <a:extLst>
                <a:ext uri="{FF2B5EF4-FFF2-40B4-BE49-F238E27FC236}">
                  <a16:creationId xmlns:a16="http://schemas.microsoft.com/office/drawing/2014/main" id="{7A315C06-CA89-4009-98A3-2F0972657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2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89" name="Rectangle 6">
              <a:extLst>
                <a:ext uri="{FF2B5EF4-FFF2-40B4-BE49-F238E27FC236}">
                  <a16:creationId xmlns:a16="http://schemas.microsoft.com/office/drawing/2014/main" id="{15F09A98-D0E1-4793-8BA2-F0FEE8DD5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0" name="Rectangle 7">
              <a:extLst>
                <a:ext uri="{FF2B5EF4-FFF2-40B4-BE49-F238E27FC236}">
                  <a16:creationId xmlns:a16="http://schemas.microsoft.com/office/drawing/2014/main" id="{34312C45-1A51-4347-A080-2D53C9D02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1" name="Rectangle 8">
              <a:extLst>
                <a:ext uri="{FF2B5EF4-FFF2-40B4-BE49-F238E27FC236}">
                  <a16:creationId xmlns:a16="http://schemas.microsoft.com/office/drawing/2014/main" id="{0FCA5D58-7569-4E75-B901-8DEEA4FA9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8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2" name="Rectangle 9">
              <a:extLst>
                <a:ext uri="{FF2B5EF4-FFF2-40B4-BE49-F238E27FC236}">
                  <a16:creationId xmlns:a16="http://schemas.microsoft.com/office/drawing/2014/main" id="{21A1FD1C-3C38-4BED-A081-6307133EC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0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3" name="Rectangle 10">
              <a:extLst>
                <a:ext uri="{FF2B5EF4-FFF2-40B4-BE49-F238E27FC236}">
                  <a16:creationId xmlns:a16="http://schemas.microsoft.com/office/drawing/2014/main" id="{2B30A08D-E4B6-459B-83A0-20B922EC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2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4" name="Rectangle 11">
              <a:extLst>
                <a:ext uri="{FF2B5EF4-FFF2-40B4-BE49-F238E27FC236}">
                  <a16:creationId xmlns:a16="http://schemas.microsoft.com/office/drawing/2014/main" id="{2AA0A1AE-327E-4091-98C7-A9D7B1CCD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5" name="Rectangle 12">
              <a:extLst>
                <a:ext uri="{FF2B5EF4-FFF2-40B4-BE49-F238E27FC236}">
                  <a16:creationId xmlns:a16="http://schemas.microsoft.com/office/drawing/2014/main" id="{62AA2629-DDF5-4142-8E70-D54402BEC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6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6" name="Rectangle 13">
              <a:extLst>
                <a:ext uri="{FF2B5EF4-FFF2-40B4-BE49-F238E27FC236}">
                  <a16:creationId xmlns:a16="http://schemas.microsoft.com/office/drawing/2014/main" id="{35AA2AA9-D9CA-45BA-83BB-FEC89314C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8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7" name="Rectangle 14">
              <a:extLst>
                <a:ext uri="{FF2B5EF4-FFF2-40B4-BE49-F238E27FC236}">
                  <a16:creationId xmlns:a16="http://schemas.microsoft.com/office/drawing/2014/main" id="{236762B8-C557-4DA2-A362-9EEB23107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8" name="Rectangle 15">
              <a:extLst>
                <a:ext uri="{FF2B5EF4-FFF2-40B4-BE49-F238E27FC236}">
                  <a16:creationId xmlns:a16="http://schemas.microsoft.com/office/drawing/2014/main" id="{7B2853C0-8A80-4445-A188-DB06B538F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0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99" name="Rectangle 16">
              <a:extLst>
                <a:ext uri="{FF2B5EF4-FFF2-40B4-BE49-F238E27FC236}">
                  <a16:creationId xmlns:a16="http://schemas.microsoft.com/office/drawing/2014/main" id="{F1405C4E-4796-4DFF-B6E3-6BAE0E5AC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100" name="Rectangle 17">
              <a:extLst>
                <a:ext uri="{FF2B5EF4-FFF2-40B4-BE49-F238E27FC236}">
                  <a16:creationId xmlns:a16="http://schemas.microsoft.com/office/drawing/2014/main" id="{F7F692FF-C093-4BA9-B9C6-8E408C56F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4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101" name="Rectangle 18">
              <a:extLst>
                <a:ext uri="{FF2B5EF4-FFF2-40B4-BE49-F238E27FC236}">
                  <a16:creationId xmlns:a16="http://schemas.microsoft.com/office/drawing/2014/main" id="{EC82CF1A-1159-4441-B27A-F84EAE29E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6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102" name="Rectangle 19">
              <a:extLst>
                <a:ext uri="{FF2B5EF4-FFF2-40B4-BE49-F238E27FC236}">
                  <a16:creationId xmlns:a16="http://schemas.microsoft.com/office/drawing/2014/main" id="{C90AC3A4-7FC0-4D1B-933B-F6AB92932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103" name="Rectangle 20">
              <a:extLst>
                <a:ext uri="{FF2B5EF4-FFF2-40B4-BE49-F238E27FC236}">
                  <a16:creationId xmlns:a16="http://schemas.microsoft.com/office/drawing/2014/main" id="{DE4EC704-C8C2-4B88-81CF-E50F20B2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104" name="Rectangle 21">
              <a:extLst>
                <a:ext uri="{FF2B5EF4-FFF2-40B4-BE49-F238E27FC236}">
                  <a16:creationId xmlns:a16="http://schemas.microsoft.com/office/drawing/2014/main" id="{1EC8780E-9CAA-459F-91EC-95A1B2F1E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225" y="3547864"/>
              <a:ext cx="76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200">
                <a:latin typeface="Arial" panose="020B0604020202020204" pitchFamily="34" charset="0"/>
              </a:endParaRPr>
            </a:p>
          </p:txBody>
        </p:sp>
      </p:grpSp>
      <p:sp>
        <p:nvSpPr>
          <p:cNvPr id="105" name="Line 4">
            <a:extLst>
              <a:ext uri="{FF2B5EF4-FFF2-40B4-BE49-F238E27FC236}">
                <a16:creationId xmlns:a16="http://schemas.microsoft.com/office/drawing/2014/main" id="{8F49E868-1188-436E-87D3-BA6479CBD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515" y="4750296"/>
            <a:ext cx="3022869" cy="0"/>
          </a:xfrm>
          <a:prstGeom prst="lin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A56C18E6-7DFD-477D-9A28-90603B80E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247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07" name="Rectangle 6">
            <a:extLst>
              <a:ext uri="{FF2B5EF4-FFF2-40B4-BE49-F238E27FC236}">
                <a16:creationId xmlns:a16="http://schemas.microsoft.com/office/drawing/2014/main" id="{EE48F035-A496-46E8-A3B1-03BFE3E6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328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08" name="Rectangle 7">
            <a:extLst>
              <a:ext uri="{FF2B5EF4-FFF2-40B4-BE49-F238E27FC236}">
                <a16:creationId xmlns:a16="http://schemas.microsoft.com/office/drawing/2014/main" id="{3B2940EB-C1F1-4415-BF09-F14F6FB6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409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09" name="Rectangle 8">
            <a:extLst>
              <a:ext uri="{FF2B5EF4-FFF2-40B4-BE49-F238E27FC236}">
                <a16:creationId xmlns:a16="http://schemas.microsoft.com/office/drawing/2014/main" id="{335D0128-A4DE-40F9-BF07-F6473AFE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490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0" name="Rectangle 9">
            <a:extLst>
              <a:ext uri="{FF2B5EF4-FFF2-40B4-BE49-F238E27FC236}">
                <a16:creationId xmlns:a16="http://schemas.microsoft.com/office/drawing/2014/main" id="{5B1CED5D-0FD9-4922-9391-14D014F4B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571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1" name="Rectangle 10">
            <a:extLst>
              <a:ext uri="{FF2B5EF4-FFF2-40B4-BE49-F238E27FC236}">
                <a16:creationId xmlns:a16="http://schemas.microsoft.com/office/drawing/2014/main" id="{070B1ECB-C811-441F-B37C-EBD4A998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652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2" name="Rectangle 11">
            <a:extLst>
              <a:ext uri="{FF2B5EF4-FFF2-40B4-BE49-F238E27FC236}">
                <a16:creationId xmlns:a16="http://schemas.microsoft.com/office/drawing/2014/main" id="{BC4D2B96-CE33-43B6-832B-2BCA015B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733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3" name="Rectangle 12">
            <a:extLst>
              <a:ext uri="{FF2B5EF4-FFF2-40B4-BE49-F238E27FC236}">
                <a16:creationId xmlns:a16="http://schemas.microsoft.com/office/drawing/2014/main" id="{50759268-EC54-44E4-9BF7-03891952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14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4" name="Rectangle 13">
            <a:extLst>
              <a:ext uri="{FF2B5EF4-FFF2-40B4-BE49-F238E27FC236}">
                <a16:creationId xmlns:a16="http://schemas.microsoft.com/office/drawing/2014/main" id="{3EDA9B48-B6F7-42BF-9513-7C65561FF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895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5" name="Rectangle 14">
            <a:extLst>
              <a:ext uri="{FF2B5EF4-FFF2-40B4-BE49-F238E27FC236}">
                <a16:creationId xmlns:a16="http://schemas.microsoft.com/office/drawing/2014/main" id="{E231D782-016E-448D-9898-6E1B109E8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976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6" name="Rectangle 15">
            <a:extLst>
              <a:ext uri="{FF2B5EF4-FFF2-40B4-BE49-F238E27FC236}">
                <a16:creationId xmlns:a16="http://schemas.microsoft.com/office/drawing/2014/main" id="{3E598739-8DC4-4408-884D-82CECFA47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66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7" name="Rectangle 16">
            <a:extLst>
              <a:ext uri="{FF2B5EF4-FFF2-40B4-BE49-F238E27FC236}">
                <a16:creationId xmlns:a16="http://schemas.microsoft.com/office/drawing/2014/main" id="{4D63DF69-79EC-4011-9211-723296773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058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8" name="Rectangle 17">
            <a:extLst>
              <a:ext uri="{FF2B5EF4-FFF2-40B4-BE49-F238E27FC236}">
                <a16:creationId xmlns:a16="http://schemas.microsoft.com/office/drawing/2014/main" id="{2223D929-4DFE-4AA3-9796-6E2FD471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139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19" name="Rectangle 18">
            <a:extLst>
              <a:ext uri="{FF2B5EF4-FFF2-40B4-BE49-F238E27FC236}">
                <a16:creationId xmlns:a16="http://schemas.microsoft.com/office/drawing/2014/main" id="{1210A344-9267-4E4B-B3D5-BAB34B39F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220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20" name="Rectangle 19">
            <a:extLst>
              <a:ext uri="{FF2B5EF4-FFF2-40B4-BE49-F238E27FC236}">
                <a16:creationId xmlns:a16="http://schemas.microsoft.com/office/drawing/2014/main" id="{04503569-038D-4F91-8F07-6BEEDFEF3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301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21" name="Rectangle 20">
            <a:extLst>
              <a:ext uri="{FF2B5EF4-FFF2-40B4-BE49-F238E27FC236}">
                <a16:creationId xmlns:a16="http://schemas.microsoft.com/office/drawing/2014/main" id="{D8292C95-E66D-44CA-9C66-C8F1D17EF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382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22" name="Rectangle 21">
            <a:extLst>
              <a:ext uri="{FF2B5EF4-FFF2-40B4-BE49-F238E27FC236}">
                <a16:creationId xmlns:a16="http://schemas.microsoft.com/office/drawing/2014/main" id="{11825301-6177-462D-A7CE-A9B52E1BC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63" y="4293096"/>
            <a:ext cx="27680" cy="4572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E179AFB-239D-4533-B94C-B77AA1D07A4E}"/>
              </a:ext>
            </a:extLst>
          </p:cNvPr>
          <p:cNvSpPr txBox="1"/>
          <p:nvPr/>
        </p:nvSpPr>
        <p:spPr>
          <a:xfrm>
            <a:off x="4964073" y="1876762"/>
            <a:ext cx="277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Synchronizacja czasu</a:t>
            </a:r>
          </a:p>
        </p:txBody>
      </p: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0A6C3652-1042-4B46-A63C-DA3AB8EBD260}"/>
              </a:ext>
            </a:extLst>
          </p:cNvPr>
          <p:cNvSpPr txBox="1"/>
          <p:nvPr/>
        </p:nvSpPr>
        <p:spPr>
          <a:xfrm>
            <a:off x="611560" y="5127575"/>
            <a:ext cx="3815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/>
              <a:t>Synchronizacja częstotliwości</a:t>
            </a:r>
          </a:p>
          <a:p>
            <a:pPr algn="ctr"/>
            <a:r>
              <a:rPr lang="pl-PL" sz="2400" dirty="0"/>
              <a:t>i fazy</a:t>
            </a: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80F94F3E-2092-4638-8815-0DC115A88F18}"/>
              </a:ext>
            </a:extLst>
          </p:cNvPr>
          <p:cNvSpPr txBox="1"/>
          <p:nvPr/>
        </p:nvSpPr>
        <p:spPr>
          <a:xfrm>
            <a:off x="4606172" y="5157192"/>
            <a:ext cx="3892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/>
              <a:t>Synchronizacja częstotliwości,</a:t>
            </a:r>
          </a:p>
          <a:p>
            <a:pPr algn="ctr"/>
            <a:r>
              <a:rPr lang="pl-PL" sz="2400" dirty="0"/>
              <a:t>brak synchronizacji fazy</a:t>
            </a:r>
          </a:p>
        </p:txBody>
      </p:sp>
    </p:spTree>
    <p:extLst>
      <p:ext uri="{BB962C8B-B14F-4D97-AF65-F5344CB8AC3E}">
        <p14:creationId xmlns:p14="http://schemas.microsoft.com/office/powerpoint/2010/main" val="1302730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5E9431F-C9B7-4DF1-969D-7ADE7D856242}"/>
              </a:ext>
            </a:extLst>
          </p:cNvPr>
          <p:cNvSpPr/>
          <p:nvPr/>
        </p:nvSpPr>
        <p:spPr>
          <a:xfrm>
            <a:off x="1115616" y="980728"/>
            <a:ext cx="6696744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EBFF787-45F3-4622-B29F-4A1DDF67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481" y="200253"/>
            <a:ext cx="56665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Sygnał czasu rzeczywisty i idealny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Text Box 38">
            <a:extLst>
              <a:ext uri="{FF2B5EF4-FFF2-40B4-BE49-F238E27FC236}">
                <a16:creationId xmlns:a16="http://schemas.microsoft.com/office/drawing/2014/main" id="{5686BFF0-3D17-4F05-AE7E-6ED2F0F30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686" y="1329262"/>
            <a:ext cx="83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2400" i="1">
                <a:latin typeface="Arial" panose="020B0604020202020204" pitchFamily="34" charset="0"/>
              </a:rPr>
              <a:t>T</a:t>
            </a:r>
            <a:r>
              <a:rPr lang="en-US" altLang="pl-PL" sz="2400">
                <a:latin typeface="Arial" panose="020B0604020202020204" pitchFamily="34" charset="0"/>
              </a:rPr>
              <a:t>(</a:t>
            </a:r>
            <a:r>
              <a:rPr lang="en-US" altLang="pl-PL" sz="2400" i="1">
                <a:latin typeface="Arial" panose="020B0604020202020204" pitchFamily="34" charset="0"/>
              </a:rPr>
              <a:t>t</a:t>
            </a:r>
            <a:r>
              <a:rPr lang="en-US" altLang="pl-PL" sz="2400">
                <a:latin typeface="Arial" panose="020B0604020202020204" pitchFamily="34" charset="0"/>
              </a:rPr>
              <a:t>)  </a:t>
            </a:r>
            <a:endParaRPr lang="en-US" altLang="pl-PL" sz="2400" i="1">
              <a:latin typeface="Arial" panose="020B0604020202020204" pitchFamily="34" charset="0"/>
            </a:endParaRPr>
          </a:p>
        </p:txBody>
      </p:sp>
      <p:sp>
        <p:nvSpPr>
          <p:cNvPr id="29701" name="Line 39">
            <a:extLst>
              <a:ext uri="{FF2B5EF4-FFF2-40B4-BE49-F238E27FC236}">
                <a16:creationId xmlns:a16="http://schemas.microsoft.com/office/drawing/2014/main" id="{FD6B02AF-DEB5-4C21-9659-AB1F4A4CA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5913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02" name="Text Box 40">
            <a:extLst>
              <a:ext uri="{FF2B5EF4-FFF2-40B4-BE49-F238E27FC236}">
                <a16:creationId xmlns:a16="http://schemas.microsoft.com/office/drawing/2014/main" id="{36B4AF8C-EB51-4A29-AE48-D824A86E3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144" y="2844060"/>
            <a:ext cx="662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2400" i="1">
                <a:latin typeface="Arial" panose="020B0604020202020204" pitchFamily="34" charset="0"/>
              </a:rPr>
              <a:t>T</a:t>
            </a:r>
            <a:r>
              <a:rPr lang="en-US" altLang="pl-PL" sz="2400">
                <a:latin typeface="Arial" panose="020B0604020202020204" pitchFamily="34" charset="0"/>
              </a:rPr>
              <a:t>(</a:t>
            </a:r>
            <a:r>
              <a:rPr lang="en-US" altLang="pl-PL" sz="2400" i="1">
                <a:latin typeface="Arial" panose="020B0604020202020204" pitchFamily="34" charset="0"/>
              </a:rPr>
              <a:t>t</a:t>
            </a:r>
            <a:r>
              <a:rPr lang="en-US" altLang="pl-PL" sz="2400">
                <a:latin typeface="Arial" panose="020B0604020202020204" pitchFamily="34" charset="0"/>
              </a:rPr>
              <a:t>)</a:t>
            </a:r>
            <a:endParaRPr lang="en-US" altLang="pl-PL" sz="2400" i="1">
              <a:latin typeface="Arial" panose="020B0604020202020204" pitchFamily="34" charset="0"/>
            </a:endParaRPr>
          </a:p>
        </p:txBody>
      </p:sp>
      <p:sp>
        <p:nvSpPr>
          <p:cNvPr id="29704" name="Text Box 42">
            <a:extLst>
              <a:ext uri="{FF2B5EF4-FFF2-40B4-BE49-F238E27FC236}">
                <a16:creationId xmlns:a16="http://schemas.microsoft.com/office/drawing/2014/main" id="{DEF64D66-309E-414F-A703-0EF2B8F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541" y="1329262"/>
            <a:ext cx="937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2400" i="1" dirty="0" err="1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en-US" altLang="pl-PL" sz="2400" i="1" baseline="-25000" dirty="0" err="1">
                <a:solidFill>
                  <a:srgbClr val="00B050"/>
                </a:solidFill>
                <a:latin typeface="Arial" panose="020B0604020202020204" pitchFamily="34" charset="0"/>
              </a:rPr>
              <a:t>ref</a:t>
            </a:r>
            <a:r>
              <a:rPr lang="en-US" altLang="pl-PL" sz="2400" i="1" baseline="-250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pl-PL" sz="2400" dirty="0">
                <a:solidFill>
                  <a:srgbClr val="00B050"/>
                </a:solidFill>
                <a:latin typeface="Arial" panose="020B0604020202020204" pitchFamily="34" charset="0"/>
              </a:rPr>
              <a:t>(</a:t>
            </a:r>
            <a:r>
              <a:rPr lang="en-US" altLang="pl-PL" sz="2400" i="1" dirty="0">
                <a:solidFill>
                  <a:srgbClr val="00B050"/>
                </a:solidFill>
                <a:latin typeface="Arial" panose="020B0604020202020204" pitchFamily="34" charset="0"/>
              </a:rPr>
              <a:t>t</a:t>
            </a:r>
            <a:r>
              <a:rPr lang="en-US" altLang="pl-PL" sz="2400" dirty="0">
                <a:solidFill>
                  <a:srgbClr val="00B050"/>
                </a:solidFill>
                <a:latin typeface="Arial" panose="020B0604020202020204" pitchFamily="34" charset="0"/>
              </a:rPr>
              <a:t>)</a:t>
            </a:r>
            <a:endParaRPr lang="en-US" altLang="pl-PL" sz="2400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Text Box 43">
            <a:extLst>
              <a:ext uri="{FF2B5EF4-FFF2-40B4-BE49-F238E27FC236}">
                <a16:creationId xmlns:a16="http://schemas.microsoft.com/office/drawing/2014/main" id="{C4D5C2FC-6C8F-4A82-9DF7-D34CE16A2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750" y="524128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l-PL" sz="2400" i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9706" name="Text Box 44">
            <a:extLst>
              <a:ext uri="{FF2B5EF4-FFF2-40B4-BE49-F238E27FC236}">
                <a16:creationId xmlns:a16="http://schemas.microsoft.com/office/drawing/2014/main" id="{CB18B742-F3BC-40CC-AADF-1C364658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737500"/>
            <a:ext cx="1220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i="1" dirty="0">
                <a:latin typeface="Arial" panose="020B0604020202020204" pitchFamily="34" charset="0"/>
              </a:rPr>
              <a:t>x</a:t>
            </a:r>
            <a:r>
              <a:rPr lang="en-US" altLang="pl-PL" sz="2400" i="1" dirty="0">
                <a:latin typeface="Arial" panose="020B0604020202020204" pitchFamily="34" charset="0"/>
              </a:rPr>
              <a:t> </a:t>
            </a:r>
            <a:r>
              <a:rPr lang="en-US" altLang="pl-PL" sz="2400" dirty="0">
                <a:latin typeface="Arial" panose="020B0604020202020204" pitchFamily="34" charset="0"/>
              </a:rPr>
              <a:t>(</a:t>
            </a:r>
            <a:r>
              <a:rPr lang="en-US" altLang="pl-PL" sz="2400" i="1" dirty="0">
                <a:latin typeface="Arial" panose="020B0604020202020204" pitchFamily="34" charset="0"/>
              </a:rPr>
              <a:t>t</a:t>
            </a:r>
            <a:r>
              <a:rPr lang="en-US" altLang="pl-PL" sz="2400" i="1" baseline="-25000" dirty="0">
                <a:latin typeface="Arial" panose="020B0604020202020204" pitchFamily="34" charset="0"/>
              </a:rPr>
              <a:t>0</a:t>
            </a:r>
            <a:r>
              <a:rPr lang="en-US" altLang="pl-PL" sz="2400" dirty="0">
                <a:latin typeface="Arial" panose="020B0604020202020204" pitchFamily="34" charset="0"/>
              </a:rPr>
              <a:t>)</a:t>
            </a:r>
            <a:endParaRPr lang="en-US" altLang="pl-PL" sz="2400" i="1" dirty="0">
              <a:latin typeface="Arial" panose="020B0604020202020204" pitchFamily="34" charset="0"/>
            </a:endParaRPr>
          </a:p>
        </p:txBody>
      </p:sp>
      <p:sp>
        <p:nvSpPr>
          <p:cNvPr id="29707" name="Line 45">
            <a:extLst>
              <a:ext uri="{FF2B5EF4-FFF2-40B4-BE49-F238E27FC236}">
                <a16:creationId xmlns:a16="http://schemas.microsoft.com/office/drawing/2014/main" id="{CA9DADF6-6ADA-43B6-9C73-32B3C9BBE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3963" y="1219200"/>
            <a:ext cx="9525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08" name="Line 46">
            <a:extLst>
              <a:ext uri="{FF2B5EF4-FFF2-40B4-BE49-F238E27FC236}">
                <a16:creationId xmlns:a16="http://schemas.microsoft.com/office/drawing/2014/main" id="{B7A5AFFB-4921-43E9-A078-2D3717010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3488" y="5638800"/>
            <a:ext cx="442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09" name="Line 47">
            <a:extLst>
              <a:ext uri="{FF2B5EF4-FFF2-40B4-BE49-F238E27FC236}">
                <a16:creationId xmlns:a16="http://schemas.microsoft.com/office/drawing/2014/main" id="{1A89B60C-E61A-4AED-8AE8-CF8289E9DF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2063" y="1495425"/>
            <a:ext cx="4191000" cy="41290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10" name="Freeform 48">
            <a:extLst>
              <a:ext uri="{FF2B5EF4-FFF2-40B4-BE49-F238E27FC236}">
                <a16:creationId xmlns:a16="http://schemas.microsoft.com/office/drawing/2014/main" id="{46120FB3-E4E8-4AC5-9572-1A30E224D81A}"/>
              </a:ext>
            </a:extLst>
          </p:cNvPr>
          <p:cNvSpPr>
            <a:spLocks/>
          </p:cNvSpPr>
          <p:nvPr/>
        </p:nvSpPr>
        <p:spPr bwMode="auto">
          <a:xfrm>
            <a:off x="2503488" y="1452563"/>
            <a:ext cx="4189412" cy="4186237"/>
          </a:xfrm>
          <a:custGeom>
            <a:avLst/>
            <a:gdLst>
              <a:gd name="T0" fmla="*/ 0 w 3456"/>
              <a:gd name="T1" fmla="*/ 2147483646 h 3456"/>
              <a:gd name="T2" fmla="*/ 2147483646 w 3456"/>
              <a:gd name="T3" fmla="*/ 2147483646 h 3456"/>
              <a:gd name="T4" fmla="*/ 2147483646 w 3456"/>
              <a:gd name="T5" fmla="*/ 2147483646 h 3456"/>
              <a:gd name="T6" fmla="*/ 2147483646 w 3456"/>
              <a:gd name="T7" fmla="*/ 2147483646 h 3456"/>
              <a:gd name="T8" fmla="*/ 2147483646 w 3456"/>
              <a:gd name="T9" fmla="*/ 2147483646 h 3456"/>
              <a:gd name="T10" fmla="*/ 2147483646 w 3456"/>
              <a:gd name="T11" fmla="*/ 2147483646 h 3456"/>
              <a:gd name="T12" fmla="*/ 2147483646 w 3456"/>
              <a:gd name="T13" fmla="*/ 2147483646 h 3456"/>
              <a:gd name="T14" fmla="*/ 2147483646 w 3456"/>
              <a:gd name="T15" fmla="*/ 2147483646 h 3456"/>
              <a:gd name="T16" fmla="*/ 2147483646 w 3456"/>
              <a:gd name="T17" fmla="*/ 2147483646 h 3456"/>
              <a:gd name="T18" fmla="*/ 2147483646 w 3456"/>
              <a:gd name="T19" fmla="*/ 2147483646 h 3456"/>
              <a:gd name="T20" fmla="*/ 2147483646 w 3456"/>
              <a:gd name="T21" fmla="*/ 2147483646 h 34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56"/>
              <a:gd name="T34" fmla="*/ 0 h 3456"/>
              <a:gd name="T35" fmla="*/ 3456 w 3456"/>
              <a:gd name="T36" fmla="*/ 3456 h 34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56" h="3456">
                <a:moveTo>
                  <a:pt x="0" y="3456"/>
                </a:moveTo>
                <a:cubicBezTo>
                  <a:pt x="8" y="3324"/>
                  <a:pt x="16" y="3192"/>
                  <a:pt x="144" y="3072"/>
                </a:cubicBezTo>
                <a:cubicBezTo>
                  <a:pt x="272" y="2952"/>
                  <a:pt x="616" y="2896"/>
                  <a:pt x="768" y="2736"/>
                </a:cubicBezTo>
                <a:cubicBezTo>
                  <a:pt x="920" y="2576"/>
                  <a:pt x="944" y="2280"/>
                  <a:pt x="1056" y="2112"/>
                </a:cubicBezTo>
                <a:cubicBezTo>
                  <a:pt x="1168" y="1944"/>
                  <a:pt x="1256" y="1816"/>
                  <a:pt x="1440" y="1728"/>
                </a:cubicBezTo>
                <a:cubicBezTo>
                  <a:pt x="1624" y="1640"/>
                  <a:pt x="1992" y="1704"/>
                  <a:pt x="2160" y="1584"/>
                </a:cubicBezTo>
                <a:cubicBezTo>
                  <a:pt x="2328" y="1464"/>
                  <a:pt x="2360" y="1152"/>
                  <a:pt x="2448" y="1008"/>
                </a:cubicBezTo>
                <a:cubicBezTo>
                  <a:pt x="2536" y="864"/>
                  <a:pt x="2592" y="784"/>
                  <a:pt x="2688" y="720"/>
                </a:cubicBezTo>
                <a:cubicBezTo>
                  <a:pt x="2784" y="656"/>
                  <a:pt x="2928" y="728"/>
                  <a:pt x="3024" y="624"/>
                </a:cubicBezTo>
                <a:cubicBezTo>
                  <a:pt x="3120" y="520"/>
                  <a:pt x="3192" y="192"/>
                  <a:pt x="3264" y="96"/>
                </a:cubicBezTo>
                <a:cubicBezTo>
                  <a:pt x="3336" y="0"/>
                  <a:pt x="3396" y="24"/>
                  <a:pt x="3456" y="4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11" name="Line 49">
            <a:extLst>
              <a:ext uri="{FF2B5EF4-FFF2-40B4-BE49-F238E27FC236}">
                <a16:creationId xmlns:a16="http://schemas.microsoft.com/office/drawing/2014/main" id="{C80EDAC3-BEE6-4BCD-9FED-AA2DC40DCE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2263" y="3662363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12" name="Line 50">
            <a:extLst>
              <a:ext uri="{FF2B5EF4-FFF2-40B4-BE49-F238E27FC236}">
                <a16:creationId xmlns:a16="http://schemas.microsoft.com/office/drawing/2014/main" id="{A57B97F8-EB02-440B-9E26-789B28B7C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2263" y="4010025"/>
            <a:ext cx="0" cy="162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13" name="Text Box 51">
            <a:extLst>
              <a:ext uri="{FF2B5EF4-FFF2-40B4-BE49-F238E27FC236}">
                <a16:creationId xmlns:a16="http://schemas.microsoft.com/office/drawing/2014/main" id="{22EEBF9C-BAB9-4C00-A4F6-A8D6E55E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5633298"/>
            <a:ext cx="44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2400" i="1">
                <a:latin typeface="Arial" panose="020B0604020202020204" pitchFamily="34" charset="0"/>
              </a:rPr>
              <a:t>t</a:t>
            </a:r>
            <a:r>
              <a:rPr lang="en-US" altLang="pl-PL" sz="2400" i="1" baseline="-25000">
                <a:latin typeface="Arial" panose="020B0604020202020204" pitchFamily="34" charset="0"/>
              </a:rPr>
              <a:t>0</a:t>
            </a:r>
            <a:endParaRPr lang="en-US" altLang="pl-PL" sz="2400" i="1">
              <a:latin typeface="Arial" panose="020B060402020202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6178171-5802-40AA-86A5-E955B4DD92E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0651560-167D-4649-96B4-9884622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0968" y="6356351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53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4F37DFC-AE8B-4F1C-B2CC-47844EC0F047}"/>
              </a:ext>
            </a:extLst>
          </p:cNvPr>
          <p:cNvSpPr/>
          <p:nvPr/>
        </p:nvSpPr>
        <p:spPr>
          <a:xfrm>
            <a:off x="683568" y="1268760"/>
            <a:ext cx="7632848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Rectangle 133">
            <a:extLst>
              <a:ext uri="{FF2B5EF4-FFF2-40B4-BE49-F238E27FC236}">
                <a16:creationId xmlns:a16="http://schemas.microsoft.com/office/drawing/2014/main" id="{7D9D7A7A-B18C-44CE-B390-6CC5BA47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16632"/>
            <a:ext cx="606877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Konsekwencje braku synchronizacji </a:t>
            </a:r>
          </a:p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częstotliwości i fazy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3A39191-4558-4334-AA75-EF9C5D59EBEF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4AE730B9-AB71-039C-8483-21E803EDB738}"/>
              </a:ext>
            </a:extLst>
          </p:cNvPr>
          <p:cNvCxnSpPr/>
          <p:nvPr/>
        </p:nvCxnSpPr>
        <p:spPr>
          <a:xfrm>
            <a:off x="1763688" y="3429000"/>
            <a:ext cx="49685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70FB53A2-8853-5557-3468-7A507076447B}"/>
              </a:ext>
            </a:extLst>
          </p:cNvPr>
          <p:cNvSpPr/>
          <p:nvPr/>
        </p:nvSpPr>
        <p:spPr>
          <a:xfrm>
            <a:off x="2258458" y="2555908"/>
            <a:ext cx="187287" cy="859321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376515B0-8545-B4A6-BA95-5B9E87E89B08}"/>
              </a:ext>
            </a:extLst>
          </p:cNvPr>
          <p:cNvSpPr/>
          <p:nvPr/>
        </p:nvSpPr>
        <p:spPr>
          <a:xfrm>
            <a:off x="2944553" y="3212976"/>
            <a:ext cx="187287" cy="211249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F49AB201-A1D2-C02A-B758-8A73CDE8E061}"/>
              </a:ext>
            </a:extLst>
          </p:cNvPr>
          <p:cNvSpPr/>
          <p:nvPr/>
        </p:nvSpPr>
        <p:spPr>
          <a:xfrm>
            <a:off x="3664633" y="2564904"/>
            <a:ext cx="187287" cy="859321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304B4291-1F88-2674-0CF3-F10C3EE46EFA}"/>
              </a:ext>
            </a:extLst>
          </p:cNvPr>
          <p:cNvSpPr/>
          <p:nvPr/>
        </p:nvSpPr>
        <p:spPr>
          <a:xfrm>
            <a:off x="4418698" y="2564904"/>
            <a:ext cx="187287" cy="859321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B8D8D09E-74A7-FC94-C2E0-0D52E6C1D75B}"/>
              </a:ext>
            </a:extLst>
          </p:cNvPr>
          <p:cNvSpPr/>
          <p:nvPr/>
        </p:nvSpPr>
        <p:spPr>
          <a:xfrm>
            <a:off x="5824873" y="2573900"/>
            <a:ext cx="187287" cy="859321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856E9A6-5C02-EB00-367B-3DA93F2B2BDD}"/>
              </a:ext>
            </a:extLst>
          </p:cNvPr>
          <p:cNvCxnSpPr/>
          <p:nvPr/>
        </p:nvCxnSpPr>
        <p:spPr>
          <a:xfrm>
            <a:off x="1691680" y="4648915"/>
            <a:ext cx="49685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6CF6D173-2340-DC2F-2A3E-E9FFD5C600E2}"/>
              </a:ext>
            </a:extLst>
          </p:cNvPr>
          <p:cNvSpPr/>
          <p:nvPr/>
        </p:nvSpPr>
        <p:spPr>
          <a:xfrm>
            <a:off x="2262251" y="4221088"/>
            <a:ext cx="187287" cy="423188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580B1AEA-C40E-FEA8-48D2-831AE402721C}"/>
              </a:ext>
            </a:extLst>
          </p:cNvPr>
          <p:cNvSpPr/>
          <p:nvPr/>
        </p:nvSpPr>
        <p:spPr>
          <a:xfrm>
            <a:off x="3563888" y="4225518"/>
            <a:ext cx="187287" cy="423188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AFE6CABC-04F5-60BC-D316-382E7F60236E}"/>
              </a:ext>
            </a:extLst>
          </p:cNvPr>
          <p:cNvSpPr/>
          <p:nvPr/>
        </p:nvSpPr>
        <p:spPr>
          <a:xfrm>
            <a:off x="4499992" y="4225518"/>
            <a:ext cx="187287" cy="423188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64737754-D2F1-4E04-50C0-CE82D59797D7}"/>
              </a:ext>
            </a:extLst>
          </p:cNvPr>
          <p:cNvGrpSpPr/>
          <p:nvPr/>
        </p:nvGrpSpPr>
        <p:grpSpPr>
          <a:xfrm>
            <a:off x="2872545" y="4581128"/>
            <a:ext cx="2347527" cy="72008"/>
            <a:chOff x="2872545" y="4225518"/>
            <a:chExt cx="2347527" cy="427618"/>
          </a:xfrm>
        </p:grpSpPr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FC44BC93-838C-B2F3-7196-DCBF335537DD}"/>
                </a:ext>
              </a:extLst>
            </p:cNvPr>
            <p:cNvSpPr/>
            <p:nvPr/>
          </p:nvSpPr>
          <p:spPr>
            <a:xfrm>
              <a:off x="2872545" y="4225518"/>
              <a:ext cx="187287" cy="423188"/>
            </a:xfrm>
            <a:custGeom>
              <a:avLst/>
              <a:gdLst>
                <a:gd name="connsiteX0" fmla="*/ 0 w 187287"/>
                <a:gd name="connsiteY0" fmla="*/ 848304 h 859321"/>
                <a:gd name="connsiteX1" fmla="*/ 121185 w 187287"/>
                <a:gd name="connsiteY1" fmla="*/ 5 h 859321"/>
                <a:gd name="connsiteX2" fmla="*/ 187287 w 187287"/>
                <a:gd name="connsiteY2" fmla="*/ 859321 h 859321"/>
                <a:gd name="connsiteX3" fmla="*/ 187287 w 187287"/>
                <a:gd name="connsiteY3" fmla="*/ 859321 h 8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87" h="859321">
                  <a:moveTo>
                    <a:pt x="0" y="848304"/>
                  </a:moveTo>
                  <a:cubicBezTo>
                    <a:pt x="44985" y="423236"/>
                    <a:pt x="89971" y="-1831"/>
                    <a:pt x="121185" y="5"/>
                  </a:cubicBezTo>
                  <a:cubicBezTo>
                    <a:pt x="152399" y="1841"/>
                    <a:pt x="187287" y="859321"/>
                    <a:pt x="187287" y="859321"/>
                  </a:cubicBezTo>
                  <a:lnTo>
                    <a:pt x="187287" y="85932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F566C7CA-9CBA-DBE1-A1B6-57E164662948}"/>
                </a:ext>
              </a:extLst>
            </p:cNvPr>
            <p:cNvSpPr/>
            <p:nvPr/>
          </p:nvSpPr>
          <p:spPr>
            <a:xfrm>
              <a:off x="5032785" y="4229948"/>
              <a:ext cx="187287" cy="423188"/>
            </a:xfrm>
            <a:custGeom>
              <a:avLst/>
              <a:gdLst>
                <a:gd name="connsiteX0" fmla="*/ 0 w 187287"/>
                <a:gd name="connsiteY0" fmla="*/ 848304 h 859321"/>
                <a:gd name="connsiteX1" fmla="*/ 121185 w 187287"/>
                <a:gd name="connsiteY1" fmla="*/ 5 h 859321"/>
                <a:gd name="connsiteX2" fmla="*/ 187287 w 187287"/>
                <a:gd name="connsiteY2" fmla="*/ 859321 h 859321"/>
                <a:gd name="connsiteX3" fmla="*/ 187287 w 187287"/>
                <a:gd name="connsiteY3" fmla="*/ 859321 h 8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87" h="859321">
                  <a:moveTo>
                    <a:pt x="0" y="848304"/>
                  </a:moveTo>
                  <a:cubicBezTo>
                    <a:pt x="44985" y="423236"/>
                    <a:pt x="89971" y="-1831"/>
                    <a:pt x="121185" y="5"/>
                  </a:cubicBezTo>
                  <a:cubicBezTo>
                    <a:pt x="152399" y="1841"/>
                    <a:pt x="187287" y="859321"/>
                    <a:pt x="187287" y="859321"/>
                  </a:cubicBezTo>
                  <a:lnTo>
                    <a:pt x="187287" y="85932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C8D8FA98-33FB-1C61-E2C0-B844C2973ECB}"/>
              </a:ext>
            </a:extLst>
          </p:cNvPr>
          <p:cNvSpPr/>
          <p:nvPr/>
        </p:nvSpPr>
        <p:spPr>
          <a:xfrm>
            <a:off x="5752865" y="4229948"/>
            <a:ext cx="187287" cy="423188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551275DE-54EC-B49F-DEFF-4542414FD7AD}"/>
              </a:ext>
            </a:extLst>
          </p:cNvPr>
          <p:cNvSpPr/>
          <p:nvPr/>
        </p:nvSpPr>
        <p:spPr>
          <a:xfrm>
            <a:off x="5148064" y="3212976"/>
            <a:ext cx="187287" cy="211249"/>
          </a:xfrm>
          <a:custGeom>
            <a:avLst/>
            <a:gdLst>
              <a:gd name="connsiteX0" fmla="*/ 0 w 187287"/>
              <a:gd name="connsiteY0" fmla="*/ 848304 h 859321"/>
              <a:gd name="connsiteX1" fmla="*/ 121185 w 187287"/>
              <a:gd name="connsiteY1" fmla="*/ 5 h 859321"/>
              <a:gd name="connsiteX2" fmla="*/ 187287 w 187287"/>
              <a:gd name="connsiteY2" fmla="*/ 859321 h 859321"/>
              <a:gd name="connsiteX3" fmla="*/ 187287 w 187287"/>
              <a:gd name="connsiteY3" fmla="*/ 859321 h 85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7" h="859321">
                <a:moveTo>
                  <a:pt x="0" y="848304"/>
                </a:moveTo>
                <a:cubicBezTo>
                  <a:pt x="44985" y="423236"/>
                  <a:pt x="89971" y="-1831"/>
                  <a:pt x="121185" y="5"/>
                </a:cubicBezTo>
                <a:cubicBezTo>
                  <a:pt x="152399" y="1841"/>
                  <a:pt x="187287" y="859321"/>
                  <a:pt x="187287" y="859321"/>
                </a:cubicBezTo>
                <a:lnTo>
                  <a:pt x="187287" y="85932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2A88CC1-6A81-754D-043D-5CAD90FA0374}"/>
              </a:ext>
            </a:extLst>
          </p:cNvPr>
          <p:cNvSpPr txBox="1"/>
          <p:nvPr/>
        </p:nvSpPr>
        <p:spPr>
          <a:xfrm>
            <a:off x="6876256" y="3212976"/>
            <a:ext cx="57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czas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B40B39-B773-C965-DB28-9DA919D23FC9}"/>
              </a:ext>
            </a:extLst>
          </p:cNvPr>
          <p:cNvSpPr txBox="1"/>
          <p:nvPr/>
        </p:nvSpPr>
        <p:spPr>
          <a:xfrm>
            <a:off x="6876256" y="4427820"/>
            <a:ext cx="57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czas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D9760735-F2BA-B4E1-4CA5-16FE29BB49E8}"/>
              </a:ext>
            </a:extLst>
          </p:cNvPr>
          <p:cNvCxnSpPr/>
          <p:nvPr/>
        </p:nvCxnSpPr>
        <p:spPr>
          <a:xfrm flipH="1">
            <a:off x="2277524" y="3429000"/>
            <a:ext cx="72008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90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683568" y="1196751"/>
            <a:ext cx="7844633" cy="453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54</a:t>
            </a:fld>
            <a:endParaRPr lang="pl-PL"/>
          </a:p>
        </p:txBody>
      </p:sp>
      <p:sp>
        <p:nvSpPr>
          <p:cNvPr id="32" name="Rectangle 133"/>
          <p:cNvSpPr>
            <a:spLocks noChangeArrowheads="1"/>
          </p:cNvSpPr>
          <p:nvPr/>
        </p:nvSpPr>
        <p:spPr bwMode="auto">
          <a:xfrm>
            <a:off x="1691680" y="255563"/>
            <a:ext cx="58779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Brak synchronizacji częstotliwości 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14478" y="2132856"/>
            <a:ext cx="914400" cy="1562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Mux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A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389118" y="2132856"/>
            <a:ext cx="914400" cy="1562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Mux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B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10" name="Łącznik prosty ze strzałką 9"/>
          <p:cNvCxnSpPr>
            <a:endCxn id="22" idx="1"/>
          </p:cNvCxnSpPr>
          <p:nvPr/>
        </p:nvCxnSpPr>
        <p:spPr>
          <a:xfrm>
            <a:off x="3178818" y="2914092"/>
            <a:ext cx="22103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6275162" y="2903240"/>
            <a:ext cx="110515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V="1">
            <a:off x="2724822" y="3457600"/>
            <a:ext cx="0" cy="5977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>
            <a:stCxn id="22" idx="1"/>
            <a:endCxn id="22" idx="1"/>
          </p:cNvCxnSpPr>
          <p:nvPr/>
        </p:nvCxnSpPr>
        <p:spPr>
          <a:xfrm>
            <a:off x="5389118" y="2914092"/>
            <a:ext cx="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5342140" y="2903240"/>
            <a:ext cx="118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V="1">
            <a:off x="5724128" y="3457600"/>
            <a:ext cx="0" cy="1573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>
            <a:off x="5461126" y="3614936"/>
            <a:ext cx="263002" cy="8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 flipV="1">
            <a:off x="5461126" y="2903240"/>
            <a:ext cx="0" cy="720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2392078" y="4055368"/>
            <a:ext cx="692784" cy="360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2396810" y="4087667"/>
            <a:ext cx="662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/>
              <a:t>Zegar A</a:t>
            </a:r>
          </a:p>
        </p:txBody>
      </p:sp>
      <p:cxnSp>
        <p:nvCxnSpPr>
          <p:cNvPr id="4" name="Łącznik prostoliniowy 3"/>
          <p:cNvCxnSpPr>
            <a:stCxn id="7" idx="3"/>
            <a:endCxn id="7" idx="3"/>
          </p:cNvCxnSpPr>
          <p:nvPr/>
        </p:nvCxnSpPr>
        <p:spPr>
          <a:xfrm>
            <a:off x="3228878" y="29140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 flipH="1">
            <a:off x="3018888" y="2920916"/>
            <a:ext cx="169046" cy="213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2392078" y="2975248"/>
            <a:ext cx="692784" cy="48235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EC</a:t>
            </a:r>
          </a:p>
        </p:txBody>
      </p:sp>
      <p:cxnSp>
        <p:nvCxnSpPr>
          <p:cNvPr id="29" name="Łącznik prostoliniowy 28"/>
          <p:cNvCxnSpPr/>
          <p:nvPr/>
        </p:nvCxnSpPr>
        <p:spPr>
          <a:xfrm flipH="1">
            <a:off x="6120554" y="2910064"/>
            <a:ext cx="169046" cy="213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5533134" y="2975248"/>
            <a:ext cx="692784" cy="48235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EC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5313978" y="321343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30" name="Łącznik prosty ze strzałką 29"/>
          <p:cNvCxnSpPr/>
          <p:nvPr/>
        </p:nvCxnSpPr>
        <p:spPr>
          <a:xfrm flipV="1">
            <a:off x="5868144" y="3457600"/>
            <a:ext cx="0" cy="5977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zaokrąglony 41">
            <a:extLst>
              <a:ext uri="{FF2B5EF4-FFF2-40B4-BE49-F238E27FC236}">
                <a16:creationId xmlns:a16="http://schemas.microsoft.com/office/drawing/2014/main" id="{6BD0CB9A-8A76-482F-9133-A21E51907E57}"/>
              </a:ext>
            </a:extLst>
          </p:cNvPr>
          <p:cNvSpPr/>
          <p:nvPr/>
        </p:nvSpPr>
        <p:spPr>
          <a:xfrm>
            <a:off x="5535400" y="4077072"/>
            <a:ext cx="692784" cy="360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2781D87-E539-4432-A7AB-B46309E18CF0}"/>
              </a:ext>
            </a:extLst>
          </p:cNvPr>
          <p:cNvSpPr txBox="1"/>
          <p:nvPr/>
        </p:nvSpPr>
        <p:spPr>
          <a:xfrm>
            <a:off x="5543338" y="4109371"/>
            <a:ext cx="655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/>
              <a:t>Zegar B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C45FF38-0410-4188-94E8-2C1EE749C92F}"/>
              </a:ext>
            </a:extLst>
          </p:cNvPr>
          <p:cNvSpPr txBox="1"/>
          <p:nvPr/>
        </p:nvSpPr>
        <p:spPr>
          <a:xfrm>
            <a:off x="107504" y="6488668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B5BF959-30FE-4927-9855-4FFCF9DD6CA9}"/>
              </a:ext>
            </a:extLst>
          </p:cNvPr>
          <p:cNvSpPr txBox="1"/>
          <p:nvPr/>
        </p:nvSpPr>
        <p:spPr>
          <a:xfrm>
            <a:off x="1187624" y="4869160"/>
            <a:ext cx="5173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EC – zegar wewnętrzny urządzenia (</a:t>
            </a:r>
            <a:r>
              <a:rPr lang="pl-PL" dirty="0" err="1"/>
              <a:t>Equipment</a:t>
            </a:r>
            <a:r>
              <a:rPr lang="pl-PL" dirty="0"/>
              <a:t> </a:t>
            </a:r>
            <a:r>
              <a:rPr lang="pl-PL" dirty="0" err="1"/>
              <a:t>Clock</a:t>
            </a:r>
            <a:r>
              <a:rPr lang="pl-PL" dirty="0"/>
              <a:t>)</a:t>
            </a:r>
          </a:p>
          <a:p>
            <a:r>
              <a:rPr lang="pl-PL" dirty="0"/>
              <a:t>MUX - multiplekser</a:t>
            </a:r>
          </a:p>
        </p:txBody>
      </p:sp>
    </p:spTree>
    <p:extLst>
      <p:ext uri="{BB962C8B-B14F-4D97-AF65-F5344CB8AC3E}">
        <p14:creationId xmlns:p14="http://schemas.microsoft.com/office/powerpoint/2010/main" val="3885422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/>
          <p:cNvSpPr/>
          <p:nvPr/>
        </p:nvSpPr>
        <p:spPr>
          <a:xfrm>
            <a:off x="683568" y="1196751"/>
            <a:ext cx="7844633" cy="453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55</a:t>
            </a:fld>
            <a:endParaRPr lang="pl-PL"/>
          </a:p>
        </p:txBody>
      </p:sp>
      <p:sp>
        <p:nvSpPr>
          <p:cNvPr id="32" name="Rectangle 133"/>
          <p:cNvSpPr>
            <a:spLocks noChangeArrowheads="1"/>
          </p:cNvSpPr>
          <p:nvPr/>
        </p:nvSpPr>
        <p:spPr bwMode="auto">
          <a:xfrm>
            <a:off x="2107263" y="116632"/>
            <a:ext cx="50570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Synchronizacja częstotliwości </a:t>
            </a:r>
          </a:p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zegarem zewnętrznym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14478" y="2514600"/>
            <a:ext cx="914400" cy="1562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Mux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A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389118" y="2514600"/>
            <a:ext cx="914400" cy="1562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Mux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B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10" name="Łącznik prosty ze strzałką 9"/>
          <p:cNvCxnSpPr>
            <a:endCxn id="22" idx="1"/>
          </p:cNvCxnSpPr>
          <p:nvPr/>
        </p:nvCxnSpPr>
        <p:spPr>
          <a:xfrm>
            <a:off x="3178818" y="3295836"/>
            <a:ext cx="22103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6275162" y="3284984"/>
            <a:ext cx="110515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V="1">
            <a:off x="2724822" y="3839344"/>
            <a:ext cx="0" cy="5977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>
            <a:stCxn id="22" idx="1"/>
            <a:endCxn id="22" idx="1"/>
          </p:cNvCxnSpPr>
          <p:nvPr/>
        </p:nvCxnSpPr>
        <p:spPr>
          <a:xfrm>
            <a:off x="5389118" y="3295836"/>
            <a:ext cx="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5342140" y="3284984"/>
            <a:ext cx="118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V="1">
            <a:off x="5893174" y="3852664"/>
            <a:ext cx="0" cy="14401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>
            <a:off x="5461126" y="3996680"/>
            <a:ext cx="432048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 flipV="1">
            <a:off x="5461126" y="3284984"/>
            <a:ext cx="0" cy="720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2392078" y="4437112"/>
            <a:ext cx="692784" cy="360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2460930" y="4469411"/>
            <a:ext cx="5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/>
              <a:t>Zegar</a:t>
            </a:r>
          </a:p>
        </p:txBody>
      </p:sp>
      <p:cxnSp>
        <p:nvCxnSpPr>
          <p:cNvPr id="4" name="Łącznik prostoliniowy 3"/>
          <p:cNvCxnSpPr>
            <a:stCxn id="7" idx="3"/>
            <a:endCxn id="7" idx="3"/>
          </p:cNvCxnSpPr>
          <p:nvPr/>
        </p:nvCxnSpPr>
        <p:spPr>
          <a:xfrm>
            <a:off x="3228878" y="32958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 flipH="1">
            <a:off x="3018888" y="3302660"/>
            <a:ext cx="169046" cy="213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2392078" y="3356992"/>
            <a:ext cx="692784" cy="48235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EC</a:t>
            </a:r>
          </a:p>
        </p:txBody>
      </p:sp>
      <p:cxnSp>
        <p:nvCxnSpPr>
          <p:cNvPr id="29" name="Łącznik prostoliniowy 28"/>
          <p:cNvCxnSpPr/>
          <p:nvPr/>
        </p:nvCxnSpPr>
        <p:spPr>
          <a:xfrm flipH="1">
            <a:off x="6120554" y="3291808"/>
            <a:ext cx="169046" cy="213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5533134" y="3356992"/>
            <a:ext cx="692784" cy="48235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EC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E5D40E0-6EE8-4A7E-BA89-5E643A6FA045}"/>
              </a:ext>
            </a:extLst>
          </p:cNvPr>
          <p:cNvSpPr txBox="1"/>
          <p:nvPr/>
        </p:nvSpPr>
        <p:spPr>
          <a:xfrm>
            <a:off x="107504" y="6488668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373700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611560" y="1124744"/>
            <a:ext cx="7844633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56</a:t>
            </a:fld>
            <a:endParaRPr lang="pl-PL"/>
          </a:p>
        </p:txBody>
      </p:sp>
      <p:sp>
        <p:nvSpPr>
          <p:cNvPr id="32" name="Rectangle 133"/>
          <p:cNvSpPr>
            <a:spLocks noChangeArrowheads="1"/>
          </p:cNvSpPr>
          <p:nvPr/>
        </p:nvSpPr>
        <p:spPr bwMode="auto">
          <a:xfrm>
            <a:off x="1709016" y="44624"/>
            <a:ext cx="57433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Używanie jednego źródła sygnału </a:t>
            </a:r>
          </a:p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synchronizacji częstotliwości 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14478" y="1628801"/>
            <a:ext cx="914400" cy="1562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Mux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A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389118" y="1628801"/>
            <a:ext cx="914400" cy="1562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Mux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B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10" name="Łącznik prosty ze strzałką 9"/>
          <p:cNvCxnSpPr>
            <a:endCxn id="22" idx="1"/>
          </p:cNvCxnSpPr>
          <p:nvPr/>
        </p:nvCxnSpPr>
        <p:spPr>
          <a:xfrm>
            <a:off x="3178818" y="2410037"/>
            <a:ext cx="22103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6275162" y="2399185"/>
            <a:ext cx="110515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V="1">
            <a:off x="2724822" y="2953545"/>
            <a:ext cx="0" cy="5977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>
            <a:stCxn id="22" idx="1"/>
            <a:endCxn id="22" idx="1"/>
          </p:cNvCxnSpPr>
          <p:nvPr/>
        </p:nvCxnSpPr>
        <p:spPr>
          <a:xfrm>
            <a:off x="5389118" y="2410037"/>
            <a:ext cx="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5342140" y="2399185"/>
            <a:ext cx="1189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V="1">
            <a:off x="5724128" y="2953545"/>
            <a:ext cx="0" cy="1573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>
            <a:off x="5461126" y="3110881"/>
            <a:ext cx="263002" cy="8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 flipV="1">
            <a:off x="5461126" y="2399185"/>
            <a:ext cx="0" cy="720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2392078" y="3551313"/>
            <a:ext cx="692784" cy="360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2396810" y="3583612"/>
            <a:ext cx="662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/>
              <a:t>Zegar A</a:t>
            </a:r>
          </a:p>
        </p:txBody>
      </p:sp>
      <p:cxnSp>
        <p:nvCxnSpPr>
          <p:cNvPr id="4" name="Łącznik prostoliniowy 3"/>
          <p:cNvCxnSpPr>
            <a:stCxn id="7" idx="3"/>
            <a:endCxn id="7" idx="3"/>
          </p:cNvCxnSpPr>
          <p:nvPr/>
        </p:nvCxnSpPr>
        <p:spPr>
          <a:xfrm>
            <a:off x="3228878" y="24100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 flipH="1">
            <a:off x="3018888" y="2416861"/>
            <a:ext cx="169046" cy="213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2392078" y="2471193"/>
            <a:ext cx="692784" cy="48235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EC</a:t>
            </a:r>
          </a:p>
        </p:txBody>
      </p:sp>
      <p:cxnSp>
        <p:nvCxnSpPr>
          <p:cNvPr id="29" name="Łącznik prostoliniowy 28"/>
          <p:cNvCxnSpPr/>
          <p:nvPr/>
        </p:nvCxnSpPr>
        <p:spPr>
          <a:xfrm flipH="1">
            <a:off x="6120554" y="2406009"/>
            <a:ext cx="169046" cy="213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5533134" y="2471193"/>
            <a:ext cx="692784" cy="48235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EC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5313978" y="270938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30" name="Łącznik prosty ze strzałką 29"/>
          <p:cNvCxnSpPr/>
          <p:nvPr/>
        </p:nvCxnSpPr>
        <p:spPr>
          <a:xfrm flipV="1">
            <a:off x="5868144" y="2953545"/>
            <a:ext cx="0" cy="5977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rostokąt 43">
            <a:extLst>
              <a:ext uri="{FF2B5EF4-FFF2-40B4-BE49-F238E27FC236}">
                <a16:creationId xmlns:a16="http://schemas.microsoft.com/office/drawing/2014/main" id="{06DD155D-A5F6-421A-A71D-4A9C2B2345E1}"/>
              </a:ext>
            </a:extLst>
          </p:cNvPr>
          <p:cNvSpPr/>
          <p:nvPr/>
        </p:nvSpPr>
        <p:spPr>
          <a:xfrm>
            <a:off x="3923928" y="3522712"/>
            <a:ext cx="914400" cy="1562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Mux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C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45" name="Łącznik prostoliniowy 3">
            <a:extLst>
              <a:ext uri="{FF2B5EF4-FFF2-40B4-BE49-F238E27FC236}">
                <a16:creationId xmlns:a16="http://schemas.microsoft.com/office/drawing/2014/main" id="{BE86B7FF-5660-430B-B311-A36D6489C5EC}"/>
              </a:ext>
            </a:extLst>
          </p:cNvPr>
          <p:cNvCxnSpPr>
            <a:stCxn id="44" idx="3"/>
            <a:endCxn id="44" idx="3"/>
          </p:cNvCxnSpPr>
          <p:nvPr/>
        </p:nvCxnSpPr>
        <p:spPr>
          <a:xfrm>
            <a:off x="4838328" y="43039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oliniowy 5">
            <a:extLst>
              <a:ext uri="{FF2B5EF4-FFF2-40B4-BE49-F238E27FC236}">
                <a16:creationId xmlns:a16="http://schemas.microsoft.com/office/drawing/2014/main" id="{F2759126-45EC-4952-96C3-0CE2745265DF}"/>
              </a:ext>
            </a:extLst>
          </p:cNvPr>
          <p:cNvCxnSpPr>
            <a:cxnSpLocks/>
          </p:cNvCxnSpPr>
          <p:nvPr/>
        </p:nvCxnSpPr>
        <p:spPr>
          <a:xfrm flipH="1">
            <a:off x="4628338" y="3573016"/>
            <a:ext cx="1239806" cy="951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30">
            <a:extLst>
              <a:ext uri="{FF2B5EF4-FFF2-40B4-BE49-F238E27FC236}">
                <a16:creationId xmlns:a16="http://schemas.microsoft.com/office/drawing/2014/main" id="{794CEBF8-ECD1-47BF-8262-0BAB35BA6E4E}"/>
              </a:ext>
            </a:extLst>
          </p:cNvPr>
          <p:cNvSpPr/>
          <p:nvPr/>
        </p:nvSpPr>
        <p:spPr>
          <a:xfrm>
            <a:off x="4001528" y="4365104"/>
            <a:ext cx="692784" cy="48235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EC</a:t>
            </a:r>
          </a:p>
        </p:txBody>
      </p:sp>
      <p:cxnSp>
        <p:nvCxnSpPr>
          <p:cNvPr id="49" name="Łącznik prostoliniowy 5">
            <a:extLst>
              <a:ext uri="{FF2B5EF4-FFF2-40B4-BE49-F238E27FC236}">
                <a16:creationId xmlns:a16="http://schemas.microsoft.com/office/drawing/2014/main" id="{44D58301-3B10-440D-A58B-208F909C0724}"/>
              </a:ext>
            </a:extLst>
          </p:cNvPr>
          <p:cNvCxnSpPr>
            <a:cxnSpLocks/>
          </p:cNvCxnSpPr>
          <p:nvPr/>
        </p:nvCxnSpPr>
        <p:spPr>
          <a:xfrm flipH="1">
            <a:off x="3491880" y="5430016"/>
            <a:ext cx="8797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131E6BD5-C641-49E9-8609-D5E7A6EBD4FC}"/>
              </a:ext>
            </a:extLst>
          </p:cNvPr>
          <p:cNvCxnSpPr/>
          <p:nvPr/>
        </p:nvCxnSpPr>
        <p:spPr>
          <a:xfrm flipV="1">
            <a:off x="4355976" y="4847456"/>
            <a:ext cx="0" cy="5977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40">
            <a:extLst>
              <a:ext uri="{FF2B5EF4-FFF2-40B4-BE49-F238E27FC236}">
                <a16:creationId xmlns:a16="http://schemas.microsoft.com/office/drawing/2014/main" id="{7510F2C3-7051-4FCA-B972-1D62DF76C237}"/>
              </a:ext>
            </a:extLst>
          </p:cNvPr>
          <p:cNvCxnSpPr>
            <a:cxnSpLocks/>
          </p:cNvCxnSpPr>
          <p:nvPr/>
        </p:nvCxnSpPr>
        <p:spPr>
          <a:xfrm flipV="1">
            <a:off x="3491880" y="3429000"/>
            <a:ext cx="0" cy="2016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3131FC13-03E3-42A0-B1C2-5D2F4856A45E}"/>
              </a:ext>
            </a:extLst>
          </p:cNvPr>
          <p:cNvCxnSpPr>
            <a:cxnSpLocks/>
          </p:cNvCxnSpPr>
          <p:nvPr/>
        </p:nvCxnSpPr>
        <p:spPr>
          <a:xfrm>
            <a:off x="2699792" y="3429000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3813974-5B44-4256-8E62-E3708649F118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79826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rostokąt 108">
            <a:extLst>
              <a:ext uri="{FF2B5EF4-FFF2-40B4-BE49-F238E27FC236}">
                <a16:creationId xmlns:a16="http://schemas.microsoft.com/office/drawing/2014/main" id="{E36B4B1F-CA89-4A2D-8306-252AB3055171}"/>
              </a:ext>
            </a:extLst>
          </p:cNvPr>
          <p:cNvSpPr/>
          <p:nvPr/>
        </p:nvSpPr>
        <p:spPr>
          <a:xfrm>
            <a:off x="107504" y="764704"/>
            <a:ext cx="8928992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A201D5A-00DF-4B43-BD4D-930B36A9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641" y="61913"/>
            <a:ext cx="53842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Ilustracja fluktuacji fazy sygnału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280C8AD7-D2AC-4AFC-BC59-8DBB94FBC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125" y="2054225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0ED5124-D895-4E6C-96B7-F62532CD3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CC61540-A4F5-4F3E-A47F-B3F75D18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51DA290-280B-484A-BAD3-582E956B8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14D4C5F9-D00C-4A0F-B0D8-2DD7243B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B93695B1-B537-4A45-86AF-CD404F12F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0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9A86E509-A427-4A4B-AC65-AD18DD5ED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4B7E258A-1B99-43CA-AB45-6FFA4755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50A8F411-4A71-40BB-AD7B-14CB55FC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582C438F-9DCF-4C5B-825D-AEEA2AEB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E2965BEE-32E4-44DE-A027-857A9780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EC7794BA-E48C-4D3F-8A74-FCDCF5D23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19172E1D-E152-49AF-B87F-0C8B2D1A0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89D52288-44BF-4731-B112-05964425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5570E257-D40D-470F-AFBA-57637E25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9981248B-912F-4248-8040-0BA53A376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20" name="Rectangle 20">
            <a:extLst>
              <a:ext uri="{FF2B5EF4-FFF2-40B4-BE49-F238E27FC236}">
                <a16:creationId xmlns:a16="http://schemas.microsoft.com/office/drawing/2014/main" id="{05269790-2194-4EF9-95DF-F168AF501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04952BD6-F376-488A-AC2A-078CC8F71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5" y="15970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22" name="Line 22">
            <a:extLst>
              <a:ext uri="{FF2B5EF4-FFF2-40B4-BE49-F238E27FC236}">
                <a16:creationId xmlns:a16="http://schemas.microsoft.com/office/drawing/2014/main" id="{91440774-B78C-4E7D-912A-166A114B3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125" y="3121025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23" name="Rectangle 23">
            <a:extLst>
              <a:ext uri="{FF2B5EF4-FFF2-40B4-BE49-F238E27FC236}">
                <a16:creationId xmlns:a16="http://schemas.microsoft.com/office/drawing/2014/main" id="{543EBCFD-A9D3-4E7C-BAE5-E7AEE0FF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24" name="Rectangle 24">
            <a:extLst>
              <a:ext uri="{FF2B5EF4-FFF2-40B4-BE49-F238E27FC236}">
                <a16:creationId xmlns:a16="http://schemas.microsoft.com/office/drawing/2014/main" id="{691D0A15-3A2B-47AD-8856-040033C54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25" name="Rectangle 25">
            <a:extLst>
              <a:ext uri="{FF2B5EF4-FFF2-40B4-BE49-F238E27FC236}">
                <a16:creationId xmlns:a16="http://schemas.microsoft.com/office/drawing/2014/main" id="{415C3EAC-D368-43D4-93EB-F30B24E05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26" name="Rectangle 26">
            <a:extLst>
              <a:ext uri="{FF2B5EF4-FFF2-40B4-BE49-F238E27FC236}">
                <a16:creationId xmlns:a16="http://schemas.microsoft.com/office/drawing/2014/main" id="{5042A3BF-8F6B-4032-A46E-50194E0EB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27" name="Rectangle 27">
            <a:extLst>
              <a:ext uri="{FF2B5EF4-FFF2-40B4-BE49-F238E27FC236}">
                <a16:creationId xmlns:a16="http://schemas.microsoft.com/office/drawing/2014/main" id="{B43456AB-9A38-46D9-9D4D-8DE440926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28" name="Rectangle 28">
            <a:extLst>
              <a:ext uri="{FF2B5EF4-FFF2-40B4-BE49-F238E27FC236}">
                <a16:creationId xmlns:a16="http://schemas.microsoft.com/office/drawing/2014/main" id="{E090EA0C-0D17-4DD0-B25A-03957ECAF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29" name="Rectangle 29">
            <a:extLst>
              <a:ext uri="{FF2B5EF4-FFF2-40B4-BE49-F238E27FC236}">
                <a16:creationId xmlns:a16="http://schemas.microsoft.com/office/drawing/2014/main" id="{58CD55D5-9731-4EFF-9397-FAF49A7C2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0" name="Rectangle 30">
            <a:extLst>
              <a:ext uri="{FF2B5EF4-FFF2-40B4-BE49-F238E27FC236}">
                <a16:creationId xmlns:a16="http://schemas.microsoft.com/office/drawing/2014/main" id="{86C145CC-28B6-4593-A6E9-0AEB5132C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1" name="Rectangle 31">
            <a:extLst>
              <a:ext uri="{FF2B5EF4-FFF2-40B4-BE49-F238E27FC236}">
                <a16:creationId xmlns:a16="http://schemas.microsoft.com/office/drawing/2014/main" id="{37155F0F-F80C-4023-B76D-87D6B911A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2" name="Rectangle 32">
            <a:extLst>
              <a:ext uri="{FF2B5EF4-FFF2-40B4-BE49-F238E27FC236}">
                <a16:creationId xmlns:a16="http://schemas.microsoft.com/office/drawing/2014/main" id="{0836D9FE-318B-4EDA-8E33-9C37898E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3" name="Rectangle 33">
            <a:extLst>
              <a:ext uri="{FF2B5EF4-FFF2-40B4-BE49-F238E27FC236}">
                <a16:creationId xmlns:a16="http://schemas.microsoft.com/office/drawing/2014/main" id="{51DB024E-DA3C-4D8E-BA57-066D8AE1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4" name="Rectangle 34">
            <a:extLst>
              <a:ext uri="{FF2B5EF4-FFF2-40B4-BE49-F238E27FC236}">
                <a16:creationId xmlns:a16="http://schemas.microsoft.com/office/drawing/2014/main" id="{C84D39E9-32F1-4661-9CD4-EA505284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5" name="Rectangle 35">
            <a:extLst>
              <a:ext uri="{FF2B5EF4-FFF2-40B4-BE49-F238E27FC236}">
                <a16:creationId xmlns:a16="http://schemas.microsoft.com/office/drawing/2014/main" id="{DA513502-AF49-4B53-B107-56D8FA7F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6" name="Rectangle 36">
            <a:extLst>
              <a:ext uri="{FF2B5EF4-FFF2-40B4-BE49-F238E27FC236}">
                <a16:creationId xmlns:a16="http://schemas.microsoft.com/office/drawing/2014/main" id="{CD8D22FE-5258-4F74-94B1-1B0EC98B4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7" name="Rectangle 37">
            <a:extLst>
              <a:ext uri="{FF2B5EF4-FFF2-40B4-BE49-F238E27FC236}">
                <a16:creationId xmlns:a16="http://schemas.microsoft.com/office/drawing/2014/main" id="{5BF6BFD6-A5F6-4C19-AD43-89AF79007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8" name="Rectangle 38">
            <a:extLst>
              <a:ext uri="{FF2B5EF4-FFF2-40B4-BE49-F238E27FC236}">
                <a16:creationId xmlns:a16="http://schemas.microsoft.com/office/drawing/2014/main" id="{9ABC8A22-AD90-4FAF-84DD-48726DCCA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39" name="Rectangle 39">
            <a:extLst>
              <a:ext uri="{FF2B5EF4-FFF2-40B4-BE49-F238E27FC236}">
                <a16:creationId xmlns:a16="http://schemas.microsoft.com/office/drawing/2014/main" id="{552996CD-2151-425A-9932-A897B36C8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725" y="2663825"/>
            <a:ext cx="762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</p:txBody>
      </p:sp>
      <p:sp>
        <p:nvSpPr>
          <p:cNvPr id="25640" name="Line 40">
            <a:extLst>
              <a:ext uri="{FF2B5EF4-FFF2-40B4-BE49-F238E27FC236}">
                <a16:creationId xmlns:a16="http://schemas.microsoft.com/office/drawing/2014/main" id="{88ABC06D-92D1-4465-919B-AEFFC709D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125" y="3883025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41" name="Line 41">
            <a:extLst>
              <a:ext uri="{FF2B5EF4-FFF2-40B4-BE49-F238E27FC236}">
                <a16:creationId xmlns:a16="http://schemas.microsoft.com/office/drawing/2014/main" id="{2EAACEE2-BD61-418E-87EB-855A3CB93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25" y="5026025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42" name="Line 42">
            <a:extLst>
              <a:ext uri="{FF2B5EF4-FFF2-40B4-BE49-F238E27FC236}">
                <a16:creationId xmlns:a16="http://schemas.microsoft.com/office/drawing/2014/main" id="{601D5D17-7C59-4CEC-8E31-8D63CBAD6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43" name="Line 43">
            <a:extLst>
              <a:ext uri="{FF2B5EF4-FFF2-40B4-BE49-F238E27FC236}">
                <a16:creationId xmlns:a16="http://schemas.microsoft.com/office/drawing/2014/main" id="{E4C6F362-7D3B-43E6-A6DB-5D6AD609B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47212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44" name="Line 44">
            <a:extLst>
              <a:ext uri="{FF2B5EF4-FFF2-40B4-BE49-F238E27FC236}">
                <a16:creationId xmlns:a16="http://schemas.microsoft.com/office/drawing/2014/main" id="{19EDED9D-9058-45C1-97FA-F7B923631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15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45" name="Line 45">
            <a:extLst>
              <a:ext uri="{FF2B5EF4-FFF2-40B4-BE49-F238E27FC236}">
                <a16:creationId xmlns:a16="http://schemas.microsoft.com/office/drawing/2014/main" id="{A8F603A3-194C-4A49-BE72-7F9B59BF6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87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46" name="Line 46">
            <a:extLst>
              <a:ext uri="{FF2B5EF4-FFF2-40B4-BE49-F238E27FC236}">
                <a16:creationId xmlns:a16="http://schemas.microsoft.com/office/drawing/2014/main" id="{71FBBAA7-50BC-4757-88E7-038457E06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59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47" name="Line 47">
            <a:extLst>
              <a:ext uri="{FF2B5EF4-FFF2-40B4-BE49-F238E27FC236}">
                <a16:creationId xmlns:a16="http://schemas.microsoft.com/office/drawing/2014/main" id="{5D3A434C-18FA-4027-9999-67DB4F2D9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31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48" name="Line 48">
            <a:extLst>
              <a:ext uri="{FF2B5EF4-FFF2-40B4-BE49-F238E27FC236}">
                <a16:creationId xmlns:a16="http://schemas.microsoft.com/office/drawing/2014/main" id="{F3E5591D-EA1D-4DDC-83E0-972703AAD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03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49" name="Line 49">
            <a:extLst>
              <a:ext uri="{FF2B5EF4-FFF2-40B4-BE49-F238E27FC236}">
                <a16:creationId xmlns:a16="http://schemas.microsoft.com/office/drawing/2014/main" id="{47813136-C597-43B4-99A5-F1B75CD3E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5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0" name="Line 50">
            <a:extLst>
              <a:ext uri="{FF2B5EF4-FFF2-40B4-BE49-F238E27FC236}">
                <a16:creationId xmlns:a16="http://schemas.microsoft.com/office/drawing/2014/main" id="{1A1A3449-A120-474F-84BC-C07516C30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7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1" name="Line 51">
            <a:extLst>
              <a:ext uri="{FF2B5EF4-FFF2-40B4-BE49-F238E27FC236}">
                <a16:creationId xmlns:a16="http://schemas.microsoft.com/office/drawing/2014/main" id="{51817FE7-C881-4EED-84AB-7F2E827C7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9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2" name="Line 52">
            <a:extLst>
              <a:ext uri="{FF2B5EF4-FFF2-40B4-BE49-F238E27FC236}">
                <a16:creationId xmlns:a16="http://schemas.microsoft.com/office/drawing/2014/main" id="{B45C3DC7-1ECC-45E1-9E69-33E18F6D1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3" name="Line 53">
            <a:extLst>
              <a:ext uri="{FF2B5EF4-FFF2-40B4-BE49-F238E27FC236}">
                <a16:creationId xmlns:a16="http://schemas.microsoft.com/office/drawing/2014/main" id="{0A64102A-98AA-426E-81B3-445392E9F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4" name="Line 54">
            <a:extLst>
              <a:ext uri="{FF2B5EF4-FFF2-40B4-BE49-F238E27FC236}">
                <a16:creationId xmlns:a16="http://schemas.microsoft.com/office/drawing/2014/main" id="{0EC890A8-C6B7-4CCE-B036-750F49BB1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35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5" name="Line 55">
            <a:extLst>
              <a:ext uri="{FF2B5EF4-FFF2-40B4-BE49-F238E27FC236}">
                <a16:creationId xmlns:a16="http://schemas.microsoft.com/office/drawing/2014/main" id="{B519469E-38DD-4ACF-AEE7-A6810CF27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07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6" name="Line 56">
            <a:extLst>
              <a:ext uri="{FF2B5EF4-FFF2-40B4-BE49-F238E27FC236}">
                <a16:creationId xmlns:a16="http://schemas.microsoft.com/office/drawing/2014/main" id="{3A960ABE-0153-4730-B963-2AEE31F14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9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7" name="Line 57">
            <a:extLst>
              <a:ext uri="{FF2B5EF4-FFF2-40B4-BE49-F238E27FC236}">
                <a16:creationId xmlns:a16="http://schemas.microsoft.com/office/drawing/2014/main" id="{7B7DB817-AE6E-42BC-A5C0-2B993AD85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51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8" name="Line 58">
            <a:extLst>
              <a:ext uri="{FF2B5EF4-FFF2-40B4-BE49-F238E27FC236}">
                <a16:creationId xmlns:a16="http://schemas.microsoft.com/office/drawing/2014/main" id="{EE0A3028-6FBF-4754-996A-44FF720B9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2325" y="20542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59" name="Line 59">
            <a:extLst>
              <a:ext uri="{FF2B5EF4-FFF2-40B4-BE49-F238E27FC236}">
                <a16:creationId xmlns:a16="http://schemas.microsoft.com/office/drawing/2014/main" id="{1DFE6120-B838-4BE2-A41D-C0954F147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8725" y="434022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0" name="Line 60">
            <a:extLst>
              <a:ext uri="{FF2B5EF4-FFF2-40B4-BE49-F238E27FC236}">
                <a16:creationId xmlns:a16="http://schemas.microsoft.com/office/drawing/2014/main" id="{0DA72679-6202-4DFC-9AF1-BEA46360D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525" y="50260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1" name="Line 61">
            <a:extLst>
              <a:ext uri="{FF2B5EF4-FFF2-40B4-BE49-F238E27FC236}">
                <a16:creationId xmlns:a16="http://schemas.microsoft.com/office/drawing/2014/main" id="{05A65A2B-ADD8-48A8-9C7A-C7C6B506C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725" y="50260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2" name="Line 62">
            <a:extLst>
              <a:ext uri="{FF2B5EF4-FFF2-40B4-BE49-F238E27FC236}">
                <a16:creationId xmlns:a16="http://schemas.microsoft.com/office/drawing/2014/main" id="{9CBA9830-0A3D-400D-AA42-E3C5E49EF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50260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3" name="Line 63">
            <a:extLst>
              <a:ext uri="{FF2B5EF4-FFF2-40B4-BE49-F238E27FC236}">
                <a16:creationId xmlns:a16="http://schemas.microsoft.com/office/drawing/2014/main" id="{AB1C4B55-FFBA-4572-8117-5C0226953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925" y="44926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4" name="Line 64">
            <a:extLst>
              <a:ext uri="{FF2B5EF4-FFF2-40B4-BE49-F238E27FC236}">
                <a16:creationId xmlns:a16="http://schemas.microsoft.com/office/drawing/2014/main" id="{7083A6D2-907D-4BE3-A4A6-25CE0653D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2325" y="44926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5" name="Line 65">
            <a:extLst>
              <a:ext uri="{FF2B5EF4-FFF2-40B4-BE49-F238E27FC236}">
                <a16:creationId xmlns:a16="http://schemas.microsoft.com/office/drawing/2014/main" id="{29F5CF09-3FE2-4791-94B5-1BE733B83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50260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6" name="Line 66">
            <a:extLst>
              <a:ext uri="{FF2B5EF4-FFF2-40B4-BE49-F238E27FC236}">
                <a16:creationId xmlns:a16="http://schemas.microsoft.com/office/drawing/2014/main" id="{FD9CC925-7221-4700-A2E8-80A4C2E97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0725" y="47974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7" name="Line 67">
            <a:extLst>
              <a:ext uri="{FF2B5EF4-FFF2-40B4-BE49-F238E27FC236}">
                <a16:creationId xmlns:a16="http://schemas.microsoft.com/office/drawing/2014/main" id="{E34997DF-26A1-4362-B8B7-CCEAD6F09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5125" y="434022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8" name="Line 68">
            <a:extLst>
              <a:ext uri="{FF2B5EF4-FFF2-40B4-BE49-F238E27FC236}">
                <a16:creationId xmlns:a16="http://schemas.microsoft.com/office/drawing/2014/main" id="{8ED4A7AA-D400-4A36-97C8-3829A2175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925" y="502602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69" name="Line 69">
            <a:extLst>
              <a:ext uri="{FF2B5EF4-FFF2-40B4-BE49-F238E27FC236}">
                <a16:creationId xmlns:a16="http://schemas.microsoft.com/office/drawing/2014/main" id="{8496F429-2F40-4750-A2DA-829597C66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25" y="43402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0" name="Line 70">
            <a:extLst>
              <a:ext uri="{FF2B5EF4-FFF2-40B4-BE49-F238E27FC236}">
                <a16:creationId xmlns:a16="http://schemas.microsoft.com/office/drawing/2014/main" id="{D7E9762C-D13B-4CD1-8D10-AB402101D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25" y="45688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1" name="Line 71">
            <a:extLst>
              <a:ext uri="{FF2B5EF4-FFF2-40B4-BE49-F238E27FC236}">
                <a16:creationId xmlns:a16="http://schemas.microsoft.com/office/drawing/2014/main" id="{611DE782-F5F6-439E-9295-7A192C53B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25" y="47974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2" name="Line 72">
            <a:extLst>
              <a:ext uri="{FF2B5EF4-FFF2-40B4-BE49-F238E27FC236}">
                <a16:creationId xmlns:a16="http://schemas.microsoft.com/office/drawing/2014/main" id="{59095B97-8B83-4338-A74C-3B8B5FE6D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25" y="50260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3" name="Line 73">
            <a:extLst>
              <a:ext uri="{FF2B5EF4-FFF2-40B4-BE49-F238E27FC236}">
                <a16:creationId xmlns:a16="http://schemas.microsoft.com/office/drawing/2014/main" id="{108A2898-50F5-4BE8-A0D5-F063A573F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25" y="52546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4" name="Line 74">
            <a:extLst>
              <a:ext uri="{FF2B5EF4-FFF2-40B4-BE49-F238E27FC236}">
                <a16:creationId xmlns:a16="http://schemas.microsoft.com/office/drawing/2014/main" id="{8E0E3F7F-F7D0-4156-A28A-2EFB9EB3B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25" y="54832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5" name="Line 75">
            <a:extLst>
              <a:ext uri="{FF2B5EF4-FFF2-40B4-BE49-F238E27FC236}">
                <a16:creationId xmlns:a16="http://schemas.microsoft.com/office/drawing/2014/main" id="{AAFB030D-2A3D-4950-AD1C-7365AF62E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925" y="57118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6" name="Line 76">
            <a:extLst>
              <a:ext uri="{FF2B5EF4-FFF2-40B4-BE49-F238E27FC236}">
                <a16:creationId xmlns:a16="http://schemas.microsoft.com/office/drawing/2014/main" id="{B721A021-A288-4D58-9708-7F81B14FD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3125" y="47212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7" name="Line 77">
            <a:extLst>
              <a:ext uri="{FF2B5EF4-FFF2-40B4-BE49-F238E27FC236}">
                <a16:creationId xmlns:a16="http://schemas.microsoft.com/office/drawing/2014/main" id="{17274D6E-A29A-483B-AABD-643C87FAB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1525" y="44926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8" name="Line 78">
            <a:extLst>
              <a:ext uri="{FF2B5EF4-FFF2-40B4-BE49-F238E27FC236}">
                <a16:creationId xmlns:a16="http://schemas.microsoft.com/office/drawing/2014/main" id="{DFDB0770-160E-4E92-B928-09E76F656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5925" y="44926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79" name="Freeform 79">
            <a:extLst>
              <a:ext uri="{FF2B5EF4-FFF2-40B4-BE49-F238E27FC236}">
                <a16:creationId xmlns:a16="http://schemas.microsoft.com/office/drawing/2014/main" id="{3F5866A9-227F-4BAD-8C03-4E4EB7948D42}"/>
              </a:ext>
            </a:extLst>
          </p:cNvPr>
          <p:cNvSpPr>
            <a:spLocks/>
          </p:cNvSpPr>
          <p:nvPr/>
        </p:nvSpPr>
        <p:spPr bwMode="auto">
          <a:xfrm>
            <a:off x="6613525" y="4340225"/>
            <a:ext cx="1828800" cy="685800"/>
          </a:xfrm>
          <a:custGeom>
            <a:avLst/>
            <a:gdLst>
              <a:gd name="T0" fmla="*/ 0 w 1152"/>
              <a:gd name="T1" fmla="*/ 2147483646 h 432"/>
              <a:gd name="T2" fmla="*/ 2147483646 w 1152"/>
              <a:gd name="T3" fmla="*/ 2147483646 h 432"/>
              <a:gd name="T4" fmla="*/ 2147483646 w 1152"/>
              <a:gd name="T5" fmla="*/ 0 h 432"/>
              <a:gd name="T6" fmla="*/ 2147483646 w 1152"/>
              <a:gd name="T7" fmla="*/ 2147483646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432"/>
              <a:gd name="T14" fmla="*/ 1152 w 115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432">
                <a:moveTo>
                  <a:pt x="0" y="432"/>
                </a:moveTo>
                <a:cubicBezTo>
                  <a:pt x="216" y="300"/>
                  <a:pt x="432" y="168"/>
                  <a:pt x="576" y="96"/>
                </a:cubicBezTo>
                <a:cubicBezTo>
                  <a:pt x="720" y="24"/>
                  <a:pt x="768" y="0"/>
                  <a:pt x="864" y="0"/>
                </a:cubicBezTo>
                <a:cubicBezTo>
                  <a:pt x="960" y="0"/>
                  <a:pt x="1104" y="80"/>
                  <a:pt x="1152" y="9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80" name="Freeform 80">
            <a:extLst>
              <a:ext uri="{FF2B5EF4-FFF2-40B4-BE49-F238E27FC236}">
                <a16:creationId xmlns:a16="http://schemas.microsoft.com/office/drawing/2014/main" id="{F0486FF6-03E5-42E8-8E65-2F1E46776D2F}"/>
              </a:ext>
            </a:extLst>
          </p:cNvPr>
          <p:cNvSpPr>
            <a:spLocks/>
          </p:cNvSpPr>
          <p:nvPr/>
        </p:nvSpPr>
        <p:spPr bwMode="auto">
          <a:xfrm>
            <a:off x="1127125" y="4340225"/>
            <a:ext cx="2743200" cy="685800"/>
          </a:xfrm>
          <a:custGeom>
            <a:avLst/>
            <a:gdLst>
              <a:gd name="T0" fmla="*/ 0 w 1728"/>
              <a:gd name="T1" fmla="*/ 2147483646 h 432"/>
              <a:gd name="T2" fmla="*/ 2147483646 w 1728"/>
              <a:gd name="T3" fmla="*/ 2147483646 h 432"/>
              <a:gd name="T4" fmla="*/ 2147483646 w 1728"/>
              <a:gd name="T5" fmla="*/ 0 h 432"/>
              <a:gd name="T6" fmla="*/ 2147483646 w 1728"/>
              <a:gd name="T7" fmla="*/ 2147483646 h 432"/>
              <a:gd name="T8" fmla="*/ 2147483646 w 172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432"/>
              <a:gd name="T17" fmla="*/ 1728 w 172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432">
                <a:moveTo>
                  <a:pt x="0" y="432"/>
                </a:moveTo>
                <a:cubicBezTo>
                  <a:pt x="216" y="300"/>
                  <a:pt x="432" y="168"/>
                  <a:pt x="576" y="96"/>
                </a:cubicBezTo>
                <a:cubicBezTo>
                  <a:pt x="720" y="24"/>
                  <a:pt x="768" y="0"/>
                  <a:pt x="864" y="0"/>
                </a:cubicBezTo>
                <a:cubicBezTo>
                  <a:pt x="960" y="0"/>
                  <a:pt x="1008" y="24"/>
                  <a:pt x="1152" y="96"/>
                </a:cubicBezTo>
                <a:cubicBezTo>
                  <a:pt x="1296" y="168"/>
                  <a:pt x="1512" y="300"/>
                  <a:pt x="1728" y="43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81" name="Freeform 81">
            <a:extLst>
              <a:ext uri="{FF2B5EF4-FFF2-40B4-BE49-F238E27FC236}">
                <a16:creationId xmlns:a16="http://schemas.microsoft.com/office/drawing/2014/main" id="{93480830-9F67-4E6B-B710-B2C30ABA6396}"/>
              </a:ext>
            </a:extLst>
          </p:cNvPr>
          <p:cNvSpPr>
            <a:spLocks/>
          </p:cNvSpPr>
          <p:nvPr/>
        </p:nvSpPr>
        <p:spPr bwMode="auto">
          <a:xfrm flipV="1">
            <a:off x="3870325" y="5026025"/>
            <a:ext cx="2743200" cy="685800"/>
          </a:xfrm>
          <a:custGeom>
            <a:avLst/>
            <a:gdLst>
              <a:gd name="T0" fmla="*/ 0 w 1728"/>
              <a:gd name="T1" fmla="*/ 2147483646 h 432"/>
              <a:gd name="T2" fmla="*/ 2147483646 w 1728"/>
              <a:gd name="T3" fmla="*/ 2147483646 h 432"/>
              <a:gd name="T4" fmla="*/ 2147483646 w 1728"/>
              <a:gd name="T5" fmla="*/ 0 h 432"/>
              <a:gd name="T6" fmla="*/ 2147483646 w 1728"/>
              <a:gd name="T7" fmla="*/ 2147483646 h 432"/>
              <a:gd name="T8" fmla="*/ 2147483646 w 172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432"/>
              <a:gd name="T17" fmla="*/ 1728 w 172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432">
                <a:moveTo>
                  <a:pt x="0" y="432"/>
                </a:moveTo>
                <a:cubicBezTo>
                  <a:pt x="216" y="300"/>
                  <a:pt x="432" y="168"/>
                  <a:pt x="576" y="96"/>
                </a:cubicBezTo>
                <a:cubicBezTo>
                  <a:pt x="720" y="24"/>
                  <a:pt x="768" y="0"/>
                  <a:pt x="864" y="0"/>
                </a:cubicBezTo>
                <a:cubicBezTo>
                  <a:pt x="960" y="0"/>
                  <a:pt x="1008" y="24"/>
                  <a:pt x="1152" y="96"/>
                </a:cubicBezTo>
                <a:cubicBezTo>
                  <a:pt x="1296" y="168"/>
                  <a:pt x="1512" y="300"/>
                  <a:pt x="1728" y="43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82" name="Line 82">
            <a:extLst>
              <a:ext uri="{FF2B5EF4-FFF2-40B4-BE49-F238E27FC236}">
                <a16:creationId xmlns:a16="http://schemas.microsoft.com/office/drawing/2014/main" id="{9A69DCB8-1285-455D-85A2-6D1787436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325" y="43402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83" name="Line 83">
            <a:extLst>
              <a:ext uri="{FF2B5EF4-FFF2-40B4-BE49-F238E27FC236}">
                <a16:creationId xmlns:a16="http://schemas.microsoft.com/office/drawing/2014/main" id="{2B7714E8-009F-4E69-B3C7-F5FCB55EA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325" y="5711825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84" name="Line 84">
            <a:extLst>
              <a:ext uri="{FF2B5EF4-FFF2-40B4-BE49-F238E27FC236}">
                <a16:creationId xmlns:a16="http://schemas.microsoft.com/office/drawing/2014/main" id="{641A191A-5444-48B4-B2ED-48C425F8E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60" y="43402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85" name="Line 85">
            <a:extLst>
              <a:ext uri="{FF2B5EF4-FFF2-40B4-BE49-F238E27FC236}">
                <a16:creationId xmlns:a16="http://schemas.microsoft.com/office/drawing/2014/main" id="{880A5059-F59A-4CFA-B7AE-1F90F48A1C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125" y="4340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86" name="Text Box 86">
            <a:extLst>
              <a:ext uri="{FF2B5EF4-FFF2-40B4-BE49-F238E27FC236}">
                <a16:creationId xmlns:a16="http://schemas.microsoft.com/office/drawing/2014/main" id="{CC184D74-8E5D-4DDC-BD7C-C2BC84B4918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61230" y="4816475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 dirty="0">
                <a:latin typeface="Arial" panose="020B0604020202020204" pitchFamily="34" charset="0"/>
              </a:rPr>
              <a:t>UI </a:t>
            </a:r>
            <a:r>
              <a:rPr lang="en-US" altLang="pl-PL" sz="1600" baseline="-25000" dirty="0">
                <a:latin typeface="Arial" panose="020B0604020202020204" pitchFamily="34" charset="0"/>
              </a:rPr>
              <a:t>pp</a:t>
            </a:r>
            <a:r>
              <a:rPr lang="en-US" altLang="pl-PL" sz="1600" dirty="0">
                <a:latin typeface="Arial" panose="020B0604020202020204" pitchFamily="34" charset="0"/>
              </a:rPr>
              <a:t>= 1 UI</a:t>
            </a:r>
          </a:p>
        </p:txBody>
      </p:sp>
      <p:sp>
        <p:nvSpPr>
          <p:cNvPr id="25687" name="Line 87">
            <a:extLst>
              <a:ext uri="{FF2B5EF4-FFF2-40B4-BE49-F238E27FC236}">
                <a16:creationId xmlns:a16="http://schemas.microsoft.com/office/drawing/2014/main" id="{C557DC05-8701-4AC8-BA9D-9FEFB03BC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9525" y="6016625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88" name="Line 88">
            <a:extLst>
              <a:ext uri="{FF2B5EF4-FFF2-40B4-BE49-F238E27FC236}">
                <a16:creationId xmlns:a16="http://schemas.microsoft.com/office/drawing/2014/main" id="{DC3FB3E4-E5EA-4FC7-A07E-B8E0FC12A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3525" y="502602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89" name="Line 89">
            <a:extLst>
              <a:ext uri="{FF2B5EF4-FFF2-40B4-BE49-F238E27FC236}">
                <a16:creationId xmlns:a16="http://schemas.microsoft.com/office/drawing/2014/main" id="{81E27142-05CB-4BDA-AF94-24803E8F6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7125" y="6016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90" name="Text Box 90">
            <a:extLst>
              <a:ext uri="{FF2B5EF4-FFF2-40B4-BE49-F238E27FC236}">
                <a16:creationId xmlns:a16="http://schemas.microsoft.com/office/drawing/2014/main" id="{B82200DF-5C9A-4C1E-B3C4-FCC4A286F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5707063"/>
            <a:ext cx="200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Okres fluktuacji fazy</a:t>
            </a:r>
          </a:p>
        </p:txBody>
      </p:sp>
      <p:sp>
        <p:nvSpPr>
          <p:cNvPr id="25691" name="Text Box 91">
            <a:extLst>
              <a:ext uri="{FF2B5EF4-FFF2-40B4-BE49-F238E27FC236}">
                <a16:creationId xmlns:a16="http://schemas.microsoft.com/office/drawing/2014/main" id="{46DF34F6-1E79-4CBD-9FD1-5BAC626F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290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amplituda   [UI]</a:t>
            </a:r>
          </a:p>
        </p:txBody>
      </p:sp>
      <p:sp>
        <p:nvSpPr>
          <p:cNvPr id="25692" name="Text Box 92">
            <a:extLst>
              <a:ext uri="{FF2B5EF4-FFF2-40B4-BE49-F238E27FC236}">
                <a16:creationId xmlns:a16="http://schemas.microsoft.com/office/drawing/2014/main" id="{F5B2C789-DCCF-4399-BD88-FC5208B10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69" y="4148723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0,5</a:t>
            </a:r>
            <a:endParaRPr lang="en-US" altLang="pl-PL" sz="1600" dirty="0">
              <a:latin typeface="Arial" panose="020B0604020202020204" pitchFamily="34" charset="0"/>
            </a:endParaRPr>
          </a:p>
        </p:txBody>
      </p:sp>
      <p:sp>
        <p:nvSpPr>
          <p:cNvPr id="25693" name="Text Box 93">
            <a:extLst>
              <a:ext uri="{FF2B5EF4-FFF2-40B4-BE49-F238E27FC236}">
                <a16:creationId xmlns:a16="http://schemas.microsoft.com/office/drawing/2014/main" id="{824410F6-84B8-420D-BB32-75B68083C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0" y="5026025"/>
            <a:ext cx="60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czas</a:t>
            </a:r>
          </a:p>
        </p:txBody>
      </p:sp>
      <p:sp>
        <p:nvSpPr>
          <p:cNvPr id="25694" name="Text Box 94">
            <a:extLst>
              <a:ext uri="{FF2B5EF4-FFF2-40B4-BE49-F238E27FC236}">
                <a16:creationId xmlns:a16="http://schemas.microsoft.com/office/drawing/2014/main" id="{F1A3BCA4-3066-4E19-9037-1DB82A44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3121025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czas</a:t>
            </a:r>
          </a:p>
        </p:txBody>
      </p:sp>
      <p:sp>
        <p:nvSpPr>
          <p:cNvPr id="25695" name="Text Box 95">
            <a:extLst>
              <a:ext uri="{FF2B5EF4-FFF2-40B4-BE49-F238E27FC236}">
                <a16:creationId xmlns:a16="http://schemas.microsoft.com/office/drawing/2014/main" id="{48E89426-F672-460A-B95C-E95AFF38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2079625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czas</a:t>
            </a:r>
          </a:p>
        </p:txBody>
      </p:sp>
      <p:sp>
        <p:nvSpPr>
          <p:cNvPr id="25696" name="Line 96">
            <a:extLst>
              <a:ext uri="{FF2B5EF4-FFF2-40B4-BE49-F238E27FC236}">
                <a16:creationId xmlns:a16="http://schemas.microsoft.com/office/drawing/2014/main" id="{433A3D25-4642-4AE9-9931-B0B2CEF10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25" y="12160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97" name="Line 97">
            <a:extLst>
              <a:ext uri="{FF2B5EF4-FFF2-40B4-BE49-F238E27FC236}">
                <a16:creationId xmlns:a16="http://schemas.microsoft.com/office/drawing/2014/main" id="{6D5B579F-1AEF-44A5-8E79-A81A76D74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12160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98" name="Line 98">
            <a:extLst>
              <a:ext uri="{FF2B5EF4-FFF2-40B4-BE49-F238E27FC236}">
                <a16:creationId xmlns:a16="http://schemas.microsoft.com/office/drawing/2014/main" id="{D94DB2EF-C680-48F4-AE8D-F887CC625B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7325" y="12160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99" name="Line 99">
            <a:extLst>
              <a:ext uri="{FF2B5EF4-FFF2-40B4-BE49-F238E27FC236}">
                <a16:creationId xmlns:a16="http://schemas.microsoft.com/office/drawing/2014/main" id="{2502E50A-89A9-4E02-A53B-91EFEDCCD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8725" y="12160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700" name="Line 100">
            <a:extLst>
              <a:ext uri="{FF2B5EF4-FFF2-40B4-BE49-F238E27FC236}">
                <a16:creationId xmlns:a16="http://schemas.microsoft.com/office/drawing/2014/main" id="{8146D063-25C0-45CA-A411-6425FB942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8725" y="1216025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701" name="Line 101">
            <a:extLst>
              <a:ext uri="{FF2B5EF4-FFF2-40B4-BE49-F238E27FC236}">
                <a16:creationId xmlns:a16="http://schemas.microsoft.com/office/drawing/2014/main" id="{A6519E53-0D89-4444-9FEF-D5F8545E5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925" y="12160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702" name="Line 102">
            <a:extLst>
              <a:ext uri="{FF2B5EF4-FFF2-40B4-BE49-F238E27FC236}">
                <a16:creationId xmlns:a16="http://schemas.microsoft.com/office/drawing/2014/main" id="{506A612A-4507-45E5-8DCB-339A2F200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4725" y="12160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703" name="Line 103">
            <a:extLst>
              <a:ext uri="{FF2B5EF4-FFF2-40B4-BE49-F238E27FC236}">
                <a16:creationId xmlns:a16="http://schemas.microsoft.com/office/drawing/2014/main" id="{1DAE1EA5-7FAA-4EA4-B247-1B406256A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525" y="12160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704" name="Line 104">
            <a:extLst>
              <a:ext uri="{FF2B5EF4-FFF2-40B4-BE49-F238E27FC236}">
                <a16:creationId xmlns:a16="http://schemas.microsoft.com/office/drawing/2014/main" id="{A1C59526-F74A-4AFF-BA76-498539084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725" y="12160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705" name="Line 105">
            <a:extLst>
              <a:ext uri="{FF2B5EF4-FFF2-40B4-BE49-F238E27FC236}">
                <a16:creationId xmlns:a16="http://schemas.microsoft.com/office/drawing/2014/main" id="{E29381C5-193F-4E1E-972C-ED188E15C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525" y="12160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706" name="Text Box 106">
            <a:extLst>
              <a:ext uri="{FF2B5EF4-FFF2-40B4-BE49-F238E27FC236}">
                <a16:creationId xmlns:a16="http://schemas.microsoft.com/office/drawing/2014/main" id="{CB7012B3-1701-4528-96DA-26082B8F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88106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1 UI</a:t>
            </a:r>
          </a:p>
        </p:txBody>
      </p:sp>
      <p:sp>
        <p:nvSpPr>
          <p:cNvPr id="25707" name="Text Box 107">
            <a:extLst>
              <a:ext uri="{FF2B5EF4-FFF2-40B4-BE49-F238E27FC236}">
                <a16:creationId xmlns:a16="http://schemas.microsoft.com/office/drawing/2014/main" id="{8CDFF67F-93FC-4C94-97BE-43439A0AF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881063"/>
            <a:ext cx="72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0,5 UI</a:t>
            </a:r>
          </a:p>
        </p:txBody>
      </p:sp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F6082B59-BF05-408B-A565-3DACC5DC5374}"/>
              </a:ext>
            </a:extLst>
          </p:cNvPr>
          <p:cNvSpPr txBox="1"/>
          <p:nvPr/>
        </p:nvSpPr>
        <p:spPr>
          <a:xfrm>
            <a:off x="107504" y="6488668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117" name="Line 101">
            <a:extLst>
              <a:ext uri="{FF2B5EF4-FFF2-40B4-BE49-F238E27FC236}">
                <a16:creationId xmlns:a16="http://schemas.microsoft.com/office/drawing/2014/main" id="{3BA25336-DF6A-4959-8E5F-44E8FD3C1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8805" y="124368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8" name="Line 102">
            <a:extLst>
              <a:ext uri="{FF2B5EF4-FFF2-40B4-BE49-F238E27FC236}">
                <a16:creationId xmlns:a16="http://schemas.microsoft.com/office/drawing/2014/main" id="{916E1232-45DF-4C63-822D-003E540D14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4605" y="124368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9" name="Line 103">
            <a:extLst>
              <a:ext uri="{FF2B5EF4-FFF2-40B4-BE49-F238E27FC236}">
                <a16:creationId xmlns:a16="http://schemas.microsoft.com/office/drawing/2014/main" id="{689DBAA0-2725-4D7F-88F2-C84056D59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7405" y="124368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Line 104">
            <a:extLst>
              <a:ext uri="{FF2B5EF4-FFF2-40B4-BE49-F238E27FC236}">
                <a16:creationId xmlns:a16="http://schemas.microsoft.com/office/drawing/2014/main" id="{6BBC171D-9486-4920-ACBE-D22A24518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4605" y="124368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Line 105">
            <a:extLst>
              <a:ext uri="{FF2B5EF4-FFF2-40B4-BE49-F238E27FC236}">
                <a16:creationId xmlns:a16="http://schemas.microsoft.com/office/drawing/2014/main" id="{21160F68-EAFF-4238-8A7C-0EDAC8904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7405" y="124368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Text Box 106">
            <a:extLst>
              <a:ext uri="{FF2B5EF4-FFF2-40B4-BE49-F238E27FC236}">
                <a16:creationId xmlns:a16="http://schemas.microsoft.com/office/drawing/2014/main" id="{B003FF70-5D31-4C59-B6C3-4B787891F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852" y="907718"/>
            <a:ext cx="4395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2</a:t>
            </a:r>
            <a:r>
              <a:rPr lang="en-US" altLang="pl-PL" sz="1600" dirty="0">
                <a:latin typeface="Arial" panose="020B0604020202020204" pitchFamily="34" charset="0"/>
              </a:rPr>
              <a:t>π</a:t>
            </a:r>
          </a:p>
        </p:txBody>
      </p:sp>
      <p:sp>
        <p:nvSpPr>
          <p:cNvPr id="123" name="Line 101">
            <a:extLst>
              <a:ext uri="{FF2B5EF4-FFF2-40B4-BE49-F238E27FC236}">
                <a16:creationId xmlns:a16="http://schemas.microsoft.com/office/drawing/2014/main" id="{7A6F44FB-0276-4143-A68F-1D6728256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5952" y="12446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Line 102">
            <a:extLst>
              <a:ext uri="{FF2B5EF4-FFF2-40B4-BE49-F238E27FC236}">
                <a16:creationId xmlns:a16="http://schemas.microsoft.com/office/drawing/2014/main" id="{13FE5A2F-F239-4A67-9060-E69219221B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1752" y="12446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5" name="Line 103">
            <a:extLst>
              <a:ext uri="{FF2B5EF4-FFF2-40B4-BE49-F238E27FC236}">
                <a16:creationId xmlns:a16="http://schemas.microsoft.com/office/drawing/2014/main" id="{91C51834-11EA-41BA-A910-941E50BEF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4552" y="124468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6" name="Line 104">
            <a:extLst>
              <a:ext uri="{FF2B5EF4-FFF2-40B4-BE49-F238E27FC236}">
                <a16:creationId xmlns:a16="http://schemas.microsoft.com/office/drawing/2014/main" id="{712A5DEF-6179-4CD4-83C1-A61D75F48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1752" y="124468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Line 105">
            <a:extLst>
              <a:ext uri="{FF2B5EF4-FFF2-40B4-BE49-F238E27FC236}">
                <a16:creationId xmlns:a16="http://schemas.microsoft.com/office/drawing/2014/main" id="{C2698798-4C47-460B-AAF5-C4BFC7A7B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4552" y="124468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Text Box 106">
            <a:extLst>
              <a:ext uri="{FF2B5EF4-FFF2-40B4-BE49-F238E27FC236}">
                <a16:creationId xmlns:a16="http://schemas.microsoft.com/office/drawing/2014/main" id="{19EA5B39-D130-45C9-85AF-3269002B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562" y="908720"/>
            <a:ext cx="26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τ</a:t>
            </a:r>
            <a:endParaRPr lang="en-US" altLang="pl-PL" sz="1600" dirty="0">
              <a:latin typeface="Arial" panose="020B0604020202020204" pitchFamily="34" charset="0"/>
            </a:endParaRPr>
          </a:p>
        </p:txBody>
      </p:sp>
      <p:sp>
        <p:nvSpPr>
          <p:cNvPr id="129" name="Text Box 92">
            <a:extLst>
              <a:ext uri="{FF2B5EF4-FFF2-40B4-BE49-F238E27FC236}">
                <a16:creationId xmlns:a16="http://schemas.microsoft.com/office/drawing/2014/main" id="{D331DAA2-84EA-4C06-B834-E9B90A8A5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38718"/>
            <a:ext cx="596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- 0,5</a:t>
            </a:r>
            <a:endParaRPr lang="en-US" altLang="pl-PL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32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>
            <a:extLst>
              <a:ext uri="{FF2B5EF4-FFF2-40B4-BE49-F238E27FC236}">
                <a16:creationId xmlns:a16="http://schemas.microsoft.com/office/drawing/2014/main" id="{86C01396-A1B7-4E17-864E-512B9B272890}"/>
              </a:ext>
            </a:extLst>
          </p:cNvPr>
          <p:cNvSpPr/>
          <p:nvPr/>
        </p:nvSpPr>
        <p:spPr>
          <a:xfrm>
            <a:off x="107504" y="764704"/>
            <a:ext cx="8928992" cy="54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706D2F0-02A2-4AB2-A0A8-6F6F4B0C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394" y="61913"/>
            <a:ext cx="67830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Amplituda i częstotliwość fluktuacji fazy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8EA0E2F5-0A64-4434-8EF5-5330E2B24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9700" y="1341438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5CDE0E45-5CA2-48BD-888A-EF31741DD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00" y="24844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2C99D6E3-A2BA-474A-8C63-847847C91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6900" y="2179638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C5128CA9-1EAE-4A83-84F3-1F432EA05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300" y="1798638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7C2F76E9-6AAF-4918-AE20-128B6CF2D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0100" y="24844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6B3F6A5E-1293-439B-9FD4-AEFA26565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300" y="248443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6B1CAFDE-1A24-4160-974A-D95D61697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700" y="195103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5" name="Line 11">
            <a:extLst>
              <a:ext uri="{FF2B5EF4-FFF2-40B4-BE49-F238E27FC236}">
                <a16:creationId xmlns:a16="http://schemas.microsoft.com/office/drawing/2014/main" id="{9C342E95-4209-46D2-A19B-7B7EB1C08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500" y="248443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C2363B39-B240-4E04-8649-F5554208D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4900" y="195103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5904DAF4-751C-4188-8C6D-9B985CFE8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8900" y="24844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6065907F-F79B-4C32-A14D-753AE105A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3300" y="22558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DAB2CA6A-D97B-43E1-BAA3-1221EF056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7700" y="2484438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2102988D-023B-4BD5-965C-841F6CFDA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500" y="1798638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447107D2-FCD7-48F8-BBD6-1AAC437F9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00" y="17986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FD1454BB-989F-4646-83C8-43857D3CB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00" y="20272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712E1BD0-86ED-4108-B76E-64B12A90F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00" y="22558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4" name="Line 20">
            <a:extLst>
              <a:ext uri="{FF2B5EF4-FFF2-40B4-BE49-F238E27FC236}">
                <a16:creationId xmlns:a16="http://schemas.microsoft.com/office/drawing/2014/main" id="{B4C01902-2823-4D4B-BBDE-4249C25A3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00" y="24844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5" name="Line 21">
            <a:extLst>
              <a:ext uri="{FF2B5EF4-FFF2-40B4-BE49-F238E27FC236}">
                <a16:creationId xmlns:a16="http://schemas.microsoft.com/office/drawing/2014/main" id="{FC90E21D-AF1B-4DF1-9752-ABCA9396F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00" y="27130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6" name="Line 22">
            <a:extLst>
              <a:ext uri="{FF2B5EF4-FFF2-40B4-BE49-F238E27FC236}">
                <a16:creationId xmlns:a16="http://schemas.microsoft.com/office/drawing/2014/main" id="{246D8C95-B7B6-4D30-970C-756BC714A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00" y="29416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C94BC5C8-BF0C-4DC9-96C3-01A637040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00" y="31702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8" name="Line 24">
            <a:extLst>
              <a:ext uri="{FF2B5EF4-FFF2-40B4-BE49-F238E27FC236}">
                <a16:creationId xmlns:a16="http://schemas.microsoft.com/office/drawing/2014/main" id="{12948566-C726-4B10-9D1E-928CE3C9C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700" y="2179638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49" name="Line 25">
            <a:extLst>
              <a:ext uri="{FF2B5EF4-FFF2-40B4-BE49-F238E27FC236}">
                <a16:creationId xmlns:a16="http://schemas.microsoft.com/office/drawing/2014/main" id="{198192F8-7B8D-4576-A7D4-16F7E0EA5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100" y="23320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50" name="Line 26">
            <a:extLst>
              <a:ext uri="{FF2B5EF4-FFF2-40B4-BE49-F238E27FC236}">
                <a16:creationId xmlns:a16="http://schemas.microsoft.com/office/drawing/2014/main" id="{B8824243-8F5A-4E8E-9974-049ED9FDE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8500" y="2484438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51" name="Line 27">
            <a:extLst>
              <a:ext uri="{FF2B5EF4-FFF2-40B4-BE49-F238E27FC236}">
                <a16:creationId xmlns:a16="http://schemas.microsoft.com/office/drawing/2014/main" id="{756CDEB6-3283-4F48-B808-117D1AF75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700" y="179863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52" name="Line 28">
            <a:extLst>
              <a:ext uri="{FF2B5EF4-FFF2-40B4-BE49-F238E27FC236}">
                <a16:creationId xmlns:a16="http://schemas.microsoft.com/office/drawing/2014/main" id="{6B40FC64-4353-4D1A-BF81-9CED5BCD67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700" y="17986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53" name="Text Box 29">
            <a:extLst>
              <a:ext uri="{FF2B5EF4-FFF2-40B4-BE49-F238E27FC236}">
                <a16:creationId xmlns:a16="http://schemas.microsoft.com/office/drawing/2014/main" id="{DFFE51B3-439D-49B7-AE30-137A7F34F9F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2519" y="2350294"/>
            <a:ext cx="1296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UI </a:t>
            </a:r>
            <a:r>
              <a:rPr lang="en-US" altLang="pl-PL" sz="1600" baseline="-25000">
                <a:latin typeface="Arial" panose="020B0604020202020204" pitchFamily="34" charset="0"/>
              </a:rPr>
              <a:t>pp</a:t>
            </a:r>
            <a:r>
              <a:rPr lang="en-US" altLang="pl-PL" sz="1600">
                <a:latin typeface="Arial" panose="020B0604020202020204" pitchFamily="34" charset="0"/>
              </a:rPr>
              <a:t>= 1 UI</a:t>
            </a:r>
          </a:p>
        </p:txBody>
      </p:sp>
      <p:sp>
        <p:nvSpPr>
          <p:cNvPr id="26654" name="Text Box 30">
            <a:extLst>
              <a:ext uri="{FF2B5EF4-FFF2-40B4-BE49-F238E27FC236}">
                <a16:creationId xmlns:a16="http://schemas.microsoft.com/office/drawing/2014/main" id="{14457C31-CCE9-43F1-B8ED-57A76CEA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3" y="1311275"/>
            <a:ext cx="160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amplituda    [UI]</a:t>
            </a:r>
          </a:p>
        </p:txBody>
      </p:sp>
      <p:sp>
        <p:nvSpPr>
          <p:cNvPr id="26655" name="Text Box 31">
            <a:extLst>
              <a:ext uri="{FF2B5EF4-FFF2-40B4-BE49-F238E27FC236}">
                <a16:creationId xmlns:a16="http://schemas.microsoft.com/office/drawing/2014/main" id="{5CEE74CA-BDBC-470E-9FBE-3CC4710AA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73" y="1559034"/>
            <a:ext cx="53893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0,5</a:t>
            </a:r>
            <a:endParaRPr lang="en-US" altLang="pl-PL" sz="1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l-PL" sz="1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l-PL" sz="1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l-PL" sz="1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l-PL" sz="1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l-PL" sz="16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 dirty="0">
                <a:latin typeface="Arial" panose="020B0604020202020204" pitchFamily="34" charset="0"/>
              </a:rPr>
              <a:t>-</a:t>
            </a:r>
            <a:r>
              <a:rPr lang="pl-PL" altLang="pl-PL" sz="1600" dirty="0">
                <a:latin typeface="Arial" panose="020B0604020202020204" pitchFamily="34" charset="0"/>
              </a:rPr>
              <a:t>0,5</a:t>
            </a:r>
            <a:endParaRPr lang="en-US" altLang="pl-PL" sz="1600" dirty="0">
              <a:latin typeface="Arial" panose="020B0604020202020204" pitchFamily="34" charset="0"/>
            </a:endParaRPr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16F862FE-BEA8-4B22-924B-2AD28FD8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25" y="2484438"/>
            <a:ext cx="60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czas</a:t>
            </a:r>
          </a:p>
        </p:txBody>
      </p:sp>
      <p:sp>
        <p:nvSpPr>
          <p:cNvPr id="26657" name="Line 33">
            <a:extLst>
              <a:ext uri="{FF2B5EF4-FFF2-40B4-BE49-F238E27FC236}">
                <a16:creationId xmlns:a16="http://schemas.microsoft.com/office/drawing/2014/main" id="{AF4F5230-1E38-4A87-8D18-865E5EC14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2900" y="248443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58" name="Line 34">
            <a:extLst>
              <a:ext uri="{FF2B5EF4-FFF2-40B4-BE49-F238E27FC236}">
                <a16:creationId xmlns:a16="http://schemas.microsoft.com/office/drawing/2014/main" id="{1F0F9D32-3BF2-4B16-BE5B-DD8EE72E7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700" y="2065338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59" name="Text Box 35">
            <a:extLst>
              <a:ext uri="{FF2B5EF4-FFF2-40B4-BE49-F238E27FC236}">
                <a16:creationId xmlns:a16="http://schemas.microsoft.com/office/drawing/2014/main" id="{9C24AB6D-4938-4725-BA6E-F090A7449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375" y="1196975"/>
            <a:ext cx="51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l-PL" sz="1600" i="1">
                <a:latin typeface="Arial" panose="020B0604020202020204" pitchFamily="34" charset="0"/>
              </a:rPr>
              <a:t>J</a:t>
            </a:r>
            <a:r>
              <a:rPr lang="en-US" altLang="pl-PL" sz="1600" i="1" baseline="-25000">
                <a:latin typeface="Arial" panose="020B0604020202020204" pitchFamily="34" charset="0"/>
              </a:rPr>
              <a:t>rms</a:t>
            </a:r>
            <a:endParaRPr lang="en-US" altLang="pl-PL" sz="1600">
              <a:latin typeface="Arial" panose="020B0604020202020204" pitchFamily="34" charset="0"/>
            </a:endParaRPr>
          </a:p>
        </p:txBody>
      </p:sp>
      <p:sp>
        <p:nvSpPr>
          <p:cNvPr id="26660" name="Line 36">
            <a:extLst>
              <a:ext uri="{FF2B5EF4-FFF2-40B4-BE49-F238E27FC236}">
                <a16:creationId xmlns:a16="http://schemas.microsoft.com/office/drawing/2014/main" id="{392A948F-ED73-469F-A4B3-C680BAD76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700" y="160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61" name="Line 37">
            <a:extLst>
              <a:ext uri="{FF2B5EF4-FFF2-40B4-BE49-F238E27FC236}">
                <a16:creationId xmlns:a16="http://schemas.microsoft.com/office/drawing/2014/main" id="{A99A8C24-9517-4F38-840F-2916A2075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5468938"/>
            <a:ext cx="612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62" name="Line 38">
            <a:extLst>
              <a:ext uri="{FF2B5EF4-FFF2-40B4-BE49-F238E27FC236}">
                <a16:creationId xmlns:a16="http://schemas.microsoft.com/office/drawing/2014/main" id="{B0C8DD61-D19F-4743-B610-F12F3725C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8938" y="4738688"/>
            <a:ext cx="2193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63" name="Line 39">
            <a:extLst>
              <a:ext uri="{FF2B5EF4-FFF2-40B4-BE49-F238E27FC236}">
                <a16:creationId xmlns:a16="http://schemas.microsoft.com/office/drawing/2014/main" id="{6DCC5FA1-2990-4C1C-9072-59D019EF0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2863" y="4738688"/>
            <a:ext cx="274637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64" name="Line 40">
            <a:extLst>
              <a:ext uri="{FF2B5EF4-FFF2-40B4-BE49-F238E27FC236}">
                <a16:creationId xmlns:a16="http://schemas.microsoft.com/office/drawing/2014/main" id="{FFD0C480-5E94-49E4-AF71-C306F68E68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7500" y="4738688"/>
            <a:ext cx="274638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65" name="Line 41">
            <a:extLst>
              <a:ext uri="{FF2B5EF4-FFF2-40B4-BE49-F238E27FC236}">
                <a16:creationId xmlns:a16="http://schemas.microsoft.com/office/drawing/2014/main" id="{97E10E78-03D2-44EC-8636-95A95B642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138" y="4738688"/>
            <a:ext cx="2193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66" name="Text Box 42">
            <a:extLst>
              <a:ext uri="{FF2B5EF4-FFF2-40B4-BE49-F238E27FC236}">
                <a16:creationId xmlns:a16="http://schemas.microsoft.com/office/drawing/2014/main" id="{6FD9DC7A-CE33-410B-BD26-F28B26CF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4186238"/>
            <a:ext cx="346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wander                                       jitter</a:t>
            </a:r>
          </a:p>
        </p:txBody>
      </p:sp>
      <p:sp>
        <p:nvSpPr>
          <p:cNvPr id="26667" name="Text Box 43">
            <a:extLst>
              <a:ext uri="{FF2B5EF4-FFF2-40B4-BE49-F238E27FC236}">
                <a16:creationId xmlns:a16="http://schemas.microsoft.com/office/drawing/2014/main" id="{26689F35-D09C-493C-BB46-83A96495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5684838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10 Hz</a:t>
            </a:r>
          </a:p>
        </p:txBody>
      </p:sp>
      <p:sp>
        <p:nvSpPr>
          <p:cNvPr id="26668" name="Text Box 44">
            <a:extLst>
              <a:ext uri="{FF2B5EF4-FFF2-40B4-BE49-F238E27FC236}">
                <a16:creationId xmlns:a16="http://schemas.microsoft.com/office/drawing/2014/main" id="{BAE10AB5-D7B5-4638-8F09-AB70F6BF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5075238"/>
            <a:ext cx="14033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częstotliwość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l-PL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l-PL" sz="1600">
                <a:latin typeface="Arial" panose="020B0604020202020204" pitchFamily="34" charset="0"/>
              </a:rPr>
              <a:t>fluktuacji fazy</a:t>
            </a:r>
          </a:p>
        </p:txBody>
      </p:sp>
      <p:sp>
        <p:nvSpPr>
          <p:cNvPr id="26669" name="Line 45">
            <a:extLst>
              <a:ext uri="{FF2B5EF4-FFF2-40B4-BE49-F238E27FC236}">
                <a16:creationId xmlns:a16="http://schemas.microsoft.com/office/drawing/2014/main" id="{9200BAA1-6FD3-4A60-A91D-13667F935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5465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5998FA68-AE08-42AE-B92F-FBC01C3272BD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595604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68A6DB8-0636-4D07-94E9-F0247A91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59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A22ABC7-1661-4252-8A27-431B90C7F6AA}"/>
              </a:ext>
            </a:extLst>
          </p:cNvPr>
          <p:cNvSpPr/>
          <p:nvPr/>
        </p:nvSpPr>
        <p:spPr>
          <a:xfrm>
            <a:off x="827584" y="1196752"/>
            <a:ext cx="7704856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3">
            <a:extLst>
              <a:ext uri="{FF2B5EF4-FFF2-40B4-BE49-F238E27FC236}">
                <a16:creationId xmlns:a16="http://schemas.microsoft.com/office/drawing/2014/main" id="{ED007F8A-9A85-4C17-8381-00BA73404EE3}"/>
              </a:ext>
            </a:extLst>
          </p:cNvPr>
          <p:cNvSpPr/>
          <p:nvPr/>
        </p:nvSpPr>
        <p:spPr>
          <a:xfrm>
            <a:off x="5128162" y="4581128"/>
            <a:ext cx="2720202" cy="10316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1">
            <a:extLst>
              <a:ext uri="{FF2B5EF4-FFF2-40B4-BE49-F238E27FC236}">
                <a16:creationId xmlns:a16="http://schemas.microsoft.com/office/drawing/2014/main" id="{3AE95746-565A-4728-BB6C-4F751B0FDC65}"/>
              </a:ext>
            </a:extLst>
          </p:cNvPr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ED611C-C203-4484-A5B5-F3456418FDA5}" type="slidenum">
              <a:rPr lang="pl-PL" smtClean="0"/>
              <a:pPr/>
              <a:t>59</a:t>
            </a:fld>
            <a:endParaRPr lang="pl-PL"/>
          </a:p>
        </p:txBody>
      </p:sp>
      <p:sp>
        <p:nvSpPr>
          <p:cNvPr id="7" name="Rectangle 133">
            <a:extLst>
              <a:ext uri="{FF2B5EF4-FFF2-40B4-BE49-F238E27FC236}">
                <a16:creationId xmlns:a16="http://schemas.microsoft.com/office/drawing/2014/main" id="{3DDCCCB1-5903-42C7-BE87-372E82DF4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168" y="395372"/>
            <a:ext cx="49390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Jakość sygnału synchronizacji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Łącznik prostoliniowy 10">
            <a:extLst>
              <a:ext uri="{FF2B5EF4-FFF2-40B4-BE49-F238E27FC236}">
                <a16:creationId xmlns:a16="http://schemas.microsoft.com/office/drawing/2014/main" id="{3B87DD66-47B2-4B04-AA7C-DAB294FB5456}"/>
              </a:ext>
            </a:extLst>
          </p:cNvPr>
          <p:cNvCxnSpPr/>
          <p:nvPr/>
        </p:nvCxnSpPr>
        <p:spPr>
          <a:xfrm>
            <a:off x="1943708" y="4128755"/>
            <a:ext cx="590465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11">
            <a:extLst>
              <a:ext uri="{FF2B5EF4-FFF2-40B4-BE49-F238E27FC236}">
                <a16:creationId xmlns:a16="http://schemas.microsoft.com/office/drawing/2014/main" id="{1A73950A-8A06-4D4A-8614-CD3A5B15EC97}"/>
              </a:ext>
            </a:extLst>
          </p:cNvPr>
          <p:cNvCxnSpPr/>
          <p:nvPr/>
        </p:nvCxnSpPr>
        <p:spPr>
          <a:xfrm flipV="1">
            <a:off x="1943708" y="1804755"/>
            <a:ext cx="2" cy="237103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3">
            <a:extLst>
              <a:ext uri="{FF2B5EF4-FFF2-40B4-BE49-F238E27FC236}">
                <a16:creationId xmlns:a16="http://schemas.microsoft.com/office/drawing/2014/main" id="{A2009A64-1A57-4AC1-BEB5-9C8346399097}"/>
              </a:ext>
            </a:extLst>
          </p:cNvPr>
          <p:cNvSpPr txBox="1"/>
          <p:nvPr/>
        </p:nvSpPr>
        <p:spPr>
          <a:xfrm>
            <a:off x="7118675" y="3779748"/>
            <a:ext cx="60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czas </a:t>
            </a:r>
            <a:r>
              <a:rPr lang="pl-PL" i="1" dirty="0"/>
              <a:t>t</a:t>
            </a:r>
          </a:p>
        </p:txBody>
      </p:sp>
      <p:sp>
        <p:nvSpPr>
          <p:cNvPr id="11" name="pole tekstowe 4">
            <a:extLst>
              <a:ext uri="{FF2B5EF4-FFF2-40B4-BE49-F238E27FC236}">
                <a16:creationId xmlns:a16="http://schemas.microsoft.com/office/drawing/2014/main" id="{EF264844-2B9F-494A-87F7-3A9EB17D975D}"/>
              </a:ext>
            </a:extLst>
          </p:cNvPr>
          <p:cNvSpPr txBox="1"/>
          <p:nvPr/>
        </p:nvSpPr>
        <p:spPr>
          <a:xfrm>
            <a:off x="1977244" y="200103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i="1" dirty="0"/>
              <a:t>f </a:t>
            </a:r>
            <a:r>
              <a:rPr lang="pl-PL" dirty="0"/>
              <a:t>(</a:t>
            </a:r>
            <a:r>
              <a:rPr lang="pl-PL" i="1" dirty="0"/>
              <a:t>t</a:t>
            </a:r>
            <a:r>
              <a:rPr lang="pl-PL" dirty="0"/>
              <a:t>)</a:t>
            </a:r>
            <a:endParaRPr lang="pl-PL" i="1" dirty="0"/>
          </a:p>
        </p:txBody>
      </p:sp>
      <p:sp>
        <p:nvSpPr>
          <p:cNvPr id="12" name="Dowolny kształt 15">
            <a:extLst>
              <a:ext uri="{FF2B5EF4-FFF2-40B4-BE49-F238E27FC236}">
                <a16:creationId xmlns:a16="http://schemas.microsoft.com/office/drawing/2014/main" id="{56705B00-730C-41F7-8C7E-5E19400F0D2B}"/>
              </a:ext>
            </a:extLst>
          </p:cNvPr>
          <p:cNvSpPr/>
          <p:nvPr/>
        </p:nvSpPr>
        <p:spPr>
          <a:xfrm rot="21480000">
            <a:off x="1936286" y="2404471"/>
            <a:ext cx="4995081" cy="963665"/>
          </a:xfrm>
          <a:custGeom>
            <a:avLst/>
            <a:gdLst>
              <a:gd name="connsiteX0" fmla="*/ 0 w 4995081"/>
              <a:gd name="connsiteY0" fmla="*/ 724553 h 963665"/>
              <a:gd name="connsiteX1" fmla="*/ 272955 w 4995081"/>
              <a:gd name="connsiteY1" fmla="*/ 547132 h 963665"/>
              <a:gd name="connsiteX2" fmla="*/ 545911 w 4995081"/>
              <a:gd name="connsiteY2" fmla="*/ 779144 h 963665"/>
              <a:gd name="connsiteX3" fmla="*/ 709684 w 4995081"/>
              <a:gd name="connsiteY3" fmla="*/ 888326 h 963665"/>
              <a:gd name="connsiteX4" fmla="*/ 928048 w 4995081"/>
              <a:gd name="connsiteY4" fmla="*/ 833735 h 963665"/>
              <a:gd name="connsiteX5" fmla="*/ 1023582 w 4995081"/>
              <a:gd name="connsiteY5" fmla="*/ 669962 h 963665"/>
              <a:gd name="connsiteX6" fmla="*/ 1119117 w 4995081"/>
              <a:gd name="connsiteY6" fmla="*/ 478893 h 963665"/>
              <a:gd name="connsiteX7" fmla="*/ 1296537 w 4995081"/>
              <a:gd name="connsiteY7" fmla="*/ 356063 h 963665"/>
              <a:gd name="connsiteX8" fmla="*/ 1392072 w 4995081"/>
              <a:gd name="connsiteY8" fmla="*/ 342415 h 963665"/>
              <a:gd name="connsiteX9" fmla="*/ 1501254 w 4995081"/>
              <a:gd name="connsiteY9" fmla="*/ 492541 h 963665"/>
              <a:gd name="connsiteX10" fmla="*/ 1719618 w 4995081"/>
              <a:gd name="connsiteY10" fmla="*/ 683609 h 963665"/>
              <a:gd name="connsiteX11" fmla="*/ 1897039 w 4995081"/>
              <a:gd name="connsiteY11" fmla="*/ 888326 h 963665"/>
              <a:gd name="connsiteX12" fmla="*/ 1937982 w 4995081"/>
              <a:gd name="connsiteY12" fmla="*/ 929269 h 963665"/>
              <a:gd name="connsiteX13" fmla="*/ 2088108 w 4995081"/>
              <a:gd name="connsiteY13" fmla="*/ 861030 h 963665"/>
              <a:gd name="connsiteX14" fmla="*/ 2156346 w 4995081"/>
              <a:gd name="connsiteY14" fmla="*/ 683609 h 963665"/>
              <a:gd name="connsiteX15" fmla="*/ 2210937 w 4995081"/>
              <a:gd name="connsiteY15" fmla="*/ 506189 h 963665"/>
              <a:gd name="connsiteX16" fmla="*/ 2388358 w 4995081"/>
              <a:gd name="connsiteY16" fmla="*/ 287824 h 963665"/>
              <a:gd name="connsiteX17" fmla="*/ 2442949 w 4995081"/>
              <a:gd name="connsiteY17" fmla="*/ 178642 h 963665"/>
              <a:gd name="connsiteX18" fmla="*/ 2565779 w 4995081"/>
              <a:gd name="connsiteY18" fmla="*/ 1221 h 963665"/>
              <a:gd name="connsiteX19" fmla="*/ 2702257 w 4995081"/>
              <a:gd name="connsiteY19" fmla="*/ 110403 h 963665"/>
              <a:gd name="connsiteX20" fmla="*/ 2729552 w 4995081"/>
              <a:gd name="connsiteY20" fmla="*/ 301472 h 963665"/>
              <a:gd name="connsiteX21" fmla="*/ 2879678 w 4995081"/>
              <a:gd name="connsiteY21" fmla="*/ 437950 h 963665"/>
              <a:gd name="connsiteX22" fmla="*/ 3057099 w 4995081"/>
              <a:gd name="connsiteY22" fmla="*/ 656314 h 963665"/>
              <a:gd name="connsiteX23" fmla="*/ 3261815 w 4995081"/>
              <a:gd name="connsiteY23" fmla="*/ 861030 h 963665"/>
              <a:gd name="connsiteX24" fmla="*/ 3439236 w 4995081"/>
              <a:gd name="connsiteY24" fmla="*/ 588075 h 963665"/>
              <a:gd name="connsiteX25" fmla="*/ 4026090 w 4995081"/>
              <a:gd name="connsiteY25" fmla="*/ 861030 h 963665"/>
              <a:gd name="connsiteX26" fmla="*/ 4121624 w 4995081"/>
              <a:gd name="connsiteY26" fmla="*/ 956565 h 963665"/>
              <a:gd name="connsiteX27" fmla="*/ 4230806 w 4995081"/>
              <a:gd name="connsiteY27" fmla="*/ 942917 h 963665"/>
              <a:gd name="connsiteX28" fmla="*/ 4285397 w 4995081"/>
              <a:gd name="connsiteY28" fmla="*/ 833735 h 963665"/>
              <a:gd name="connsiteX29" fmla="*/ 4326340 w 4995081"/>
              <a:gd name="connsiteY29" fmla="*/ 724553 h 963665"/>
              <a:gd name="connsiteX30" fmla="*/ 4380931 w 4995081"/>
              <a:gd name="connsiteY30" fmla="*/ 601723 h 963665"/>
              <a:gd name="connsiteX31" fmla="*/ 4421875 w 4995081"/>
              <a:gd name="connsiteY31" fmla="*/ 519836 h 963665"/>
              <a:gd name="connsiteX32" fmla="*/ 4517409 w 4995081"/>
              <a:gd name="connsiteY32" fmla="*/ 506189 h 963665"/>
              <a:gd name="connsiteX33" fmla="*/ 4626591 w 4995081"/>
              <a:gd name="connsiteY33" fmla="*/ 560780 h 963665"/>
              <a:gd name="connsiteX34" fmla="*/ 4763069 w 4995081"/>
              <a:gd name="connsiteY34" fmla="*/ 669962 h 963665"/>
              <a:gd name="connsiteX35" fmla="*/ 4831308 w 4995081"/>
              <a:gd name="connsiteY35" fmla="*/ 779144 h 963665"/>
              <a:gd name="connsiteX36" fmla="*/ 4995081 w 4995081"/>
              <a:gd name="connsiteY36" fmla="*/ 915621 h 96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95081" h="963665">
                <a:moveTo>
                  <a:pt x="0" y="724553"/>
                </a:moveTo>
                <a:cubicBezTo>
                  <a:pt x="90985" y="631293"/>
                  <a:pt x="181970" y="538034"/>
                  <a:pt x="272955" y="547132"/>
                </a:cubicBezTo>
                <a:cubicBezTo>
                  <a:pt x="363940" y="556230"/>
                  <a:pt x="473123" y="722278"/>
                  <a:pt x="545911" y="779144"/>
                </a:cubicBezTo>
                <a:cubicBezTo>
                  <a:pt x="618699" y="836010"/>
                  <a:pt x="645995" y="879228"/>
                  <a:pt x="709684" y="888326"/>
                </a:cubicBezTo>
                <a:cubicBezTo>
                  <a:pt x="773373" y="897424"/>
                  <a:pt x="875732" y="870129"/>
                  <a:pt x="928048" y="833735"/>
                </a:cubicBezTo>
                <a:cubicBezTo>
                  <a:pt x="980364" y="797341"/>
                  <a:pt x="991737" y="729102"/>
                  <a:pt x="1023582" y="669962"/>
                </a:cubicBezTo>
                <a:cubicBezTo>
                  <a:pt x="1055427" y="610822"/>
                  <a:pt x="1073625" y="531209"/>
                  <a:pt x="1119117" y="478893"/>
                </a:cubicBezTo>
                <a:cubicBezTo>
                  <a:pt x="1164609" y="426577"/>
                  <a:pt x="1251045" y="378809"/>
                  <a:pt x="1296537" y="356063"/>
                </a:cubicBezTo>
                <a:cubicBezTo>
                  <a:pt x="1342029" y="333317"/>
                  <a:pt x="1357953" y="319669"/>
                  <a:pt x="1392072" y="342415"/>
                </a:cubicBezTo>
                <a:cubicBezTo>
                  <a:pt x="1426191" y="365161"/>
                  <a:pt x="1446663" y="435675"/>
                  <a:pt x="1501254" y="492541"/>
                </a:cubicBezTo>
                <a:cubicBezTo>
                  <a:pt x="1555845" y="549407"/>
                  <a:pt x="1653654" y="617645"/>
                  <a:pt x="1719618" y="683609"/>
                </a:cubicBezTo>
                <a:cubicBezTo>
                  <a:pt x="1785582" y="749573"/>
                  <a:pt x="1860645" y="847383"/>
                  <a:pt x="1897039" y="888326"/>
                </a:cubicBezTo>
                <a:cubicBezTo>
                  <a:pt x="1933433" y="929269"/>
                  <a:pt x="1906137" y="933818"/>
                  <a:pt x="1937982" y="929269"/>
                </a:cubicBezTo>
                <a:cubicBezTo>
                  <a:pt x="1969827" y="924720"/>
                  <a:pt x="2051714" y="901973"/>
                  <a:pt x="2088108" y="861030"/>
                </a:cubicBezTo>
                <a:cubicBezTo>
                  <a:pt x="2124502" y="820087"/>
                  <a:pt x="2135875" y="742749"/>
                  <a:pt x="2156346" y="683609"/>
                </a:cubicBezTo>
                <a:cubicBezTo>
                  <a:pt x="2176817" y="624469"/>
                  <a:pt x="2172268" y="572153"/>
                  <a:pt x="2210937" y="506189"/>
                </a:cubicBezTo>
                <a:cubicBezTo>
                  <a:pt x="2249606" y="440225"/>
                  <a:pt x="2349689" y="342415"/>
                  <a:pt x="2388358" y="287824"/>
                </a:cubicBezTo>
                <a:cubicBezTo>
                  <a:pt x="2427027" y="233233"/>
                  <a:pt x="2413379" y="226409"/>
                  <a:pt x="2442949" y="178642"/>
                </a:cubicBezTo>
                <a:cubicBezTo>
                  <a:pt x="2472519" y="130875"/>
                  <a:pt x="2522561" y="12594"/>
                  <a:pt x="2565779" y="1221"/>
                </a:cubicBezTo>
                <a:cubicBezTo>
                  <a:pt x="2608997" y="-10152"/>
                  <a:pt x="2674962" y="60361"/>
                  <a:pt x="2702257" y="110403"/>
                </a:cubicBezTo>
                <a:cubicBezTo>
                  <a:pt x="2729552" y="160445"/>
                  <a:pt x="2699982" y="246881"/>
                  <a:pt x="2729552" y="301472"/>
                </a:cubicBezTo>
                <a:cubicBezTo>
                  <a:pt x="2759122" y="356063"/>
                  <a:pt x="2825087" y="378810"/>
                  <a:pt x="2879678" y="437950"/>
                </a:cubicBezTo>
                <a:cubicBezTo>
                  <a:pt x="2934269" y="497090"/>
                  <a:pt x="2993410" y="585801"/>
                  <a:pt x="3057099" y="656314"/>
                </a:cubicBezTo>
                <a:cubicBezTo>
                  <a:pt x="3120788" y="726827"/>
                  <a:pt x="3198126" y="872403"/>
                  <a:pt x="3261815" y="861030"/>
                </a:cubicBezTo>
                <a:cubicBezTo>
                  <a:pt x="3325504" y="849657"/>
                  <a:pt x="3311857" y="588075"/>
                  <a:pt x="3439236" y="588075"/>
                </a:cubicBezTo>
                <a:cubicBezTo>
                  <a:pt x="3566615" y="588075"/>
                  <a:pt x="3912359" y="799615"/>
                  <a:pt x="4026090" y="861030"/>
                </a:cubicBezTo>
                <a:cubicBezTo>
                  <a:pt x="4139821" y="922445"/>
                  <a:pt x="4087505" y="942917"/>
                  <a:pt x="4121624" y="956565"/>
                </a:cubicBezTo>
                <a:cubicBezTo>
                  <a:pt x="4155743" y="970213"/>
                  <a:pt x="4203511" y="963389"/>
                  <a:pt x="4230806" y="942917"/>
                </a:cubicBezTo>
                <a:cubicBezTo>
                  <a:pt x="4258101" y="922445"/>
                  <a:pt x="4269475" y="870129"/>
                  <a:pt x="4285397" y="833735"/>
                </a:cubicBezTo>
                <a:cubicBezTo>
                  <a:pt x="4301319" y="797341"/>
                  <a:pt x="4310418" y="763222"/>
                  <a:pt x="4326340" y="724553"/>
                </a:cubicBezTo>
                <a:cubicBezTo>
                  <a:pt x="4342262" y="685884"/>
                  <a:pt x="4365008" y="635843"/>
                  <a:pt x="4380931" y="601723"/>
                </a:cubicBezTo>
                <a:cubicBezTo>
                  <a:pt x="4396854" y="567603"/>
                  <a:pt x="4399129" y="535758"/>
                  <a:pt x="4421875" y="519836"/>
                </a:cubicBezTo>
                <a:cubicBezTo>
                  <a:pt x="4444621" y="503914"/>
                  <a:pt x="4483290" y="499365"/>
                  <a:pt x="4517409" y="506189"/>
                </a:cubicBezTo>
                <a:cubicBezTo>
                  <a:pt x="4551528" y="513013"/>
                  <a:pt x="4585648" y="533485"/>
                  <a:pt x="4626591" y="560780"/>
                </a:cubicBezTo>
                <a:cubicBezTo>
                  <a:pt x="4667534" y="588075"/>
                  <a:pt x="4728950" y="633568"/>
                  <a:pt x="4763069" y="669962"/>
                </a:cubicBezTo>
                <a:cubicBezTo>
                  <a:pt x="4797188" y="706356"/>
                  <a:pt x="4792639" y="738201"/>
                  <a:pt x="4831308" y="779144"/>
                </a:cubicBezTo>
                <a:cubicBezTo>
                  <a:pt x="4869977" y="820087"/>
                  <a:pt x="4995081" y="915621"/>
                  <a:pt x="4995081" y="915621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cxnSp>
        <p:nvCxnSpPr>
          <p:cNvPr id="13" name="Łącznik prostoliniowy 16">
            <a:extLst>
              <a:ext uri="{FF2B5EF4-FFF2-40B4-BE49-F238E27FC236}">
                <a16:creationId xmlns:a16="http://schemas.microsoft.com/office/drawing/2014/main" id="{68A08D44-39A1-4073-A284-10030DB8131B}"/>
              </a:ext>
            </a:extLst>
          </p:cNvPr>
          <p:cNvCxnSpPr>
            <a:cxnSpLocks/>
          </p:cNvCxnSpPr>
          <p:nvPr/>
        </p:nvCxnSpPr>
        <p:spPr>
          <a:xfrm>
            <a:off x="5112060" y="2420888"/>
            <a:ext cx="0" cy="82402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7">
            <a:extLst>
              <a:ext uri="{FF2B5EF4-FFF2-40B4-BE49-F238E27FC236}">
                <a16:creationId xmlns:a16="http://schemas.microsoft.com/office/drawing/2014/main" id="{D568BAC2-DBB3-4552-AF97-7FB8ED85122F}"/>
              </a:ext>
            </a:extLst>
          </p:cNvPr>
          <p:cNvCxnSpPr/>
          <p:nvPr/>
        </p:nvCxnSpPr>
        <p:spPr>
          <a:xfrm>
            <a:off x="4527546" y="2420888"/>
            <a:ext cx="6565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8">
            <a:extLst>
              <a:ext uri="{FF2B5EF4-FFF2-40B4-BE49-F238E27FC236}">
                <a16:creationId xmlns:a16="http://schemas.microsoft.com/office/drawing/2014/main" id="{CD0D2416-3E45-4268-8210-54BBE25EFC9F}"/>
              </a:ext>
            </a:extLst>
          </p:cNvPr>
          <p:cNvCxnSpPr/>
          <p:nvPr/>
        </p:nvCxnSpPr>
        <p:spPr>
          <a:xfrm flipH="1" flipV="1">
            <a:off x="2488361" y="4375558"/>
            <a:ext cx="3775829" cy="1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8">
            <a:extLst>
              <a:ext uri="{FF2B5EF4-FFF2-40B4-BE49-F238E27FC236}">
                <a16:creationId xmlns:a16="http://schemas.microsoft.com/office/drawing/2014/main" id="{14ED8120-E357-4C6D-9E68-87C21DD33528}"/>
              </a:ext>
            </a:extLst>
          </p:cNvPr>
          <p:cNvSpPr txBox="1"/>
          <p:nvPr/>
        </p:nvSpPr>
        <p:spPr>
          <a:xfrm>
            <a:off x="3154093" y="4067780"/>
            <a:ext cx="239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i="1" dirty="0"/>
              <a:t>T </a:t>
            </a:r>
            <a:r>
              <a:rPr lang="pl-PL" sz="1400" dirty="0"/>
              <a:t> - przedział czasu obserwacji</a:t>
            </a:r>
          </a:p>
        </p:txBody>
      </p:sp>
      <p:sp>
        <p:nvSpPr>
          <p:cNvPr id="17" name="pole tekstowe 19">
            <a:extLst>
              <a:ext uri="{FF2B5EF4-FFF2-40B4-BE49-F238E27FC236}">
                <a16:creationId xmlns:a16="http://schemas.microsoft.com/office/drawing/2014/main" id="{DB1BDF66-D804-42CB-9C45-D774B0EAC916}"/>
              </a:ext>
            </a:extLst>
          </p:cNvPr>
          <p:cNvSpPr txBox="1"/>
          <p:nvPr/>
        </p:nvSpPr>
        <p:spPr>
          <a:xfrm>
            <a:off x="1295636" y="30399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i="1" dirty="0"/>
              <a:t>f</a:t>
            </a:r>
          </a:p>
        </p:txBody>
      </p:sp>
      <p:sp>
        <p:nvSpPr>
          <p:cNvPr id="18" name="pole tekstowe 21">
            <a:extLst>
              <a:ext uri="{FF2B5EF4-FFF2-40B4-BE49-F238E27FC236}">
                <a16:creationId xmlns:a16="http://schemas.microsoft.com/office/drawing/2014/main" id="{83375CD7-3E66-4452-AB56-FDE33633B571}"/>
              </a:ext>
            </a:extLst>
          </p:cNvPr>
          <p:cNvSpPr txBox="1"/>
          <p:nvPr/>
        </p:nvSpPr>
        <p:spPr>
          <a:xfrm>
            <a:off x="1358733" y="311193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i="1" dirty="0"/>
              <a:t>nom</a:t>
            </a:r>
          </a:p>
        </p:txBody>
      </p:sp>
      <p:sp>
        <p:nvSpPr>
          <p:cNvPr id="19" name="pole tekstowe 5">
            <a:extLst>
              <a:ext uri="{FF2B5EF4-FFF2-40B4-BE49-F238E27FC236}">
                <a16:creationId xmlns:a16="http://schemas.microsoft.com/office/drawing/2014/main" id="{FEC3B5CC-E713-4E6D-8CAC-8FC93AFE1DF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56076" y="2452827"/>
            <a:ext cx="2089098" cy="369332"/>
          </a:xfrm>
          <a:prstGeom prst="rect">
            <a:avLst/>
          </a:prstGeom>
          <a:blipFill rotWithShape="1">
            <a:blip r:embed="rId2" cstate="print"/>
            <a:stretch>
              <a:fillRect b="-11475"/>
            </a:stretch>
          </a:blipFill>
          <a:ln>
            <a:noFill/>
          </a:ln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noFill/>
              </a:rPr>
              <a:t> </a:t>
            </a:r>
          </a:p>
        </p:txBody>
      </p:sp>
      <p:cxnSp>
        <p:nvCxnSpPr>
          <p:cNvPr id="20" name="Łącznik prostoliniowy 14">
            <a:extLst>
              <a:ext uri="{FF2B5EF4-FFF2-40B4-BE49-F238E27FC236}">
                <a16:creationId xmlns:a16="http://schemas.microsoft.com/office/drawing/2014/main" id="{6E3FD496-97D7-4986-B4EA-28952BDEBA19}"/>
              </a:ext>
            </a:extLst>
          </p:cNvPr>
          <p:cNvCxnSpPr/>
          <p:nvPr/>
        </p:nvCxnSpPr>
        <p:spPr>
          <a:xfrm>
            <a:off x="1871700" y="3233898"/>
            <a:ext cx="55446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8B067782-3127-4E9B-AAED-1E16DDD76FC6}"/>
                  </a:ext>
                </a:extLst>
              </p:cNvPr>
              <p:cNvSpPr txBox="1"/>
              <p:nvPr/>
            </p:nvSpPr>
            <p:spPr>
              <a:xfrm>
                <a:off x="5128162" y="4701622"/>
                <a:ext cx="2612190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latin typeface="Cambria Math"/>
                        </a:rPr>
                        <m:t>𝑠</m:t>
                      </m:r>
                      <m:r>
                        <a:rPr lang="pl-PL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000" b="0" i="0" smtClean="0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l-P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0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pl-P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pl-PL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l-P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0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l-PL" sz="2000" b="0" i="1" smtClean="0">
                                          <a:latin typeface="Cambria Math"/>
                                        </a:rPr>
                                        <m:t>𝑛𝑜𝑚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l-PL" sz="2000" b="0" i="1" smtClean="0">
                                  <a:latin typeface="Cambria Math"/>
                                </a:rPr>
                                <m:t>𝑛𝑜𝑚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8B067782-3127-4E9B-AAED-1E16DDD76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62" y="4701622"/>
                <a:ext cx="2612190" cy="7436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C32B8FF-129E-48C1-B52F-950D84A57B14}"/>
              </a:ext>
            </a:extLst>
          </p:cNvPr>
          <p:cNvSpPr txBox="1"/>
          <p:nvPr/>
        </p:nvSpPr>
        <p:spPr>
          <a:xfrm>
            <a:off x="1261289" y="4941168"/>
            <a:ext cx="356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 - względna odchyłka częstotliwości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86D62F3-3EC5-4A0B-8BC6-A8728ACF182A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54243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5FC97E50-92BC-4759-BEBC-D9FD0A81D674}"/>
              </a:ext>
            </a:extLst>
          </p:cNvPr>
          <p:cNvSpPr/>
          <p:nvPr/>
        </p:nvSpPr>
        <p:spPr>
          <a:xfrm>
            <a:off x="323528" y="764704"/>
            <a:ext cx="8712968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76F3FAE-4B04-4C8D-BCF8-175BFA1D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6</a:t>
            </a:fld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170D2-08B6-4FE6-B8EA-B3F032C8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Trochę podstawowych pojęć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A2A82-1060-42D4-910B-99A8230BD44D}"/>
              </a:ext>
            </a:extLst>
          </p:cNvPr>
          <p:cNvSpPr txBox="1"/>
          <p:nvPr/>
        </p:nvSpPr>
        <p:spPr>
          <a:xfrm>
            <a:off x="683568" y="908720"/>
            <a:ext cx="584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Zapis heksadecymalny (szesnastkowy)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DD848ED-DFA8-4148-A43C-064577C7A115}"/>
              </a:ext>
            </a:extLst>
          </p:cNvPr>
          <p:cNvSpPr txBox="1"/>
          <p:nvPr/>
        </p:nvSpPr>
        <p:spPr>
          <a:xfrm>
            <a:off x="611560" y="1947068"/>
            <a:ext cx="1492250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0           </a:t>
            </a:r>
            <a:r>
              <a:rPr lang="pl-PL" sz="2400" dirty="0" err="1">
                <a:latin typeface="+mj-lt"/>
                <a:cs typeface="+mn-cs"/>
              </a:rPr>
              <a:t>0</a:t>
            </a:r>
            <a:endParaRPr lang="pl-PL" sz="2400" dirty="0">
              <a:latin typeface="+mj-lt"/>
              <a:cs typeface="+mn-cs"/>
            </a:endParaRP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sz="2400" dirty="0">
                <a:latin typeface="+mj-lt"/>
                <a:cs typeface="+mn-cs"/>
              </a:rPr>
              <a:t>       1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sz="2400" dirty="0">
                <a:latin typeface="+mj-lt"/>
                <a:cs typeface="+mn-cs"/>
              </a:rPr>
              <a:t>       2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sz="2400" dirty="0">
                <a:latin typeface="+mj-lt"/>
                <a:cs typeface="+mn-cs"/>
              </a:rPr>
              <a:t>       3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sz="2400" dirty="0">
                <a:latin typeface="+mj-lt"/>
                <a:cs typeface="+mn-cs"/>
              </a:rPr>
              <a:t>       4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sz="2400" dirty="0">
                <a:latin typeface="+mj-lt"/>
                <a:cs typeface="+mn-cs"/>
              </a:rPr>
              <a:t>       5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sz="2400" dirty="0">
                <a:latin typeface="+mj-lt"/>
                <a:cs typeface="+mn-cs"/>
              </a:rPr>
              <a:t>       6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sz="2400" dirty="0">
                <a:latin typeface="+mj-lt"/>
                <a:cs typeface="+mn-cs"/>
              </a:rPr>
              <a:t>       7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sz="2400" dirty="0">
                <a:latin typeface="+mj-lt"/>
                <a:cs typeface="+mn-cs"/>
              </a:rPr>
              <a:t>       8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sz="2400" dirty="0">
                <a:latin typeface="+mj-lt"/>
                <a:cs typeface="+mn-cs"/>
              </a:rPr>
              <a:t>       9  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6E797FF-0A0E-4DAD-911D-13F173424539}"/>
              </a:ext>
            </a:extLst>
          </p:cNvPr>
          <p:cNvSpPr txBox="1"/>
          <p:nvPr/>
        </p:nvSpPr>
        <p:spPr>
          <a:xfrm>
            <a:off x="2718173" y="1947068"/>
            <a:ext cx="1665287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10         A</a:t>
            </a:r>
          </a:p>
          <a:p>
            <a:pPr marL="457200" indent="-457200"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11         B</a:t>
            </a:r>
          </a:p>
          <a:p>
            <a:pPr marL="457200" indent="-457200"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12         C</a:t>
            </a:r>
          </a:p>
          <a:p>
            <a:pPr marL="457200" indent="-457200"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13         D</a:t>
            </a:r>
          </a:p>
          <a:p>
            <a:pPr marL="457200" indent="-457200" eaLnBrk="0" hangingPunct="0">
              <a:buFontTx/>
              <a:buAutoNum type="arabicPlain" startAt="14"/>
              <a:defRPr/>
            </a:pPr>
            <a:r>
              <a:rPr lang="pl-PL" sz="2400" dirty="0">
                <a:latin typeface="+mj-lt"/>
                <a:cs typeface="+mn-cs"/>
              </a:rPr>
              <a:t>       E</a:t>
            </a:r>
          </a:p>
          <a:p>
            <a:pPr marL="457200" indent="-457200"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15         F   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1106F39-51EF-4325-AD87-47C2F472D7B6}"/>
              </a:ext>
            </a:extLst>
          </p:cNvPr>
          <p:cNvSpPr txBox="1"/>
          <p:nvPr/>
        </p:nvSpPr>
        <p:spPr>
          <a:xfrm>
            <a:off x="5868516" y="2492797"/>
            <a:ext cx="10636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C7 </a:t>
            </a:r>
            <a:r>
              <a:rPr lang="pl-PL" sz="2400" dirty="0" err="1">
                <a:latin typeface="+mj-lt"/>
                <a:cs typeface="+mn-cs"/>
              </a:rPr>
              <a:t>hex</a:t>
            </a:r>
            <a:endParaRPr lang="pl-PL" sz="2400" dirty="0">
              <a:latin typeface="+mj-lt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DB9DA07-F3E5-436A-9827-C4ECD334855E}"/>
              </a:ext>
            </a:extLst>
          </p:cNvPr>
          <p:cNvSpPr txBox="1"/>
          <p:nvPr/>
        </p:nvSpPr>
        <p:spPr>
          <a:xfrm>
            <a:off x="5220816" y="3038897"/>
            <a:ext cx="28778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C                         7   </a:t>
            </a:r>
            <a:r>
              <a:rPr lang="pl-PL" sz="2400" dirty="0" err="1">
                <a:latin typeface="+mj-lt"/>
                <a:cs typeface="+mn-cs"/>
              </a:rPr>
              <a:t>hex</a:t>
            </a:r>
            <a:endParaRPr lang="pl-PL" sz="2400" dirty="0">
              <a:latin typeface="+mj-lt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3488F1B-AFE0-4624-9DC6-87B98257BE4A}"/>
              </a:ext>
            </a:extLst>
          </p:cNvPr>
          <p:cNvSpPr txBox="1"/>
          <p:nvPr/>
        </p:nvSpPr>
        <p:spPr>
          <a:xfrm>
            <a:off x="5148064" y="3470697"/>
            <a:ext cx="38305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12                        7   dziesiętny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D19527-6B6E-4764-955C-92AA7CA2BCF2}"/>
              </a:ext>
            </a:extLst>
          </p:cNvPr>
          <p:cNvSpPr txBox="1"/>
          <p:nvPr/>
        </p:nvSpPr>
        <p:spPr>
          <a:xfrm>
            <a:off x="5075683" y="4046959"/>
            <a:ext cx="39608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8+4                   4+2+1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EBC553-4256-4940-912A-AF663B22CAC2}"/>
              </a:ext>
            </a:extLst>
          </p:cNvPr>
          <p:cNvSpPr txBox="1"/>
          <p:nvPr/>
        </p:nvSpPr>
        <p:spPr>
          <a:xfrm>
            <a:off x="5004048" y="4623222"/>
            <a:ext cx="3744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400" dirty="0">
                <a:latin typeface="+mj-lt"/>
                <a:cs typeface="+mn-cs"/>
              </a:rPr>
              <a:t>1100                0111   binarny  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7D594EF7-EE0C-4DFF-BE9A-5A4F4B8A7D20}"/>
              </a:ext>
            </a:extLst>
          </p:cNvPr>
          <p:cNvCxnSpPr/>
          <p:nvPr/>
        </p:nvCxnSpPr>
        <p:spPr>
          <a:xfrm>
            <a:off x="4427984" y="1772816"/>
            <a:ext cx="0" cy="4176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D608CF4-6FE8-4095-A566-A1D8EA371FA4}"/>
              </a:ext>
            </a:extLst>
          </p:cNvPr>
          <p:cNvSpPr txBox="1"/>
          <p:nvPr/>
        </p:nvSpPr>
        <p:spPr>
          <a:xfrm>
            <a:off x="5868144" y="1772816"/>
            <a:ext cx="123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u="sng" dirty="0"/>
              <a:t>Przykład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8162AB0-7735-4965-A516-A7B069038B99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3357195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C1E4CD5C-9F6D-48E4-918F-CE33AA60CB75}"/>
              </a:ext>
            </a:extLst>
          </p:cNvPr>
          <p:cNvSpPr/>
          <p:nvPr/>
        </p:nvSpPr>
        <p:spPr>
          <a:xfrm>
            <a:off x="1187624" y="1844824"/>
            <a:ext cx="7056784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D0C924-8B39-4009-8C87-EE45625A9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9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28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Wymagania na względną odchyłkę 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28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częstotliwości taktowania </a:t>
            </a:r>
            <a:r>
              <a:rPr kumimoji="0" lang="pl-PL" altLang="pl-PL" sz="2800" b="1" i="1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s</a:t>
            </a:r>
            <a:r>
              <a:rPr kumimoji="0" lang="pl-PL" altLang="pl-PL" sz="28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dla zegarów różnych klas  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pl-PL" altLang="pl-PL" sz="28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E16611A-2BCC-4AC4-A3BF-E6F56BE3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6ED611C-C203-4484-A5B5-F3456418FDA5}" type="slidenum">
              <a:rPr lang="pl-PL" smtClean="0"/>
              <a:pPr>
                <a:spcAft>
                  <a:spcPts val="600"/>
                </a:spcAft>
              </a:pPr>
              <a:t>60</a:t>
            </a:fld>
            <a:endParaRPr lang="pl-PL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3B2512B-75A1-406D-ABD8-C3BEADDAB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55140"/>
              </p:ext>
            </p:extLst>
          </p:nvPr>
        </p:nvGraphicFramePr>
        <p:xfrm>
          <a:off x="1403648" y="2060848"/>
          <a:ext cx="6569280" cy="3600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429">
                  <a:extLst>
                    <a:ext uri="{9D8B030D-6E8A-4147-A177-3AD203B41FA5}">
                      <a16:colId xmlns:a16="http://schemas.microsoft.com/office/drawing/2014/main" val="2688680842"/>
                    </a:ext>
                  </a:extLst>
                </a:gridCol>
                <a:gridCol w="2276436">
                  <a:extLst>
                    <a:ext uri="{9D8B030D-6E8A-4147-A177-3AD203B41FA5}">
                      <a16:colId xmlns:a16="http://schemas.microsoft.com/office/drawing/2014/main" val="1174551071"/>
                    </a:ext>
                  </a:extLst>
                </a:gridCol>
                <a:gridCol w="2751415">
                  <a:extLst>
                    <a:ext uri="{9D8B030D-6E8A-4147-A177-3AD203B41FA5}">
                      <a16:colId xmlns:a16="http://schemas.microsoft.com/office/drawing/2014/main" val="1628308766"/>
                    </a:ext>
                  </a:extLst>
                </a:gridCol>
              </a:tblGrid>
              <a:tr h="1190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</a:rPr>
                        <a:t>Klasa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zegara</a:t>
                      </a: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</a:rPr>
                        <a:t>Względna odchyłka częstotliwości </a:t>
                      </a:r>
                      <a:r>
                        <a:rPr lang="pl-PL" sz="2400" b="0" i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pl-PL" sz="2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</a:rPr>
                        <a:t>Dokładność długookresowa</a:t>
                      </a:r>
                      <a:endParaRPr lang="pl-PL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89130"/>
                  </a:ext>
                </a:extLst>
              </a:tr>
              <a:tr h="6025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</a:rPr>
                        <a:t>PRC</a:t>
                      </a:r>
                      <a:endParaRPr lang="pl-PL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dirty="0">
                          <a:effectLst/>
                        </a:rPr>
                        <a:t>≤ 10</a:t>
                      </a:r>
                      <a:r>
                        <a:rPr lang="pl-PL" sz="2400" baseline="30000" dirty="0">
                          <a:effectLst/>
                        </a:rPr>
                        <a:t>-11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dirty="0">
                          <a:effectLst/>
                        </a:rPr>
                        <a:t>≤10</a:t>
                      </a:r>
                      <a:r>
                        <a:rPr lang="pl-PL" sz="2400" baseline="30000" dirty="0">
                          <a:effectLst/>
                        </a:rPr>
                        <a:t>-11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797970"/>
                  </a:ext>
                </a:extLst>
              </a:tr>
              <a:tr h="6025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</a:rPr>
                        <a:t>SSU-A</a:t>
                      </a:r>
                      <a:endParaRPr lang="pl-PL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dirty="0">
                          <a:effectLst/>
                        </a:rPr>
                        <a:t>10</a:t>
                      </a:r>
                      <a:r>
                        <a:rPr lang="pl-PL" sz="2400" baseline="30000" dirty="0">
                          <a:effectLst/>
                        </a:rPr>
                        <a:t>-10</a:t>
                      </a:r>
                      <a:r>
                        <a:rPr lang="pl-PL" sz="2400" dirty="0">
                          <a:effectLst/>
                        </a:rPr>
                        <a:t> ÷ 10</a:t>
                      </a:r>
                      <a:r>
                        <a:rPr lang="pl-PL" sz="2400" baseline="30000" dirty="0">
                          <a:effectLst/>
                        </a:rPr>
                        <a:t>-11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>
                          <a:effectLst/>
                        </a:rPr>
                        <a:t>10</a:t>
                      </a:r>
                      <a:r>
                        <a:rPr lang="pl-PL" sz="2400" baseline="30000">
                          <a:effectLst/>
                        </a:rPr>
                        <a:t>--9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299026"/>
                  </a:ext>
                </a:extLst>
              </a:tr>
              <a:tr h="6025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</a:rPr>
                        <a:t>SSU-B</a:t>
                      </a:r>
                      <a:endParaRPr lang="pl-PL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dirty="0">
                          <a:effectLst/>
                        </a:rPr>
                        <a:t>10</a:t>
                      </a:r>
                      <a:r>
                        <a:rPr lang="pl-PL" sz="2400" baseline="30000" dirty="0">
                          <a:effectLst/>
                        </a:rPr>
                        <a:t>-8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>
                          <a:effectLst/>
                        </a:rPr>
                        <a:t>10</a:t>
                      </a:r>
                      <a:r>
                        <a:rPr lang="pl-PL" sz="2400" baseline="30000">
                          <a:effectLst/>
                        </a:rPr>
                        <a:t>-6</a:t>
                      </a:r>
                      <a:endParaRPr lang="pl-P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98659"/>
                  </a:ext>
                </a:extLst>
              </a:tr>
              <a:tr h="6025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</a:rPr>
                        <a:t>SEC</a:t>
                      </a:r>
                      <a:endParaRPr lang="pl-PL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dirty="0">
                          <a:effectLst/>
                        </a:rPr>
                        <a:t>4,6·10</a:t>
                      </a:r>
                      <a:r>
                        <a:rPr lang="pl-PL" sz="2400" baseline="30000" dirty="0">
                          <a:effectLst/>
                        </a:rPr>
                        <a:t>-6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pl-PL" sz="2400" dirty="0">
                          <a:effectLst/>
                        </a:rPr>
                        <a:t>4,6·10</a:t>
                      </a:r>
                      <a:r>
                        <a:rPr lang="pl-PL" sz="2400" baseline="30000" dirty="0">
                          <a:effectLst/>
                        </a:rPr>
                        <a:t>-6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628" marR="1846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089943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6AFFA5FF-AA92-4090-A581-C8D2C39F24AF}"/>
              </a:ext>
            </a:extLst>
          </p:cNvPr>
          <p:cNvSpPr txBox="1"/>
          <p:nvPr/>
        </p:nvSpPr>
        <p:spPr>
          <a:xfrm>
            <a:off x="107504" y="6488668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3049661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rostokąt 104">
            <a:extLst>
              <a:ext uri="{FF2B5EF4-FFF2-40B4-BE49-F238E27FC236}">
                <a16:creationId xmlns:a16="http://schemas.microsoft.com/office/drawing/2014/main" id="{048CD8BA-7783-45B5-9CA0-F789D30DF097}"/>
              </a:ext>
            </a:extLst>
          </p:cNvPr>
          <p:cNvSpPr/>
          <p:nvPr/>
        </p:nvSpPr>
        <p:spPr>
          <a:xfrm>
            <a:off x="179512" y="856604"/>
            <a:ext cx="8856984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4E3CB55-840F-46B7-A1C1-5335E1D7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736283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61</a:t>
            </a:fld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316B632-5239-42FE-B6E3-69D00BD3F7EC}"/>
              </a:ext>
            </a:extLst>
          </p:cNvPr>
          <p:cNvGrpSpPr/>
          <p:nvPr/>
        </p:nvGrpSpPr>
        <p:grpSpPr>
          <a:xfrm>
            <a:off x="215516" y="1133511"/>
            <a:ext cx="8712968" cy="5350843"/>
            <a:chOff x="107504" y="958477"/>
            <a:chExt cx="8712968" cy="5350843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534AB0FA-4C9B-4414-A2D3-12C50A758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645" y="958477"/>
              <a:ext cx="409830" cy="409829"/>
            </a:xfrm>
            <a:prstGeom prst="ellipse">
              <a:avLst/>
            </a:prstGeom>
            <a:solidFill>
              <a:schemeClr val="bg1"/>
            </a:solidFill>
            <a:ln w="19050" cmpd="dbl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666C1AA7-22AF-4B9B-AEA2-6F906D2E0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908" y="1828808"/>
              <a:ext cx="307594" cy="3075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7D194ECF-4D67-4812-9036-CBADDC6FE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207" y="1828808"/>
              <a:ext cx="307594" cy="3075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4CD78AF1-ED11-463B-A44C-44A6CAF2F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506" y="1828808"/>
              <a:ext cx="307594" cy="3075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F1BC8C75-061C-460F-A473-E3B507F43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2545342"/>
              <a:ext cx="307594" cy="3075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73A5ACC5-85AE-42E9-BCCD-E1C556EC6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438" y="2545342"/>
              <a:ext cx="306705" cy="3075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9350242-6A2F-452A-9ACE-34F2BDF08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956" y="2545342"/>
              <a:ext cx="306705" cy="3075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99FFB19-9027-4E56-B353-C49B691F6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458" y="2545342"/>
              <a:ext cx="307594" cy="3075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70AF28A-4176-4606-814E-A19A133BF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976" y="2545342"/>
              <a:ext cx="307594" cy="3075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5707BDAA-45E7-4F39-B1EE-D16996F92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587" y="2545342"/>
              <a:ext cx="306705" cy="3075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6BB441B7-C805-4EAC-BE3C-D443E432F8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06226" flipH="1">
              <a:off x="1939721" y="1316744"/>
              <a:ext cx="306705" cy="5120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432E1B-A126-4A4F-B8FA-C32F671F39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06226" flipH="1">
              <a:off x="1351202" y="2084840"/>
              <a:ext cx="306705" cy="5120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08FBAED0-8D05-4431-B6E9-AFFACB4F3C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93774">
              <a:off x="3218993" y="2084840"/>
              <a:ext cx="307594" cy="5120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716CA45E-893D-4A55-B4E8-E4CD49227D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93774">
              <a:off x="2618028" y="1342525"/>
              <a:ext cx="306705" cy="5120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88A25252-8C09-4084-95EA-5EC0D521C2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9015" flipH="1">
              <a:off x="1657908" y="2174629"/>
              <a:ext cx="102235" cy="3582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A2A5BB03-DA53-4930-A027-517405ABC7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9015" flipH="1">
              <a:off x="2246426" y="2161294"/>
              <a:ext cx="102235" cy="359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EEA189D5-BA3F-4D7B-9AA0-9747ED48DC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30985">
              <a:off x="2502458" y="2161294"/>
              <a:ext cx="102235" cy="359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E3F26033-9145-44AA-A891-72ADC892E0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30985">
              <a:off x="3104311" y="2174629"/>
              <a:ext cx="102235" cy="3582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CD966886-46F0-4749-9BFC-F6379E6EF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04" y="1418979"/>
              <a:ext cx="0" cy="359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654B7F31-383C-4719-86F8-F4F9A4CF8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1069602"/>
              <a:ext cx="576962" cy="18846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dirty="0"/>
                <a:t>Poziom 1</a:t>
              </a: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88C77C0-BCC6-4C4B-BC23-DF55CB768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1844824"/>
              <a:ext cx="576962" cy="18846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dirty="0"/>
                <a:t>Poziom 2</a:t>
              </a: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62BFD6A7-334D-426D-B862-F03E83D22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2615573"/>
              <a:ext cx="576961" cy="18846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dirty="0"/>
                <a:t>Poziom 3</a:t>
              </a:r>
            </a:p>
          </p:txBody>
        </p:sp>
        <p:sp>
          <p:nvSpPr>
            <p:cNvPr id="26" name="Line 3">
              <a:extLst>
                <a:ext uri="{FF2B5EF4-FFF2-40B4-BE49-F238E27FC236}">
                  <a16:creationId xmlns:a16="http://schemas.microsoft.com/office/drawing/2014/main" id="{97110D7F-6B49-4856-BB70-B0B3460E81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87485" flipH="1">
              <a:off x="1703688" y="4203064"/>
              <a:ext cx="296609" cy="4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7" name="Line 8">
              <a:extLst>
                <a:ext uri="{FF2B5EF4-FFF2-40B4-BE49-F238E27FC236}">
                  <a16:creationId xmlns:a16="http://schemas.microsoft.com/office/drawing/2014/main" id="{90482107-1BDF-4C2A-9A3D-22C6A4CB6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5104" y="5042313"/>
              <a:ext cx="148304" cy="295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38DAF625-6A12-4D1F-8875-F56E2475D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9824" y="4992592"/>
              <a:ext cx="148304" cy="345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29" name="Line 10">
              <a:extLst>
                <a:ext uri="{FF2B5EF4-FFF2-40B4-BE49-F238E27FC236}">
                  <a16:creationId xmlns:a16="http://schemas.microsoft.com/office/drawing/2014/main" id="{DD347E87-0DF9-4C63-B98D-CBB8FF5F19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63402" flipH="1">
              <a:off x="2543364" y="4202636"/>
              <a:ext cx="295751" cy="4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0" name="Line 11">
              <a:extLst>
                <a:ext uri="{FF2B5EF4-FFF2-40B4-BE49-F238E27FC236}">
                  <a16:creationId xmlns:a16="http://schemas.microsoft.com/office/drawing/2014/main" id="{3DCA077B-AA7B-4C5A-B1D6-F987395C0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8880" y="5584951"/>
              <a:ext cx="2957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2060CD73-170E-4B09-90A1-4FD0F3A95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3408" y="4894008"/>
              <a:ext cx="690944" cy="444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2" name="Line 13">
              <a:extLst>
                <a:ext uri="{FF2B5EF4-FFF2-40B4-BE49-F238E27FC236}">
                  <a16:creationId xmlns:a16="http://schemas.microsoft.com/office/drawing/2014/main" id="{8F2E82D4-BFB9-4B61-B9ED-48D3196DD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909" y="4400232"/>
              <a:ext cx="296609" cy="8889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3" name="Line 14">
              <a:extLst>
                <a:ext uri="{FF2B5EF4-FFF2-40B4-BE49-F238E27FC236}">
                  <a16:creationId xmlns:a16="http://schemas.microsoft.com/office/drawing/2014/main" id="{38DC1C81-616E-460D-B391-E4193C5C3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6547" y="4770564"/>
              <a:ext cx="11349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4" name="Line 15">
              <a:extLst>
                <a:ext uri="{FF2B5EF4-FFF2-40B4-BE49-F238E27FC236}">
                  <a16:creationId xmlns:a16="http://schemas.microsoft.com/office/drawing/2014/main" id="{3A6B0CAC-2CF6-43B7-B238-1439A7C1C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160" y="4894008"/>
              <a:ext cx="839248" cy="4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5" name="Line 16">
              <a:extLst>
                <a:ext uri="{FF2B5EF4-FFF2-40B4-BE49-F238E27FC236}">
                  <a16:creationId xmlns:a16="http://schemas.microsoft.com/office/drawing/2014/main" id="{86F92A6C-1690-4D0B-B6AB-1807E2202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0576" y="4400232"/>
              <a:ext cx="296609" cy="8889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6" name="Oval 3">
              <a:extLst>
                <a:ext uri="{FF2B5EF4-FFF2-40B4-BE49-F238E27FC236}">
                  <a16:creationId xmlns:a16="http://schemas.microsoft.com/office/drawing/2014/main" id="{AFDE71FE-E6E5-4209-B051-C53258F3E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805" y="2717046"/>
              <a:ext cx="1453417" cy="1518877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 type="none" w="sm" len="sm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2CE48102-2FF7-420B-B38F-3D697C1B5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087" y="2913060"/>
              <a:ext cx="1754353" cy="1666584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 type="none" w="sm" len="sm"/>
            </a:ln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257BCEC0-6B67-4EC2-A5EF-DF6230E80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971" y="1638504"/>
              <a:ext cx="1654674" cy="1519807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 type="none" w="sm" len="sm"/>
            </a:ln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7E68162C-796A-4EEA-8EA7-7052D4632D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91581">
              <a:off x="5604980" y="3942722"/>
              <a:ext cx="1323792" cy="135373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 type="none" w="sm" len="sm"/>
            </a:ln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0" name="Line 8">
              <a:extLst>
                <a:ext uri="{FF2B5EF4-FFF2-40B4-BE49-F238E27FC236}">
                  <a16:creationId xmlns:a16="http://schemas.microsoft.com/office/drawing/2014/main" id="{C520E56C-D23B-4A54-B3FC-37E3FD64D2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87485" flipH="1">
              <a:off x="5925593" y="2863825"/>
              <a:ext cx="300936" cy="490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1" name="Line 12">
              <a:extLst>
                <a:ext uri="{FF2B5EF4-FFF2-40B4-BE49-F238E27FC236}">
                  <a16:creationId xmlns:a16="http://schemas.microsoft.com/office/drawing/2014/main" id="{DC6F44D9-BD2D-422D-A63E-4E37252B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2052" y="3680395"/>
              <a:ext cx="250622" cy="441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2" name="Line 13">
              <a:extLst>
                <a:ext uri="{FF2B5EF4-FFF2-40B4-BE49-F238E27FC236}">
                  <a16:creationId xmlns:a16="http://schemas.microsoft.com/office/drawing/2014/main" id="{20CAFC5A-810F-4EE2-B447-39C0E396B9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63402" flipH="1">
              <a:off x="6781302" y="2858453"/>
              <a:ext cx="293557" cy="501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1DE34882-B507-4509-8991-F7D2D369A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8884" y="3427714"/>
              <a:ext cx="11524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4" name="Line 15">
              <a:extLst>
                <a:ext uri="{FF2B5EF4-FFF2-40B4-BE49-F238E27FC236}">
                  <a16:creationId xmlns:a16="http://schemas.microsoft.com/office/drawing/2014/main" id="{11350DC8-5B39-428C-921E-5B21BF2C6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7472" y="3550339"/>
              <a:ext cx="750917" cy="588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5" name="Line 16">
              <a:extLst>
                <a:ext uri="{FF2B5EF4-FFF2-40B4-BE49-F238E27FC236}">
                  <a16:creationId xmlns:a16="http://schemas.microsoft.com/office/drawing/2014/main" id="{0CA0C7F5-ECAB-470F-8E1A-3C6471A8D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9756" y="3035686"/>
              <a:ext cx="200308" cy="10293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1806F4C4-9074-43CC-B364-6F97B9BFB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798" y="3305088"/>
              <a:ext cx="300936" cy="2944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7" name="Oval 18">
              <a:extLst>
                <a:ext uri="{FF2B5EF4-FFF2-40B4-BE49-F238E27FC236}">
                  <a16:creationId xmlns:a16="http://schemas.microsoft.com/office/drawing/2014/main" id="{7A4B9DAD-C1AA-460B-A3E3-53FF5C4D8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420" y="3794659"/>
              <a:ext cx="300936" cy="2944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8" name="Oval 19">
              <a:extLst>
                <a:ext uri="{FF2B5EF4-FFF2-40B4-BE49-F238E27FC236}">
                  <a16:creationId xmlns:a16="http://schemas.microsoft.com/office/drawing/2014/main" id="{14F5DDB5-DBB2-45D0-8552-012BF3DF5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420" y="2814589"/>
              <a:ext cx="300936" cy="2944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9" name="Oval 20">
              <a:extLst>
                <a:ext uri="{FF2B5EF4-FFF2-40B4-BE49-F238E27FC236}">
                  <a16:creationId xmlns:a16="http://schemas.microsoft.com/office/drawing/2014/main" id="{BF83145A-B638-47C6-9C8B-7D4251D88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8709" y="4039910"/>
              <a:ext cx="300936" cy="2963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0" name="Oval 21">
              <a:extLst>
                <a:ext uri="{FF2B5EF4-FFF2-40B4-BE49-F238E27FC236}">
                  <a16:creationId xmlns:a16="http://schemas.microsoft.com/office/drawing/2014/main" id="{F283EFD8-00B9-4DAB-975D-9CEB5946F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9632" y="3794659"/>
              <a:ext cx="300936" cy="2944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1" name="Oval 22">
              <a:extLst>
                <a:ext uri="{FF2B5EF4-FFF2-40B4-BE49-F238E27FC236}">
                  <a16:creationId xmlns:a16="http://schemas.microsoft.com/office/drawing/2014/main" id="{CF6E7480-2D3F-43D6-A927-39F5F4463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0568" y="3158311"/>
              <a:ext cx="300936" cy="29169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2" name="Oval 23">
              <a:extLst>
                <a:ext uri="{FF2B5EF4-FFF2-40B4-BE49-F238E27FC236}">
                  <a16:creationId xmlns:a16="http://schemas.microsoft.com/office/drawing/2014/main" id="{9BDF3F13-BE95-4CCE-937C-494A8CA2C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600" y="2325018"/>
              <a:ext cx="300936" cy="2963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3" name="Oval 24">
              <a:extLst>
                <a:ext uri="{FF2B5EF4-FFF2-40B4-BE49-F238E27FC236}">
                  <a16:creationId xmlns:a16="http://schemas.microsoft.com/office/drawing/2014/main" id="{E22ACC6B-5321-4FFD-91CE-1AEC8EDBD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59" y="1785282"/>
              <a:ext cx="300936" cy="2963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87BCBA54-1E82-484A-BEA6-81148DC12E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44905" flipV="1">
              <a:off x="6552148" y="2129004"/>
              <a:ext cx="250622" cy="39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5" name="Line 26">
              <a:extLst>
                <a:ext uri="{FF2B5EF4-FFF2-40B4-BE49-F238E27FC236}">
                  <a16:creationId xmlns:a16="http://schemas.microsoft.com/office/drawing/2014/main" id="{4130DBDB-4CD1-4636-8EEA-CCCC0B7A1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4671" y="3158311"/>
              <a:ext cx="149993" cy="1467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6" name="Line 27">
              <a:extLst>
                <a:ext uri="{FF2B5EF4-FFF2-40B4-BE49-F238E27FC236}">
                  <a16:creationId xmlns:a16="http://schemas.microsoft.com/office/drawing/2014/main" id="{9997FB9F-5ED5-4BB8-8BCF-891080551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74049" y="3501103"/>
              <a:ext cx="3503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7" name="Line 28">
              <a:extLst>
                <a:ext uri="{FF2B5EF4-FFF2-40B4-BE49-F238E27FC236}">
                  <a16:creationId xmlns:a16="http://schemas.microsoft.com/office/drawing/2014/main" id="{31142E79-625B-41E6-ABA6-FEAA58079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4356" y="3623728"/>
              <a:ext cx="200308" cy="1960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8" name="Oval 29">
              <a:extLst>
                <a:ext uri="{FF2B5EF4-FFF2-40B4-BE49-F238E27FC236}">
                  <a16:creationId xmlns:a16="http://schemas.microsoft.com/office/drawing/2014/main" id="{F65CF116-648F-4E33-BBC5-B102440A5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89649">
              <a:off x="5886671" y="4841617"/>
              <a:ext cx="299987" cy="29541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9" name="Oval 30">
              <a:extLst>
                <a:ext uri="{FF2B5EF4-FFF2-40B4-BE49-F238E27FC236}">
                  <a16:creationId xmlns:a16="http://schemas.microsoft.com/office/drawing/2014/main" id="{9D3B4BC5-FBC0-4221-86EB-70D51D1DEC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89649">
              <a:off x="6474303" y="4680904"/>
              <a:ext cx="300936" cy="2982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0" name="Line 31">
              <a:extLst>
                <a:ext uri="{FF2B5EF4-FFF2-40B4-BE49-F238E27FC236}">
                  <a16:creationId xmlns:a16="http://schemas.microsoft.com/office/drawing/2014/main" id="{E48EDE48-20D4-4713-9A35-CB4219422B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089649" flipH="1">
              <a:off x="6010083" y="4579646"/>
              <a:ext cx="176574" cy="207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1" name="Line 32">
              <a:extLst>
                <a:ext uri="{FF2B5EF4-FFF2-40B4-BE49-F238E27FC236}">
                  <a16:creationId xmlns:a16="http://schemas.microsoft.com/office/drawing/2014/main" id="{131DFC54-7475-49AF-A079-473D0A6420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089649">
              <a:off x="6474303" y="4477458"/>
              <a:ext cx="47466" cy="2257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2" name="Line 33">
              <a:extLst>
                <a:ext uri="{FF2B5EF4-FFF2-40B4-BE49-F238E27FC236}">
                  <a16:creationId xmlns:a16="http://schemas.microsoft.com/office/drawing/2014/main" id="{DE04C701-6DF9-4646-A75B-B12D0D3223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26850" y="2570268"/>
              <a:ext cx="149993" cy="975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3" name="Line 34">
              <a:extLst>
                <a:ext uri="{FF2B5EF4-FFF2-40B4-BE49-F238E27FC236}">
                  <a16:creationId xmlns:a16="http://schemas.microsoft.com/office/drawing/2014/main" id="{93BDD751-CBB3-41BF-9CDA-CC7A0C622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29017" y="3685040"/>
              <a:ext cx="50315" cy="342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4" name="Line 35">
              <a:extLst>
                <a:ext uri="{FF2B5EF4-FFF2-40B4-BE49-F238E27FC236}">
                  <a16:creationId xmlns:a16="http://schemas.microsoft.com/office/drawing/2014/main" id="{5A81589E-2A8B-4E5D-AA39-88370408A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9953" y="3672964"/>
              <a:ext cx="149993" cy="1467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5" name="Line 36">
              <a:extLst>
                <a:ext uri="{FF2B5EF4-FFF2-40B4-BE49-F238E27FC236}">
                  <a16:creationId xmlns:a16="http://schemas.microsoft.com/office/drawing/2014/main" id="{49BD13B2-8856-4AD2-87DB-E71574E27C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616573">
              <a:off x="7592608" y="3402631"/>
              <a:ext cx="299987" cy="18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6" name="Text Box 37">
              <a:extLst>
                <a:ext uri="{FF2B5EF4-FFF2-40B4-BE49-F238E27FC236}">
                  <a16:creationId xmlns:a16="http://schemas.microsoft.com/office/drawing/2014/main" id="{80CF44F0-CAC0-426D-B818-2947113B6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928" y="2178304"/>
              <a:ext cx="1800200" cy="58477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dirty="0"/>
                <a:t>Sieć operatora</a:t>
              </a:r>
            </a:p>
            <a:p>
              <a:pPr algn="ctr"/>
              <a:r>
                <a:rPr lang="pl-PL" sz="1600" dirty="0"/>
                <a:t>D</a:t>
              </a:r>
            </a:p>
          </p:txBody>
        </p:sp>
        <p:sp>
          <p:nvSpPr>
            <p:cNvPr id="67" name="Text Box 38">
              <a:extLst>
                <a:ext uri="{FF2B5EF4-FFF2-40B4-BE49-F238E27FC236}">
                  <a16:creationId xmlns:a16="http://schemas.microsoft.com/office/drawing/2014/main" id="{2EF9077B-7D3E-4D8A-BAAA-13E25BC8C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128" y="961007"/>
              <a:ext cx="1385764" cy="58477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dirty="0"/>
                <a:t>Sieć operatora</a:t>
              </a:r>
            </a:p>
            <a:p>
              <a:pPr algn="ctr"/>
              <a:r>
                <a:rPr lang="pl-PL" sz="1600" dirty="0"/>
                <a:t>A</a:t>
              </a:r>
            </a:p>
          </p:txBody>
        </p:sp>
        <p:sp>
          <p:nvSpPr>
            <p:cNvPr id="68" name="Text Box 39">
              <a:extLst>
                <a:ext uri="{FF2B5EF4-FFF2-40B4-BE49-F238E27FC236}">
                  <a16:creationId xmlns:a16="http://schemas.microsoft.com/office/drawing/2014/main" id="{28EA958E-4FD4-468B-98D7-1591FEA94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708" y="2322372"/>
              <a:ext cx="1385764" cy="58477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dirty="0"/>
                <a:t>Sieć operatora</a:t>
              </a:r>
            </a:p>
            <a:p>
              <a:pPr algn="ctr"/>
              <a:r>
                <a:rPr lang="pl-PL" sz="1600" dirty="0"/>
                <a:t>B</a:t>
              </a:r>
            </a:p>
          </p:txBody>
        </p:sp>
        <p:sp>
          <p:nvSpPr>
            <p:cNvPr id="69" name="Text Box 40">
              <a:extLst>
                <a:ext uri="{FF2B5EF4-FFF2-40B4-BE49-F238E27FC236}">
                  <a16:creationId xmlns:a16="http://schemas.microsoft.com/office/drawing/2014/main" id="{8833C633-18D4-4352-BAE4-E42CAF664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8523" y="4788441"/>
              <a:ext cx="1385764" cy="58477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600" dirty="0"/>
                <a:t>Sieć operatora</a:t>
              </a:r>
            </a:p>
            <a:p>
              <a:pPr algn="ctr"/>
              <a:r>
                <a:rPr lang="pl-PL" sz="1600" dirty="0"/>
                <a:t>C</a:t>
              </a:r>
            </a:p>
          </p:txBody>
        </p:sp>
        <p:sp>
          <p:nvSpPr>
            <p:cNvPr id="70" name="pole tekstowe 81">
              <a:extLst>
                <a:ext uri="{FF2B5EF4-FFF2-40B4-BE49-F238E27FC236}">
                  <a16:creationId xmlns:a16="http://schemas.microsoft.com/office/drawing/2014/main" id="{136D6991-4F7C-4AD7-BAB4-C621010A0641}"/>
                </a:ext>
              </a:extLst>
            </p:cNvPr>
            <p:cNvSpPr txBox="1"/>
            <p:nvPr/>
          </p:nvSpPr>
          <p:spPr>
            <a:xfrm>
              <a:off x="1403648" y="3068960"/>
              <a:ext cx="1608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/>
                <a:t>a) </a:t>
              </a:r>
              <a:r>
                <a:rPr lang="pl-PL" dirty="0" err="1"/>
                <a:t>master-slave</a:t>
              </a:r>
              <a:endParaRPr lang="pl-PL" dirty="0"/>
            </a:p>
          </p:txBody>
        </p:sp>
        <p:sp>
          <p:nvSpPr>
            <p:cNvPr id="71" name="pole tekstowe 82">
              <a:extLst>
                <a:ext uri="{FF2B5EF4-FFF2-40B4-BE49-F238E27FC236}">
                  <a16:creationId xmlns:a16="http://schemas.microsoft.com/office/drawing/2014/main" id="{66855B96-9279-4BA8-A864-B313E29B10F9}"/>
                </a:ext>
              </a:extLst>
            </p:cNvPr>
            <p:cNvSpPr txBox="1"/>
            <p:nvPr/>
          </p:nvSpPr>
          <p:spPr>
            <a:xfrm>
              <a:off x="1403648" y="5939988"/>
              <a:ext cx="1377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/>
                <a:t>b) wzajemna</a:t>
              </a:r>
            </a:p>
          </p:txBody>
        </p:sp>
        <p:sp>
          <p:nvSpPr>
            <p:cNvPr id="72" name="pole tekstowe 83">
              <a:extLst>
                <a:ext uri="{FF2B5EF4-FFF2-40B4-BE49-F238E27FC236}">
                  <a16:creationId xmlns:a16="http://schemas.microsoft.com/office/drawing/2014/main" id="{47CD0194-62EA-49DF-8D43-24840C8860C1}"/>
                </a:ext>
              </a:extLst>
            </p:cNvPr>
            <p:cNvSpPr txBox="1"/>
            <p:nvPr/>
          </p:nvSpPr>
          <p:spPr>
            <a:xfrm>
              <a:off x="7543648" y="1187460"/>
              <a:ext cx="1276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/>
                <a:t>c) mieszana</a:t>
              </a:r>
            </a:p>
          </p:txBody>
        </p:sp>
        <p:sp>
          <p:nvSpPr>
            <p:cNvPr id="73" name="Oval 2">
              <a:extLst>
                <a:ext uri="{FF2B5EF4-FFF2-40B4-BE49-F238E27FC236}">
                  <a16:creationId xmlns:a16="http://schemas.microsoft.com/office/drawing/2014/main" id="{AC296EE5-D220-4662-B001-6145C02537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7744" y="999571"/>
              <a:ext cx="327864" cy="327863"/>
            </a:xfrm>
            <a:prstGeom prst="ellipse">
              <a:avLst/>
            </a:prstGeom>
            <a:solidFill>
              <a:schemeClr val="bg1"/>
            </a:solidFill>
            <a:ln w="19050" cmpd="dbl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F59A9093-346C-4723-B73E-19E3C768EE88}"/>
                </a:ext>
              </a:extLst>
            </p:cNvPr>
            <p:cNvGrpSpPr/>
            <p:nvPr/>
          </p:nvGrpSpPr>
          <p:grpSpPr>
            <a:xfrm>
              <a:off x="6301144" y="2594380"/>
              <a:ext cx="409830" cy="409829"/>
              <a:chOff x="3442090" y="1110877"/>
              <a:chExt cx="409830" cy="409829"/>
            </a:xfrm>
          </p:grpSpPr>
          <p:sp>
            <p:nvSpPr>
              <p:cNvPr id="103" name="Oval 2">
                <a:extLst>
                  <a:ext uri="{FF2B5EF4-FFF2-40B4-BE49-F238E27FC236}">
                    <a16:creationId xmlns:a16="http://schemas.microsoft.com/office/drawing/2014/main" id="{82B0AEF2-FB96-4A1D-A5FF-E1F6F487A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4" name="Oval 2">
                <a:extLst>
                  <a:ext uri="{FF2B5EF4-FFF2-40B4-BE49-F238E27FC236}">
                    <a16:creationId xmlns:a16="http://schemas.microsoft.com/office/drawing/2014/main" id="{86F14D73-98EE-47A8-A1C8-0F52F920154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F981EA4C-ED75-486F-B1D4-BB482AE3E6A9}"/>
                </a:ext>
              </a:extLst>
            </p:cNvPr>
            <p:cNvGrpSpPr/>
            <p:nvPr/>
          </p:nvGrpSpPr>
          <p:grpSpPr>
            <a:xfrm>
              <a:off x="7135764" y="3243405"/>
              <a:ext cx="409830" cy="409829"/>
              <a:chOff x="3442090" y="1110877"/>
              <a:chExt cx="409830" cy="409829"/>
            </a:xfrm>
          </p:grpSpPr>
          <p:sp>
            <p:nvSpPr>
              <p:cNvPr id="101" name="Oval 2">
                <a:extLst>
                  <a:ext uri="{FF2B5EF4-FFF2-40B4-BE49-F238E27FC236}">
                    <a16:creationId xmlns:a16="http://schemas.microsoft.com/office/drawing/2014/main" id="{D72B9A6D-FA27-4C07-A727-7CCFE40D8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2" name="Oval 2">
                <a:extLst>
                  <a:ext uri="{FF2B5EF4-FFF2-40B4-BE49-F238E27FC236}">
                    <a16:creationId xmlns:a16="http://schemas.microsoft.com/office/drawing/2014/main" id="{F4A1A948-C502-4D8E-A43B-504489090C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050F3290-9A52-426F-A5EB-85829450CAAE}"/>
                </a:ext>
              </a:extLst>
            </p:cNvPr>
            <p:cNvGrpSpPr/>
            <p:nvPr/>
          </p:nvGrpSpPr>
          <p:grpSpPr>
            <a:xfrm>
              <a:off x="5476205" y="3266141"/>
              <a:ext cx="409830" cy="409829"/>
              <a:chOff x="3442090" y="1110877"/>
              <a:chExt cx="409830" cy="409829"/>
            </a:xfrm>
          </p:grpSpPr>
          <p:sp>
            <p:nvSpPr>
              <p:cNvPr id="99" name="Oval 2">
                <a:extLst>
                  <a:ext uri="{FF2B5EF4-FFF2-40B4-BE49-F238E27FC236}">
                    <a16:creationId xmlns:a16="http://schemas.microsoft.com/office/drawing/2014/main" id="{2E44D415-2549-4F0C-B1C6-74BBEACD4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0" name="Oval 2">
                <a:extLst>
                  <a:ext uri="{FF2B5EF4-FFF2-40B4-BE49-F238E27FC236}">
                    <a16:creationId xmlns:a16="http://schemas.microsoft.com/office/drawing/2014/main" id="{D24F4F74-C897-416C-B21E-06B5D31A74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5D1E1C1-7AF5-4587-AD6B-536188A004D8}"/>
                </a:ext>
              </a:extLst>
            </p:cNvPr>
            <p:cNvGrpSpPr/>
            <p:nvPr/>
          </p:nvGrpSpPr>
          <p:grpSpPr>
            <a:xfrm>
              <a:off x="6034378" y="4120557"/>
              <a:ext cx="409830" cy="409829"/>
              <a:chOff x="3442090" y="1110877"/>
              <a:chExt cx="409830" cy="409829"/>
            </a:xfrm>
          </p:grpSpPr>
          <p:sp>
            <p:nvSpPr>
              <p:cNvPr id="97" name="Oval 2">
                <a:extLst>
                  <a:ext uri="{FF2B5EF4-FFF2-40B4-BE49-F238E27FC236}">
                    <a16:creationId xmlns:a16="http://schemas.microsoft.com/office/drawing/2014/main" id="{7FFCC643-0475-4F32-B76F-4AB8F0952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8" name="Oval 2">
                <a:extLst>
                  <a:ext uri="{FF2B5EF4-FFF2-40B4-BE49-F238E27FC236}">
                    <a16:creationId xmlns:a16="http://schemas.microsoft.com/office/drawing/2014/main" id="{B3D35309-3768-4519-84C9-59CCB5638C8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59A788-0FA8-48D2-A595-50897B471378}"/>
                </a:ext>
              </a:extLst>
            </p:cNvPr>
            <p:cNvGrpSpPr/>
            <p:nvPr/>
          </p:nvGrpSpPr>
          <p:grpSpPr>
            <a:xfrm>
              <a:off x="2073938" y="3955275"/>
              <a:ext cx="409830" cy="409829"/>
              <a:chOff x="3442090" y="1110877"/>
              <a:chExt cx="409830" cy="409829"/>
            </a:xfrm>
          </p:grpSpPr>
          <p:sp>
            <p:nvSpPr>
              <p:cNvPr id="95" name="Oval 2">
                <a:extLst>
                  <a:ext uri="{FF2B5EF4-FFF2-40B4-BE49-F238E27FC236}">
                    <a16:creationId xmlns:a16="http://schemas.microsoft.com/office/drawing/2014/main" id="{D10E48E2-178F-40C5-995F-502F87C52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6" name="Oval 2">
                <a:extLst>
                  <a:ext uri="{FF2B5EF4-FFF2-40B4-BE49-F238E27FC236}">
                    <a16:creationId xmlns:a16="http://schemas.microsoft.com/office/drawing/2014/main" id="{90022177-B355-4088-B6BB-1B41A0115D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8FEFC716-09A2-48BF-8C82-44291D00AB64}"/>
                </a:ext>
              </a:extLst>
            </p:cNvPr>
            <p:cNvGrpSpPr/>
            <p:nvPr/>
          </p:nvGrpSpPr>
          <p:grpSpPr>
            <a:xfrm>
              <a:off x="2866026" y="4603347"/>
              <a:ext cx="409830" cy="409829"/>
              <a:chOff x="3442090" y="1110877"/>
              <a:chExt cx="409830" cy="409829"/>
            </a:xfrm>
          </p:grpSpPr>
          <p:sp>
            <p:nvSpPr>
              <p:cNvPr id="93" name="Oval 2">
                <a:extLst>
                  <a:ext uri="{FF2B5EF4-FFF2-40B4-BE49-F238E27FC236}">
                    <a16:creationId xmlns:a16="http://schemas.microsoft.com/office/drawing/2014/main" id="{E133F200-B91B-4281-A3B6-E03156CF1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4" name="Oval 2">
                <a:extLst>
                  <a:ext uri="{FF2B5EF4-FFF2-40B4-BE49-F238E27FC236}">
                    <a16:creationId xmlns:a16="http://schemas.microsoft.com/office/drawing/2014/main" id="{8AA9B027-E6D5-428A-B460-5BFF53344A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0" name="Grupa 79">
              <a:extLst>
                <a:ext uri="{FF2B5EF4-FFF2-40B4-BE49-F238E27FC236}">
                  <a16:creationId xmlns:a16="http://schemas.microsoft.com/office/drawing/2014/main" id="{B7362943-3B99-476C-A99E-28DB803DA6AE}"/>
                </a:ext>
              </a:extLst>
            </p:cNvPr>
            <p:cNvGrpSpPr/>
            <p:nvPr/>
          </p:nvGrpSpPr>
          <p:grpSpPr>
            <a:xfrm>
              <a:off x="1299741" y="4631870"/>
              <a:ext cx="409830" cy="409829"/>
              <a:chOff x="3442090" y="1110877"/>
              <a:chExt cx="409830" cy="409829"/>
            </a:xfrm>
          </p:grpSpPr>
          <p:sp>
            <p:nvSpPr>
              <p:cNvPr id="91" name="Oval 2">
                <a:extLst>
                  <a:ext uri="{FF2B5EF4-FFF2-40B4-BE49-F238E27FC236}">
                    <a16:creationId xmlns:a16="http://schemas.microsoft.com/office/drawing/2014/main" id="{3DAF792A-A829-4AB9-B369-7230654D7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2" name="Oval 2">
                <a:extLst>
                  <a:ext uri="{FF2B5EF4-FFF2-40B4-BE49-F238E27FC236}">
                    <a16:creationId xmlns:a16="http://schemas.microsoft.com/office/drawing/2014/main" id="{0CB735F4-447C-4C55-872D-FF91A6517C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1" name="Grupa 80">
              <a:extLst>
                <a:ext uri="{FF2B5EF4-FFF2-40B4-BE49-F238E27FC236}">
                  <a16:creationId xmlns:a16="http://schemas.microsoft.com/office/drawing/2014/main" id="{8C8B0E9A-84BE-415C-B3C2-B17217BB8192}"/>
                </a:ext>
              </a:extLst>
            </p:cNvPr>
            <p:cNvGrpSpPr/>
            <p:nvPr/>
          </p:nvGrpSpPr>
          <p:grpSpPr>
            <a:xfrm>
              <a:off x="1673789" y="5352903"/>
              <a:ext cx="409830" cy="409829"/>
              <a:chOff x="3442090" y="1110877"/>
              <a:chExt cx="409830" cy="409829"/>
            </a:xfrm>
          </p:grpSpPr>
          <p:sp>
            <p:nvSpPr>
              <p:cNvPr id="89" name="Oval 2">
                <a:extLst>
                  <a:ext uri="{FF2B5EF4-FFF2-40B4-BE49-F238E27FC236}">
                    <a16:creationId xmlns:a16="http://schemas.microsoft.com/office/drawing/2014/main" id="{C7418BCF-F3D5-42AF-A096-DD62BA680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0" name="Oval 2">
                <a:extLst>
                  <a:ext uri="{FF2B5EF4-FFF2-40B4-BE49-F238E27FC236}">
                    <a16:creationId xmlns:a16="http://schemas.microsoft.com/office/drawing/2014/main" id="{ACE4547B-3B10-46FD-82FF-A087D5936D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AFF9F783-EFB8-4DE0-A606-1297DE6B11C2}"/>
                </a:ext>
              </a:extLst>
            </p:cNvPr>
            <p:cNvGrpSpPr/>
            <p:nvPr/>
          </p:nvGrpSpPr>
          <p:grpSpPr>
            <a:xfrm>
              <a:off x="2419970" y="5330684"/>
              <a:ext cx="409830" cy="409829"/>
              <a:chOff x="3442090" y="1110877"/>
              <a:chExt cx="409830" cy="409829"/>
            </a:xfrm>
          </p:grpSpPr>
          <p:sp>
            <p:nvSpPr>
              <p:cNvPr id="87" name="Oval 2">
                <a:extLst>
                  <a:ext uri="{FF2B5EF4-FFF2-40B4-BE49-F238E27FC236}">
                    <a16:creationId xmlns:a16="http://schemas.microsoft.com/office/drawing/2014/main" id="{3F3CC96D-59CB-4DF9-92AC-5946F8EE1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8" name="Oval 2">
                <a:extLst>
                  <a:ext uri="{FF2B5EF4-FFF2-40B4-BE49-F238E27FC236}">
                    <a16:creationId xmlns:a16="http://schemas.microsoft.com/office/drawing/2014/main" id="{504AEBEC-4B02-4B47-AA86-23DE56A5D7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3" name="Grupa 82">
              <a:extLst>
                <a:ext uri="{FF2B5EF4-FFF2-40B4-BE49-F238E27FC236}">
                  <a16:creationId xmlns:a16="http://schemas.microsoft.com/office/drawing/2014/main" id="{4B11EAA0-8562-4B6A-8DE1-EA9893B299AA}"/>
                </a:ext>
              </a:extLst>
            </p:cNvPr>
            <p:cNvGrpSpPr/>
            <p:nvPr/>
          </p:nvGrpSpPr>
          <p:grpSpPr>
            <a:xfrm>
              <a:off x="4594218" y="5611459"/>
              <a:ext cx="409830" cy="409829"/>
              <a:chOff x="3442090" y="1110877"/>
              <a:chExt cx="409830" cy="409829"/>
            </a:xfrm>
          </p:grpSpPr>
          <p:sp>
            <p:nvSpPr>
              <p:cNvPr id="85" name="Oval 2">
                <a:extLst>
                  <a:ext uri="{FF2B5EF4-FFF2-40B4-BE49-F238E27FC236}">
                    <a16:creationId xmlns:a16="http://schemas.microsoft.com/office/drawing/2014/main" id="{4CA05A92-5A24-4284-B40C-02D9226A1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090" y="1110877"/>
                <a:ext cx="409830" cy="409829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6" name="Oval 2">
                <a:extLst>
                  <a:ext uri="{FF2B5EF4-FFF2-40B4-BE49-F238E27FC236}">
                    <a16:creationId xmlns:a16="http://schemas.microsoft.com/office/drawing/2014/main" id="{632DFDC5-A4B0-4B38-8ED8-925DE10695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9189" y="1151971"/>
                <a:ext cx="327864" cy="327863"/>
              </a:xfrm>
              <a:prstGeom prst="ellipse">
                <a:avLst/>
              </a:prstGeom>
              <a:solidFill>
                <a:schemeClr val="bg1"/>
              </a:solidFill>
              <a:ln w="19050" cmpd="dbl">
                <a:solidFill>
                  <a:schemeClr val="tx1"/>
                </a:solidFill>
                <a:round/>
                <a:headEnd/>
                <a:tailEnd type="none" w="sm" len="sm"/>
              </a:ln>
              <a:effectLst/>
            </p:spPr>
            <p:txBody>
              <a:bodyPr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84" name="pole tekstowe 116">
              <a:extLst>
                <a:ext uri="{FF2B5EF4-FFF2-40B4-BE49-F238E27FC236}">
                  <a16:creationId xmlns:a16="http://schemas.microsoft.com/office/drawing/2014/main" id="{232C10D2-5CD1-4B63-AB14-4A9624636E24}"/>
                </a:ext>
              </a:extLst>
            </p:cNvPr>
            <p:cNvSpPr txBox="1"/>
            <p:nvPr/>
          </p:nvSpPr>
          <p:spPr>
            <a:xfrm>
              <a:off x="5049987" y="5630690"/>
              <a:ext cx="2539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/>
                <a:t>zegar główny odniesienia</a:t>
              </a:r>
            </a:p>
          </p:txBody>
        </p:sp>
      </p:grpSp>
      <p:sp>
        <p:nvSpPr>
          <p:cNvPr id="106" name="Rectangle 1">
            <a:extLst>
              <a:ext uri="{FF2B5EF4-FFF2-40B4-BE49-F238E27FC236}">
                <a16:creationId xmlns:a16="http://schemas.microsoft.com/office/drawing/2014/main" id="{65027AD8-3216-45E0-806C-22051A2A2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2800" b="1" dirty="0">
                <a:latin typeface="+mj-lt"/>
                <a:ea typeface="+mj-ea"/>
                <a:cs typeface="+mj-cs"/>
              </a:rPr>
              <a:t>Dystrybucja sygnału zegarowego</a:t>
            </a:r>
            <a:r>
              <a:rPr kumimoji="0" lang="pl-PL" altLang="pl-PL" sz="28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 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pl-PL" altLang="pl-PL" sz="28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7" name="pole tekstowe 106">
            <a:extLst>
              <a:ext uri="{FF2B5EF4-FFF2-40B4-BE49-F238E27FC236}">
                <a16:creationId xmlns:a16="http://schemas.microsoft.com/office/drawing/2014/main" id="{CD2F6B67-48BD-40C9-A713-455D28AFCD92}"/>
              </a:ext>
            </a:extLst>
          </p:cNvPr>
          <p:cNvSpPr txBox="1"/>
          <p:nvPr/>
        </p:nvSpPr>
        <p:spPr>
          <a:xfrm>
            <a:off x="107504" y="6580429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710158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>
            <a:extLst>
              <a:ext uri="{FF2B5EF4-FFF2-40B4-BE49-F238E27FC236}">
                <a16:creationId xmlns:a16="http://schemas.microsoft.com/office/drawing/2014/main" id="{BC7D5ED2-EE58-441C-92CE-49165CAD0610}"/>
              </a:ext>
            </a:extLst>
          </p:cNvPr>
          <p:cNvSpPr/>
          <p:nvPr/>
        </p:nvSpPr>
        <p:spPr>
          <a:xfrm>
            <a:off x="323528" y="1268760"/>
            <a:ext cx="8496944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7EB1278-21FA-4956-9540-8717753B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62</a:t>
            </a:fld>
            <a:endParaRPr lang="pl-PL"/>
          </a:p>
        </p:txBody>
      </p:sp>
      <p:cxnSp>
        <p:nvCxnSpPr>
          <p:cNvPr id="3" name="Łącznik prostoliniowy 37">
            <a:extLst>
              <a:ext uri="{FF2B5EF4-FFF2-40B4-BE49-F238E27FC236}">
                <a16:creationId xmlns:a16="http://schemas.microsoft.com/office/drawing/2014/main" id="{F5DC0BC0-75A9-4CEB-9224-6E875ECBE738}"/>
              </a:ext>
            </a:extLst>
          </p:cNvPr>
          <p:cNvCxnSpPr>
            <a:endCxn id="8" idx="1"/>
          </p:cNvCxnSpPr>
          <p:nvPr/>
        </p:nvCxnSpPr>
        <p:spPr>
          <a:xfrm>
            <a:off x="1691680" y="2888940"/>
            <a:ext cx="7200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oliniowy 38">
            <a:extLst>
              <a:ext uri="{FF2B5EF4-FFF2-40B4-BE49-F238E27FC236}">
                <a16:creationId xmlns:a16="http://schemas.microsoft.com/office/drawing/2014/main" id="{FB2C6529-B67E-4997-A56D-27D98AEB4EF4}"/>
              </a:ext>
            </a:extLst>
          </p:cNvPr>
          <p:cNvCxnSpPr/>
          <p:nvPr/>
        </p:nvCxnSpPr>
        <p:spPr>
          <a:xfrm>
            <a:off x="6732240" y="2924944"/>
            <a:ext cx="7200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18440F2-CA2A-4E52-9869-41097D863B36}"/>
              </a:ext>
            </a:extLst>
          </p:cNvPr>
          <p:cNvSpPr txBox="1"/>
          <p:nvPr/>
        </p:nvSpPr>
        <p:spPr>
          <a:xfrm>
            <a:off x="3347864" y="1916832"/>
            <a:ext cx="243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/>
              <a:t>pamięć buforowa (FIFO)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CAEA4E3-9EA7-4272-A537-D35E0CF7D3CF}"/>
              </a:ext>
            </a:extLst>
          </p:cNvPr>
          <p:cNvSpPr txBox="1"/>
          <p:nvPr/>
        </p:nvSpPr>
        <p:spPr>
          <a:xfrm>
            <a:off x="2555776" y="3789040"/>
            <a:ext cx="1148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dolny adres</a:t>
            </a:r>
          </a:p>
          <a:p>
            <a:pPr algn="ctr"/>
            <a:r>
              <a:rPr lang="pl-PL" sz="1600" dirty="0"/>
              <a:t>graniczny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D05F8B7-0D03-4A94-AF26-47FE629DFFF2}"/>
              </a:ext>
            </a:extLst>
          </p:cNvPr>
          <p:cNvSpPr txBox="1"/>
          <p:nvPr/>
        </p:nvSpPr>
        <p:spPr>
          <a:xfrm>
            <a:off x="5429588" y="3789040"/>
            <a:ext cx="1161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górny adres</a:t>
            </a:r>
          </a:p>
          <a:p>
            <a:pPr algn="ctr"/>
            <a:r>
              <a:rPr lang="pl-PL" sz="1600" dirty="0"/>
              <a:t>graniczny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01358C5-D6F3-445F-92AD-ACE9143DBE19}"/>
              </a:ext>
            </a:extLst>
          </p:cNvPr>
          <p:cNvSpPr/>
          <p:nvPr/>
        </p:nvSpPr>
        <p:spPr>
          <a:xfrm>
            <a:off x="2411760" y="2420888"/>
            <a:ext cx="43204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16">
            <a:extLst>
              <a:ext uri="{FF2B5EF4-FFF2-40B4-BE49-F238E27FC236}">
                <a16:creationId xmlns:a16="http://schemas.microsoft.com/office/drawing/2014/main" id="{9A49B702-B836-4830-95EE-AD43CEE4331E}"/>
              </a:ext>
            </a:extLst>
          </p:cNvPr>
          <p:cNvCxnSpPr/>
          <p:nvPr/>
        </p:nvCxnSpPr>
        <p:spPr>
          <a:xfrm>
            <a:off x="4283968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17">
            <a:extLst>
              <a:ext uri="{FF2B5EF4-FFF2-40B4-BE49-F238E27FC236}">
                <a16:creationId xmlns:a16="http://schemas.microsoft.com/office/drawing/2014/main" id="{C673BD66-601B-47BD-9876-14331D8CBF4C}"/>
              </a:ext>
            </a:extLst>
          </p:cNvPr>
          <p:cNvCxnSpPr/>
          <p:nvPr/>
        </p:nvCxnSpPr>
        <p:spPr>
          <a:xfrm>
            <a:off x="4427984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8">
            <a:extLst>
              <a:ext uri="{FF2B5EF4-FFF2-40B4-BE49-F238E27FC236}">
                <a16:creationId xmlns:a16="http://schemas.microsoft.com/office/drawing/2014/main" id="{3C0A8B22-722E-4354-994B-39730C4985A1}"/>
              </a:ext>
            </a:extLst>
          </p:cNvPr>
          <p:cNvCxnSpPr/>
          <p:nvPr/>
        </p:nvCxnSpPr>
        <p:spPr>
          <a:xfrm>
            <a:off x="4572000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9">
            <a:extLst>
              <a:ext uri="{FF2B5EF4-FFF2-40B4-BE49-F238E27FC236}">
                <a16:creationId xmlns:a16="http://schemas.microsoft.com/office/drawing/2014/main" id="{C71AB8B4-142F-40D7-BAAB-7B21F318BC25}"/>
              </a:ext>
            </a:extLst>
          </p:cNvPr>
          <p:cNvCxnSpPr/>
          <p:nvPr/>
        </p:nvCxnSpPr>
        <p:spPr>
          <a:xfrm>
            <a:off x="4716016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20">
            <a:extLst>
              <a:ext uri="{FF2B5EF4-FFF2-40B4-BE49-F238E27FC236}">
                <a16:creationId xmlns:a16="http://schemas.microsoft.com/office/drawing/2014/main" id="{72A3AB5E-5BE1-4C12-9884-6480639B2201}"/>
              </a:ext>
            </a:extLst>
          </p:cNvPr>
          <p:cNvCxnSpPr/>
          <p:nvPr/>
        </p:nvCxnSpPr>
        <p:spPr>
          <a:xfrm>
            <a:off x="4860032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21">
            <a:extLst>
              <a:ext uri="{FF2B5EF4-FFF2-40B4-BE49-F238E27FC236}">
                <a16:creationId xmlns:a16="http://schemas.microsoft.com/office/drawing/2014/main" id="{B5078569-F8FC-4C68-A616-0C31680132C1}"/>
              </a:ext>
            </a:extLst>
          </p:cNvPr>
          <p:cNvCxnSpPr/>
          <p:nvPr/>
        </p:nvCxnSpPr>
        <p:spPr>
          <a:xfrm>
            <a:off x="5004048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22">
            <a:extLst>
              <a:ext uri="{FF2B5EF4-FFF2-40B4-BE49-F238E27FC236}">
                <a16:creationId xmlns:a16="http://schemas.microsoft.com/office/drawing/2014/main" id="{261F3C39-864C-4953-B13B-5962C02FB65D}"/>
              </a:ext>
            </a:extLst>
          </p:cNvPr>
          <p:cNvCxnSpPr/>
          <p:nvPr/>
        </p:nvCxnSpPr>
        <p:spPr>
          <a:xfrm>
            <a:off x="5148064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23">
            <a:extLst>
              <a:ext uri="{FF2B5EF4-FFF2-40B4-BE49-F238E27FC236}">
                <a16:creationId xmlns:a16="http://schemas.microsoft.com/office/drawing/2014/main" id="{28538310-722B-486C-90B8-37742585A741}"/>
              </a:ext>
            </a:extLst>
          </p:cNvPr>
          <p:cNvCxnSpPr/>
          <p:nvPr/>
        </p:nvCxnSpPr>
        <p:spPr>
          <a:xfrm>
            <a:off x="5292080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24">
            <a:extLst>
              <a:ext uri="{FF2B5EF4-FFF2-40B4-BE49-F238E27FC236}">
                <a16:creationId xmlns:a16="http://schemas.microsoft.com/office/drawing/2014/main" id="{460D2FDD-D9D2-4A0B-BF02-666E226B248D}"/>
              </a:ext>
            </a:extLst>
          </p:cNvPr>
          <p:cNvCxnSpPr/>
          <p:nvPr/>
        </p:nvCxnSpPr>
        <p:spPr>
          <a:xfrm>
            <a:off x="5436096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25">
            <a:extLst>
              <a:ext uri="{FF2B5EF4-FFF2-40B4-BE49-F238E27FC236}">
                <a16:creationId xmlns:a16="http://schemas.microsoft.com/office/drawing/2014/main" id="{B887E576-044D-4094-92F1-F027D5EB41E4}"/>
              </a:ext>
            </a:extLst>
          </p:cNvPr>
          <p:cNvCxnSpPr/>
          <p:nvPr/>
        </p:nvCxnSpPr>
        <p:spPr>
          <a:xfrm>
            <a:off x="5580112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26">
            <a:extLst>
              <a:ext uri="{FF2B5EF4-FFF2-40B4-BE49-F238E27FC236}">
                <a16:creationId xmlns:a16="http://schemas.microsoft.com/office/drawing/2014/main" id="{C9DAD201-1850-448C-8017-460E166FE6BA}"/>
              </a:ext>
            </a:extLst>
          </p:cNvPr>
          <p:cNvCxnSpPr/>
          <p:nvPr/>
        </p:nvCxnSpPr>
        <p:spPr>
          <a:xfrm>
            <a:off x="5724128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27">
            <a:extLst>
              <a:ext uri="{FF2B5EF4-FFF2-40B4-BE49-F238E27FC236}">
                <a16:creationId xmlns:a16="http://schemas.microsoft.com/office/drawing/2014/main" id="{1C49EE18-0534-4B83-80E2-B330BE2892A2}"/>
              </a:ext>
            </a:extLst>
          </p:cNvPr>
          <p:cNvCxnSpPr/>
          <p:nvPr/>
        </p:nvCxnSpPr>
        <p:spPr>
          <a:xfrm>
            <a:off x="5868144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8">
            <a:extLst>
              <a:ext uri="{FF2B5EF4-FFF2-40B4-BE49-F238E27FC236}">
                <a16:creationId xmlns:a16="http://schemas.microsoft.com/office/drawing/2014/main" id="{25E415F5-BFAE-4953-B3DA-159834C31DA8}"/>
              </a:ext>
            </a:extLst>
          </p:cNvPr>
          <p:cNvCxnSpPr/>
          <p:nvPr/>
        </p:nvCxnSpPr>
        <p:spPr>
          <a:xfrm>
            <a:off x="6012160" y="2420888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9">
            <a:extLst>
              <a:ext uri="{FF2B5EF4-FFF2-40B4-BE49-F238E27FC236}">
                <a16:creationId xmlns:a16="http://schemas.microsoft.com/office/drawing/2014/main" id="{09FC44EF-09EF-4E01-8F89-885449A72169}"/>
              </a:ext>
            </a:extLst>
          </p:cNvPr>
          <p:cNvCxnSpPr/>
          <p:nvPr/>
        </p:nvCxnSpPr>
        <p:spPr>
          <a:xfrm>
            <a:off x="6156176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30">
            <a:extLst>
              <a:ext uri="{FF2B5EF4-FFF2-40B4-BE49-F238E27FC236}">
                <a16:creationId xmlns:a16="http://schemas.microsoft.com/office/drawing/2014/main" id="{E37D5BF5-A9FB-4E58-BAEF-04C9EDC81148}"/>
              </a:ext>
            </a:extLst>
          </p:cNvPr>
          <p:cNvCxnSpPr/>
          <p:nvPr/>
        </p:nvCxnSpPr>
        <p:spPr>
          <a:xfrm>
            <a:off x="6300192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31">
            <a:extLst>
              <a:ext uri="{FF2B5EF4-FFF2-40B4-BE49-F238E27FC236}">
                <a16:creationId xmlns:a16="http://schemas.microsoft.com/office/drawing/2014/main" id="{42E1BD4E-5D93-4C2C-AB07-6B785CA2776B}"/>
              </a:ext>
            </a:extLst>
          </p:cNvPr>
          <p:cNvCxnSpPr/>
          <p:nvPr/>
        </p:nvCxnSpPr>
        <p:spPr>
          <a:xfrm>
            <a:off x="6444208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32">
            <a:extLst>
              <a:ext uri="{FF2B5EF4-FFF2-40B4-BE49-F238E27FC236}">
                <a16:creationId xmlns:a16="http://schemas.microsoft.com/office/drawing/2014/main" id="{96F9309B-952D-425B-B970-3447CF05DBF3}"/>
              </a:ext>
            </a:extLst>
          </p:cNvPr>
          <p:cNvCxnSpPr/>
          <p:nvPr/>
        </p:nvCxnSpPr>
        <p:spPr>
          <a:xfrm>
            <a:off x="6588224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>
            <a:extLst>
              <a:ext uri="{FF2B5EF4-FFF2-40B4-BE49-F238E27FC236}">
                <a16:creationId xmlns:a16="http://schemas.microsoft.com/office/drawing/2014/main" id="{12216903-2CD1-4BA6-A142-BC167AE254CA}"/>
              </a:ext>
            </a:extLst>
          </p:cNvPr>
          <p:cNvSpPr/>
          <p:nvPr/>
        </p:nvSpPr>
        <p:spPr>
          <a:xfrm>
            <a:off x="2411760" y="2420888"/>
            <a:ext cx="201622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oliniowy 48">
            <a:extLst>
              <a:ext uri="{FF2B5EF4-FFF2-40B4-BE49-F238E27FC236}">
                <a16:creationId xmlns:a16="http://schemas.microsoft.com/office/drawing/2014/main" id="{B59C040B-AF48-4691-A781-E75D2FE7C47B}"/>
              </a:ext>
            </a:extLst>
          </p:cNvPr>
          <p:cNvCxnSpPr/>
          <p:nvPr/>
        </p:nvCxnSpPr>
        <p:spPr>
          <a:xfrm>
            <a:off x="4283968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3">
            <a:extLst>
              <a:ext uri="{FF2B5EF4-FFF2-40B4-BE49-F238E27FC236}">
                <a16:creationId xmlns:a16="http://schemas.microsoft.com/office/drawing/2014/main" id="{C6B0BFD1-85B9-4210-9BA0-507EBA4B60A7}"/>
              </a:ext>
            </a:extLst>
          </p:cNvPr>
          <p:cNvCxnSpPr/>
          <p:nvPr/>
        </p:nvCxnSpPr>
        <p:spPr>
          <a:xfrm>
            <a:off x="2555776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5">
            <a:extLst>
              <a:ext uri="{FF2B5EF4-FFF2-40B4-BE49-F238E27FC236}">
                <a16:creationId xmlns:a16="http://schemas.microsoft.com/office/drawing/2014/main" id="{FB7E3D94-F4BB-4D14-8A5D-80378D209303}"/>
              </a:ext>
            </a:extLst>
          </p:cNvPr>
          <p:cNvCxnSpPr/>
          <p:nvPr/>
        </p:nvCxnSpPr>
        <p:spPr>
          <a:xfrm>
            <a:off x="2699792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6">
            <a:extLst>
              <a:ext uri="{FF2B5EF4-FFF2-40B4-BE49-F238E27FC236}">
                <a16:creationId xmlns:a16="http://schemas.microsoft.com/office/drawing/2014/main" id="{F69C1BD9-BB65-4E31-BE73-ECDF4AB715C1}"/>
              </a:ext>
            </a:extLst>
          </p:cNvPr>
          <p:cNvCxnSpPr/>
          <p:nvPr/>
        </p:nvCxnSpPr>
        <p:spPr>
          <a:xfrm>
            <a:off x="2843808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7">
            <a:extLst>
              <a:ext uri="{FF2B5EF4-FFF2-40B4-BE49-F238E27FC236}">
                <a16:creationId xmlns:a16="http://schemas.microsoft.com/office/drawing/2014/main" id="{17DCCE9F-951E-4889-AF31-C508AF4BAFFA}"/>
              </a:ext>
            </a:extLst>
          </p:cNvPr>
          <p:cNvCxnSpPr/>
          <p:nvPr/>
        </p:nvCxnSpPr>
        <p:spPr>
          <a:xfrm>
            <a:off x="2987824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9">
            <a:extLst>
              <a:ext uri="{FF2B5EF4-FFF2-40B4-BE49-F238E27FC236}">
                <a16:creationId xmlns:a16="http://schemas.microsoft.com/office/drawing/2014/main" id="{EC4E2A5F-83CA-4D4F-BB24-9092236444A1}"/>
              </a:ext>
            </a:extLst>
          </p:cNvPr>
          <p:cNvCxnSpPr/>
          <p:nvPr/>
        </p:nvCxnSpPr>
        <p:spPr>
          <a:xfrm>
            <a:off x="3275856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10">
            <a:extLst>
              <a:ext uri="{FF2B5EF4-FFF2-40B4-BE49-F238E27FC236}">
                <a16:creationId xmlns:a16="http://schemas.microsoft.com/office/drawing/2014/main" id="{FA7AE260-0A6A-4CC8-AB3F-5E7CDB695EF0}"/>
              </a:ext>
            </a:extLst>
          </p:cNvPr>
          <p:cNvCxnSpPr/>
          <p:nvPr/>
        </p:nvCxnSpPr>
        <p:spPr>
          <a:xfrm>
            <a:off x="3419872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11">
            <a:extLst>
              <a:ext uri="{FF2B5EF4-FFF2-40B4-BE49-F238E27FC236}">
                <a16:creationId xmlns:a16="http://schemas.microsoft.com/office/drawing/2014/main" id="{C366C8F3-1203-4260-8154-89B62958ED1A}"/>
              </a:ext>
            </a:extLst>
          </p:cNvPr>
          <p:cNvCxnSpPr/>
          <p:nvPr/>
        </p:nvCxnSpPr>
        <p:spPr>
          <a:xfrm>
            <a:off x="3563888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oliniowy 12">
            <a:extLst>
              <a:ext uri="{FF2B5EF4-FFF2-40B4-BE49-F238E27FC236}">
                <a16:creationId xmlns:a16="http://schemas.microsoft.com/office/drawing/2014/main" id="{B752A440-AFD1-4C81-9384-605BAFC06D5E}"/>
              </a:ext>
            </a:extLst>
          </p:cNvPr>
          <p:cNvCxnSpPr/>
          <p:nvPr/>
        </p:nvCxnSpPr>
        <p:spPr>
          <a:xfrm>
            <a:off x="3707904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13">
            <a:extLst>
              <a:ext uri="{FF2B5EF4-FFF2-40B4-BE49-F238E27FC236}">
                <a16:creationId xmlns:a16="http://schemas.microsoft.com/office/drawing/2014/main" id="{58398C5E-8FAF-4517-965C-D734051C0462}"/>
              </a:ext>
            </a:extLst>
          </p:cNvPr>
          <p:cNvCxnSpPr/>
          <p:nvPr/>
        </p:nvCxnSpPr>
        <p:spPr>
          <a:xfrm>
            <a:off x="3851920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oliniowy 14">
            <a:extLst>
              <a:ext uri="{FF2B5EF4-FFF2-40B4-BE49-F238E27FC236}">
                <a16:creationId xmlns:a16="http://schemas.microsoft.com/office/drawing/2014/main" id="{9BF0F967-2F90-4407-BB99-FEBFEB340498}"/>
              </a:ext>
            </a:extLst>
          </p:cNvPr>
          <p:cNvCxnSpPr/>
          <p:nvPr/>
        </p:nvCxnSpPr>
        <p:spPr>
          <a:xfrm>
            <a:off x="3995936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15">
            <a:extLst>
              <a:ext uri="{FF2B5EF4-FFF2-40B4-BE49-F238E27FC236}">
                <a16:creationId xmlns:a16="http://schemas.microsoft.com/office/drawing/2014/main" id="{BD1B5B88-21E2-4DE5-A07F-9CC76287263D}"/>
              </a:ext>
            </a:extLst>
          </p:cNvPr>
          <p:cNvCxnSpPr/>
          <p:nvPr/>
        </p:nvCxnSpPr>
        <p:spPr>
          <a:xfrm>
            <a:off x="4139952" y="242088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8">
            <a:extLst>
              <a:ext uri="{FF2B5EF4-FFF2-40B4-BE49-F238E27FC236}">
                <a16:creationId xmlns:a16="http://schemas.microsoft.com/office/drawing/2014/main" id="{DAC14E48-7689-4D58-BFA9-38AAEE230541}"/>
              </a:ext>
            </a:extLst>
          </p:cNvPr>
          <p:cNvCxnSpPr/>
          <p:nvPr/>
        </p:nvCxnSpPr>
        <p:spPr>
          <a:xfrm>
            <a:off x="3131840" y="2420888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89F5B295-A375-4D1A-87F9-C0CE438074BC}"/>
              </a:ext>
            </a:extLst>
          </p:cNvPr>
          <p:cNvSpPr txBox="1"/>
          <p:nvPr/>
        </p:nvSpPr>
        <p:spPr>
          <a:xfrm>
            <a:off x="2395698" y="4746630"/>
            <a:ext cx="2104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zajęte komórki pamięci</a:t>
            </a:r>
          </a:p>
        </p:txBody>
      </p:sp>
      <p:cxnSp>
        <p:nvCxnSpPr>
          <p:cNvPr id="41" name="Łącznik prostoliniowy 50">
            <a:extLst>
              <a:ext uri="{FF2B5EF4-FFF2-40B4-BE49-F238E27FC236}">
                <a16:creationId xmlns:a16="http://schemas.microsoft.com/office/drawing/2014/main" id="{577C96AF-224D-44CC-9495-6D92402CD179}"/>
              </a:ext>
            </a:extLst>
          </p:cNvPr>
          <p:cNvCxnSpPr/>
          <p:nvPr/>
        </p:nvCxnSpPr>
        <p:spPr>
          <a:xfrm>
            <a:off x="4427984" y="3356992"/>
            <a:ext cx="0" cy="12961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52">
            <a:extLst>
              <a:ext uri="{FF2B5EF4-FFF2-40B4-BE49-F238E27FC236}">
                <a16:creationId xmlns:a16="http://schemas.microsoft.com/office/drawing/2014/main" id="{3FB3A902-9C96-4E00-BA56-4D59E7ECC2F6}"/>
              </a:ext>
            </a:extLst>
          </p:cNvPr>
          <p:cNvCxnSpPr/>
          <p:nvPr/>
        </p:nvCxnSpPr>
        <p:spPr>
          <a:xfrm>
            <a:off x="2411760" y="3356992"/>
            <a:ext cx="0" cy="12961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54">
            <a:extLst>
              <a:ext uri="{FF2B5EF4-FFF2-40B4-BE49-F238E27FC236}">
                <a16:creationId xmlns:a16="http://schemas.microsoft.com/office/drawing/2014/main" id="{44A2DCF1-29A2-4183-A29C-9A0E2A1A487D}"/>
              </a:ext>
            </a:extLst>
          </p:cNvPr>
          <p:cNvCxnSpPr/>
          <p:nvPr/>
        </p:nvCxnSpPr>
        <p:spPr>
          <a:xfrm>
            <a:off x="2411760" y="4509120"/>
            <a:ext cx="2016224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oliniowy 55">
            <a:extLst>
              <a:ext uri="{FF2B5EF4-FFF2-40B4-BE49-F238E27FC236}">
                <a16:creationId xmlns:a16="http://schemas.microsoft.com/office/drawing/2014/main" id="{E27772D3-E254-4F31-8AE7-54B27BE9E98B}"/>
              </a:ext>
            </a:extLst>
          </p:cNvPr>
          <p:cNvCxnSpPr/>
          <p:nvPr/>
        </p:nvCxnSpPr>
        <p:spPr>
          <a:xfrm>
            <a:off x="6732240" y="3356992"/>
            <a:ext cx="0" cy="12961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56">
            <a:extLst>
              <a:ext uri="{FF2B5EF4-FFF2-40B4-BE49-F238E27FC236}">
                <a16:creationId xmlns:a16="http://schemas.microsoft.com/office/drawing/2014/main" id="{F2F32A2F-9931-4634-8558-574E1C478D7B}"/>
              </a:ext>
            </a:extLst>
          </p:cNvPr>
          <p:cNvCxnSpPr/>
          <p:nvPr/>
        </p:nvCxnSpPr>
        <p:spPr>
          <a:xfrm>
            <a:off x="4427984" y="4509120"/>
            <a:ext cx="2304256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B459817F-0DF6-40A0-8B37-6E8D90D50769}"/>
              </a:ext>
            </a:extLst>
          </p:cNvPr>
          <p:cNvSpPr txBox="1"/>
          <p:nvPr/>
        </p:nvSpPr>
        <p:spPr>
          <a:xfrm>
            <a:off x="4541575" y="4725144"/>
            <a:ext cx="2118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wolne komórki pamięci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4BECC17C-D60D-4060-A009-95F818A40239}"/>
                  </a:ext>
                </a:extLst>
              </p:cNvPr>
              <p:cNvSpPr txBox="1"/>
              <p:nvPr/>
            </p:nvSpPr>
            <p:spPr>
              <a:xfrm>
                <a:off x="467544" y="2204864"/>
                <a:ext cx="1960087" cy="1836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600" dirty="0"/>
                  <a:t>Wpis</a:t>
                </a:r>
              </a:p>
              <a:p>
                <a:pPr algn="ctr"/>
                <a:r>
                  <a:rPr lang="pl-PL" sz="1600" dirty="0"/>
                  <a:t>nierównomierny</a:t>
                </a:r>
              </a:p>
              <a:p>
                <a:pPr algn="ctr"/>
                <a:endParaRPr lang="pl-PL" sz="1600" dirty="0"/>
              </a:p>
              <a:p>
                <a:pPr algn="ctr"/>
                <a:r>
                  <a:rPr lang="pl-PL" sz="1600" dirty="0"/>
                  <a:t>Średnia częstotliwość</a:t>
                </a:r>
              </a:p>
              <a:p>
                <a:pPr algn="ctr"/>
                <a:r>
                  <a:rPr lang="pl-PL" sz="1600" dirty="0"/>
                  <a:t>wpisywania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algn="ctr"/>
                <a:endParaRPr lang="pl-PL" sz="1600" dirty="0"/>
              </a:p>
            </p:txBody>
          </p:sp>
        </mc:Choice>
        <mc:Fallback xmlns="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4BECC17C-D60D-4060-A009-95F818A4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1960087" cy="1836978"/>
              </a:xfrm>
              <a:prstGeom prst="rect">
                <a:avLst/>
              </a:prstGeom>
              <a:blipFill>
                <a:blip r:embed="rId2"/>
                <a:stretch>
                  <a:fillRect l="-1246" t="-997" r="-9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rostokąt 47">
            <a:extLst>
              <a:ext uri="{FF2B5EF4-FFF2-40B4-BE49-F238E27FC236}">
                <a16:creationId xmlns:a16="http://schemas.microsoft.com/office/drawing/2014/main" id="{6E2FF04D-96D1-4760-9BC2-D31819259DBF}"/>
              </a:ext>
            </a:extLst>
          </p:cNvPr>
          <p:cNvSpPr/>
          <p:nvPr/>
        </p:nvSpPr>
        <p:spPr>
          <a:xfrm>
            <a:off x="2411760" y="2420888"/>
            <a:ext cx="432048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33EEE577-6A37-4DC9-A5E9-B88519856663}"/>
                  </a:ext>
                </a:extLst>
              </p:cNvPr>
              <p:cNvSpPr txBox="1"/>
              <p:nvPr/>
            </p:nvSpPr>
            <p:spPr>
              <a:xfrm>
                <a:off x="6738363" y="2276872"/>
                <a:ext cx="2010101" cy="134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600" dirty="0"/>
                  <a:t>Odczyt</a:t>
                </a:r>
              </a:p>
              <a:p>
                <a:pPr algn="ctr"/>
                <a:r>
                  <a:rPr lang="pl-PL" sz="1600" dirty="0"/>
                  <a:t>równomierny</a:t>
                </a:r>
              </a:p>
              <a:p>
                <a:pPr algn="ctr"/>
                <a:endParaRPr lang="pl-PL" sz="1600" dirty="0"/>
              </a:p>
              <a:p>
                <a:pPr algn="ctr"/>
                <a:r>
                  <a:rPr lang="pl-PL" sz="1600" dirty="0"/>
                  <a:t>Częstotliwość odczytu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33EEE577-6A37-4DC9-A5E9-B88519856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63" y="2276872"/>
                <a:ext cx="2010101" cy="1344535"/>
              </a:xfrm>
              <a:prstGeom prst="rect">
                <a:avLst/>
              </a:prstGeom>
              <a:blipFill>
                <a:blip r:embed="rId3"/>
                <a:stretch>
                  <a:fillRect l="-606" t="-1364" r="-909" b="-4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1">
            <a:extLst>
              <a:ext uri="{FF2B5EF4-FFF2-40B4-BE49-F238E27FC236}">
                <a16:creationId xmlns:a16="http://schemas.microsoft.com/office/drawing/2014/main" id="{4BCBC4BF-49FE-4B14-BC2E-316A9D593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28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Wyrównywanie wahania fazy sygnału odbieranego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2DA80566-4509-4FA9-8084-C5452CBE645A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9D341CB4-AAF0-4A58-95E5-E125CE56C230}"/>
              </a:ext>
            </a:extLst>
          </p:cNvPr>
          <p:cNvSpPr txBox="1"/>
          <p:nvPr/>
        </p:nvSpPr>
        <p:spPr>
          <a:xfrm>
            <a:off x="1187624" y="5435932"/>
            <a:ext cx="237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FIFO – First In First OUT</a:t>
            </a:r>
          </a:p>
        </p:txBody>
      </p:sp>
    </p:spTree>
    <p:extLst>
      <p:ext uri="{BB962C8B-B14F-4D97-AF65-F5344CB8AC3E}">
        <p14:creationId xmlns:p14="http://schemas.microsoft.com/office/powerpoint/2010/main" val="3859647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D0DB5-B775-4E9A-93E4-1C253D8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63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4D1F846-0F3D-4454-8F4A-781DF6602C91}"/>
              </a:ext>
            </a:extLst>
          </p:cNvPr>
          <p:cNvSpPr/>
          <p:nvPr/>
        </p:nvSpPr>
        <p:spPr>
          <a:xfrm>
            <a:off x="2915816" y="2355066"/>
            <a:ext cx="3456384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35CA1C5F-CF15-427C-AEEF-E38CAA50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053" y="2852936"/>
            <a:ext cx="2321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Dopełnianie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DC84F7-C133-4668-ADEE-C49B1ED05614}"/>
              </a:ext>
            </a:extLst>
          </p:cNvPr>
          <p:cNvSpPr txBox="1"/>
          <p:nvPr/>
        </p:nvSpPr>
        <p:spPr>
          <a:xfrm>
            <a:off x="107504" y="6488668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6709809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>
            <a:extLst>
              <a:ext uri="{FF2B5EF4-FFF2-40B4-BE49-F238E27FC236}">
                <a16:creationId xmlns:a16="http://schemas.microsoft.com/office/drawing/2014/main" id="{BC7D5ED2-EE58-441C-92CE-49165CAD0610}"/>
              </a:ext>
            </a:extLst>
          </p:cNvPr>
          <p:cNvSpPr/>
          <p:nvPr/>
        </p:nvSpPr>
        <p:spPr>
          <a:xfrm>
            <a:off x="323528" y="1268760"/>
            <a:ext cx="8496944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7EB1278-21FA-4956-9540-8717753B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64</a:t>
            </a:fld>
            <a:endParaRPr lang="pl-PL"/>
          </a:p>
        </p:txBody>
      </p:sp>
      <p:cxnSp>
        <p:nvCxnSpPr>
          <p:cNvPr id="3" name="Łącznik prostoliniowy 37">
            <a:extLst>
              <a:ext uri="{FF2B5EF4-FFF2-40B4-BE49-F238E27FC236}">
                <a16:creationId xmlns:a16="http://schemas.microsoft.com/office/drawing/2014/main" id="{F5DC0BC0-75A9-4CEB-9224-6E875ECBE738}"/>
              </a:ext>
            </a:extLst>
          </p:cNvPr>
          <p:cNvCxnSpPr>
            <a:endCxn id="8" idx="1"/>
          </p:cNvCxnSpPr>
          <p:nvPr/>
        </p:nvCxnSpPr>
        <p:spPr>
          <a:xfrm>
            <a:off x="1691680" y="2600908"/>
            <a:ext cx="7200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oliniowy 38">
            <a:extLst>
              <a:ext uri="{FF2B5EF4-FFF2-40B4-BE49-F238E27FC236}">
                <a16:creationId xmlns:a16="http://schemas.microsoft.com/office/drawing/2014/main" id="{FB2C6529-B67E-4997-A56D-27D98AEB4EF4}"/>
              </a:ext>
            </a:extLst>
          </p:cNvPr>
          <p:cNvCxnSpPr/>
          <p:nvPr/>
        </p:nvCxnSpPr>
        <p:spPr>
          <a:xfrm>
            <a:off x="6732240" y="2636912"/>
            <a:ext cx="7200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18440F2-CA2A-4E52-9869-41097D863B36}"/>
              </a:ext>
            </a:extLst>
          </p:cNvPr>
          <p:cNvSpPr txBox="1"/>
          <p:nvPr/>
        </p:nvSpPr>
        <p:spPr>
          <a:xfrm>
            <a:off x="3347864" y="1628800"/>
            <a:ext cx="243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/>
              <a:t>pamięć buforowa (FIFO)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CAEA4E3-9EA7-4272-A537-D35E0CF7D3CF}"/>
              </a:ext>
            </a:extLst>
          </p:cNvPr>
          <p:cNvSpPr txBox="1"/>
          <p:nvPr/>
        </p:nvSpPr>
        <p:spPr>
          <a:xfrm>
            <a:off x="2555776" y="3501008"/>
            <a:ext cx="1148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dolny adres</a:t>
            </a:r>
          </a:p>
          <a:p>
            <a:pPr algn="ctr"/>
            <a:r>
              <a:rPr lang="pl-PL" sz="1600" dirty="0"/>
              <a:t>graniczny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D05F8B7-0D03-4A94-AF26-47FE629DFFF2}"/>
              </a:ext>
            </a:extLst>
          </p:cNvPr>
          <p:cNvSpPr txBox="1"/>
          <p:nvPr/>
        </p:nvSpPr>
        <p:spPr>
          <a:xfrm>
            <a:off x="5429588" y="3501008"/>
            <a:ext cx="1161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górny adres</a:t>
            </a:r>
          </a:p>
          <a:p>
            <a:pPr algn="ctr"/>
            <a:r>
              <a:rPr lang="pl-PL" sz="1600" dirty="0"/>
              <a:t>graniczny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01358C5-D6F3-445F-92AD-ACE9143DBE19}"/>
              </a:ext>
            </a:extLst>
          </p:cNvPr>
          <p:cNvSpPr/>
          <p:nvPr/>
        </p:nvSpPr>
        <p:spPr>
          <a:xfrm>
            <a:off x="2411760" y="2132856"/>
            <a:ext cx="43204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16">
            <a:extLst>
              <a:ext uri="{FF2B5EF4-FFF2-40B4-BE49-F238E27FC236}">
                <a16:creationId xmlns:a16="http://schemas.microsoft.com/office/drawing/2014/main" id="{9A49B702-B836-4830-95EE-AD43CEE4331E}"/>
              </a:ext>
            </a:extLst>
          </p:cNvPr>
          <p:cNvCxnSpPr/>
          <p:nvPr/>
        </p:nvCxnSpPr>
        <p:spPr>
          <a:xfrm>
            <a:off x="4283968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17">
            <a:extLst>
              <a:ext uri="{FF2B5EF4-FFF2-40B4-BE49-F238E27FC236}">
                <a16:creationId xmlns:a16="http://schemas.microsoft.com/office/drawing/2014/main" id="{C673BD66-601B-47BD-9876-14331D8CBF4C}"/>
              </a:ext>
            </a:extLst>
          </p:cNvPr>
          <p:cNvCxnSpPr/>
          <p:nvPr/>
        </p:nvCxnSpPr>
        <p:spPr>
          <a:xfrm>
            <a:off x="4427984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8">
            <a:extLst>
              <a:ext uri="{FF2B5EF4-FFF2-40B4-BE49-F238E27FC236}">
                <a16:creationId xmlns:a16="http://schemas.microsoft.com/office/drawing/2014/main" id="{3C0A8B22-722E-4354-994B-39730C4985A1}"/>
              </a:ext>
            </a:extLst>
          </p:cNvPr>
          <p:cNvCxnSpPr/>
          <p:nvPr/>
        </p:nvCxnSpPr>
        <p:spPr>
          <a:xfrm>
            <a:off x="4572000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9">
            <a:extLst>
              <a:ext uri="{FF2B5EF4-FFF2-40B4-BE49-F238E27FC236}">
                <a16:creationId xmlns:a16="http://schemas.microsoft.com/office/drawing/2014/main" id="{C71AB8B4-142F-40D7-BAAB-7B21F318BC25}"/>
              </a:ext>
            </a:extLst>
          </p:cNvPr>
          <p:cNvCxnSpPr/>
          <p:nvPr/>
        </p:nvCxnSpPr>
        <p:spPr>
          <a:xfrm>
            <a:off x="4716016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20">
            <a:extLst>
              <a:ext uri="{FF2B5EF4-FFF2-40B4-BE49-F238E27FC236}">
                <a16:creationId xmlns:a16="http://schemas.microsoft.com/office/drawing/2014/main" id="{72A3AB5E-5BE1-4C12-9884-6480639B2201}"/>
              </a:ext>
            </a:extLst>
          </p:cNvPr>
          <p:cNvCxnSpPr/>
          <p:nvPr/>
        </p:nvCxnSpPr>
        <p:spPr>
          <a:xfrm>
            <a:off x="4860032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21">
            <a:extLst>
              <a:ext uri="{FF2B5EF4-FFF2-40B4-BE49-F238E27FC236}">
                <a16:creationId xmlns:a16="http://schemas.microsoft.com/office/drawing/2014/main" id="{B5078569-F8FC-4C68-A616-0C31680132C1}"/>
              </a:ext>
            </a:extLst>
          </p:cNvPr>
          <p:cNvCxnSpPr/>
          <p:nvPr/>
        </p:nvCxnSpPr>
        <p:spPr>
          <a:xfrm>
            <a:off x="5004048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22">
            <a:extLst>
              <a:ext uri="{FF2B5EF4-FFF2-40B4-BE49-F238E27FC236}">
                <a16:creationId xmlns:a16="http://schemas.microsoft.com/office/drawing/2014/main" id="{261F3C39-864C-4953-B13B-5962C02FB65D}"/>
              </a:ext>
            </a:extLst>
          </p:cNvPr>
          <p:cNvCxnSpPr/>
          <p:nvPr/>
        </p:nvCxnSpPr>
        <p:spPr>
          <a:xfrm>
            <a:off x="5148064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23">
            <a:extLst>
              <a:ext uri="{FF2B5EF4-FFF2-40B4-BE49-F238E27FC236}">
                <a16:creationId xmlns:a16="http://schemas.microsoft.com/office/drawing/2014/main" id="{28538310-722B-486C-90B8-37742585A741}"/>
              </a:ext>
            </a:extLst>
          </p:cNvPr>
          <p:cNvCxnSpPr/>
          <p:nvPr/>
        </p:nvCxnSpPr>
        <p:spPr>
          <a:xfrm>
            <a:off x="5292080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24">
            <a:extLst>
              <a:ext uri="{FF2B5EF4-FFF2-40B4-BE49-F238E27FC236}">
                <a16:creationId xmlns:a16="http://schemas.microsoft.com/office/drawing/2014/main" id="{460D2FDD-D9D2-4A0B-BF02-666E226B248D}"/>
              </a:ext>
            </a:extLst>
          </p:cNvPr>
          <p:cNvCxnSpPr/>
          <p:nvPr/>
        </p:nvCxnSpPr>
        <p:spPr>
          <a:xfrm>
            <a:off x="5436096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25">
            <a:extLst>
              <a:ext uri="{FF2B5EF4-FFF2-40B4-BE49-F238E27FC236}">
                <a16:creationId xmlns:a16="http://schemas.microsoft.com/office/drawing/2014/main" id="{B887E576-044D-4094-92F1-F027D5EB41E4}"/>
              </a:ext>
            </a:extLst>
          </p:cNvPr>
          <p:cNvCxnSpPr/>
          <p:nvPr/>
        </p:nvCxnSpPr>
        <p:spPr>
          <a:xfrm>
            <a:off x="5580112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26">
            <a:extLst>
              <a:ext uri="{FF2B5EF4-FFF2-40B4-BE49-F238E27FC236}">
                <a16:creationId xmlns:a16="http://schemas.microsoft.com/office/drawing/2014/main" id="{C9DAD201-1850-448C-8017-460E166FE6BA}"/>
              </a:ext>
            </a:extLst>
          </p:cNvPr>
          <p:cNvCxnSpPr/>
          <p:nvPr/>
        </p:nvCxnSpPr>
        <p:spPr>
          <a:xfrm>
            <a:off x="5724128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27">
            <a:extLst>
              <a:ext uri="{FF2B5EF4-FFF2-40B4-BE49-F238E27FC236}">
                <a16:creationId xmlns:a16="http://schemas.microsoft.com/office/drawing/2014/main" id="{1C49EE18-0534-4B83-80E2-B330BE2892A2}"/>
              </a:ext>
            </a:extLst>
          </p:cNvPr>
          <p:cNvCxnSpPr/>
          <p:nvPr/>
        </p:nvCxnSpPr>
        <p:spPr>
          <a:xfrm>
            <a:off x="5868144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8">
            <a:extLst>
              <a:ext uri="{FF2B5EF4-FFF2-40B4-BE49-F238E27FC236}">
                <a16:creationId xmlns:a16="http://schemas.microsoft.com/office/drawing/2014/main" id="{25E415F5-BFAE-4953-B3DA-159834C31DA8}"/>
              </a:ext>
            </a:extLst>
          </p:cNvPr>
          <p:cNvCxnSpPr/>
          <p:nvPr/>
        </p:nvCxnSpPr>
        <p:spPr>
          <a:xfrm>
            <a:off x="6012160" y="2132856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9">
            <a:extLst>
              <a:ext uri="{FF2B5EF4-FFF2-40B4-BE49-F238E27FC236}">
                <a16:creationId xmlns:a16="http://schemas.microsoft.com/office/drawing/2014/main" id="{09FC44EF-09EF-4E01-8F89-885449A72169}"/>
              </a:ext>
            </a:extLst>
          </p:cNvPr>
          <p:cNvCxnSpPr/>
          <p:nvPr/>
        </p:nvCxnSpPr>
        <p:spPr>
          <a:xfrm>
            <a:off x="6156176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30">
            <a:extLst>
              <a:ext uri="{FF2B5EF4-FFF2-40B4-BE49-F238E27FC236}">
                <a16:creationId xmlns:a16="http://schemas.microsoft.com/office/drawing/2014/main" id="{E37D5BF5-A9FB-4E58-BAEF-04C9EDC81148}"/>
              </a:ext>
            </a:extLst>
          </p:cNvPr>
          <p:cNvCxnSpPr/>
          <p:nvPr/>
        </p:nvCxnSpPr>
        <p:spPr>
          <a:xfrm>
            <a:off x="6300192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31">
            <a:extLst>
              <a:ext uri="{FF2B5EF4-FFF2-40B4-BE49-F238E27FC236}">
                <a16:creationId xmlns:a16="http://schemas.microsoft.com/office/drawing/2014/main" id="{42E1BD4E-5D93-4C2C-AB07-6B785CA2776B}"/>
              </a:ext>
            </a:extLst>
          </p:cNvPr>
          <p:cNvCxnSpPr/>
          <p:nvPr/>
        </p:nvCxnSpPr>
        <p:spPr>
          <a:xfrm>
            <a:off x="6444208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32">
            <a:extLst>
              <a:ext uri="{FF2B5EF4-FFF2-40B4-BE49-F238E27FC236}">
                <a16:creationId xmlns:a16="http://schemas.microsoft.com/office/drawing/2014/main" id="{96F9309B-952D-425B-B970-3447CF05DBF3}"/>
              </a:ext>
            </a:extLst>
          </p:cNvPr>
          <p:cNvCxnSpPr/>
          <p:nvPr/>
        </p:nvCxnSpPr>
        <p:spPr>
          <a:xfrm>
            <a:off x="6588224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>
            <a:extLst>
              <a:ext uri="{FF2B5EF4-FFF2-40B4-BE49-F238E27FC236}">
                <a16:creationId xmlns:a16="http://schemas.microsoft.com/office/drawing/2014/main" id="{12216903-2CD1-4BA6-A142-BC167AE254CA}"/>
              </a:ext>
            </a:extLst>
          </p:cNvPr>
          <p:cNvSpPr/>
          <p:nvPr/>
        </p:nvSpPr>
        <p:spPr>
          <a:xfrm>
            <a:off x="2411760" y="2132856"/>
            <a:ext cx="201622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oliniowy 48">
            <a:extLst>
              <a:ext uri="{FF2B5EF4-FFF2-40B4-BE49-F238E27FC236}">
                <a16:creationId xmlns:a16="http://schemas.microsoft.com/office/drawing/2014/main" id="{B59C040B-AF48-4691-A781-E75D2FE7C47B}"/>
              </a:ext>
            </a:extLst>
          </p:cNvPr>
          <p:cNvCxnSpPr/>
          <p:nvPr/>
        </p:nvCxnSpPr>
        <p:spPr>
          <a:xfrm>
            <a:off x="4283968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3">
            <a:extLst>
              <a:ext uri="{FF2B5EF4-FFF2-40B4-BE49-F238E27FC236}">
                <a16:creationId xmlns:a16="http://schemas.microsoft.com/office/drawing/2014/main" id="{C6B0BFD1-85B9-4210-9BA0-507EBA4B60A7}"/>
              </a:ext>
            </a:extLst>
          </p:cNvPr>
          <p:cNvCxnSpPr/>
          <p:nvPr/>
        </p:nvCxnSpPr>
        <p:spPr>
          <a:xfrm>
            <a:off x="2555776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5">
            <a:extLst>
              <a:ext uri="{FF2B5EF4-FFF2-40B4-BE49-F238E27FC236}">
                <a16:creationId xmlns:a16="http://schemas.microsoft.com/office/drawing/2014/main" id="{FB7E3D94-F4BB-4D14-8A5D-80378D209303}"/>
              </a:ext>
            </a:extLst>
          </p:cNvPr>
          <p:cNvCxnSpPr/>
          <p:nvPr/>
        </p:nvCxnSpPr>
        <p:spPr>
          <a:xfrm>
            <a:off x="2699792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6">
            <a:extLst>
              <a:ext uri="{FF2B5EF4-FFF2-40B4-BE49-F238E27FC236}">
                <a16:creationId xmlns:a16="http://schemas.microsoft.com/office/drawing/2014/main" id="{F69C1BD9-BB65-4E31-BE73-ECDF4AB715C1}"/>
              </a:ext>
            </a:extLst>
          </p:cNvPr>
          <p:cNvCxnSpPr/>
          <p:nvPr/>
        </p:nvCxnSpPr>
        <p:spPr>
          <a:xfrm>
            <a:off x="2843808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7">
            <a:extLst>
              <a:ext uri="{FF2B5EF4-FFF2-40B4-BE49-F238E27FC236}">
                <a16:creationId xmlns:a16="http://schemas.microsoft.com/office/drawing/2014/main" id="{17DCCE9F-951E-4889-AF31-C508AF4BAFFA}"/>
              </a:ext>
            </a:extLst>
          </p:cNvPr>
          <p:cNvCxnSpPr/>
          <p:nvPr/>
        </p:nvCxnSpPr>
        <p:spPr>
          <a:xfrm>
            <a:off x="2987824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9">
            <a:extLst>
              <a:ext uri="{FF2B5EF4-FFF2-40B4-BE49-F238E27FC236}">
                <a16:creationId xmlns:a16="http://schemas.microsoft.com/office/drawing/2014/main" id="{EC4E2A5F-83CA-4D4F-BB24-9092236444A1}"/>
              </a:ext>
            </a:extLst>
          </p:cNvPr>
          <p:cNvCxnSpPr/>
          <p:nvPr/>
        </p:nvCxnSpPr>
        <p:spPr>
          <a:xfrm>
            <a:off x="3275856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10">
            <a:extLst>
              <a:ext uri="{FF2B5EF4-FFF2-40B4-BE49-F238E27FC236}">
                <a16:creationId xmlns:a16="http://schemas.microsoft.com/office/drawing/2014/main" id="{FA7AE260-0A6A-4CC8-AB3F-5E7CDB695EF0}"/>
              </a:ext>
            </a:extLst>
          </p:cNvPr>
          <p:cNvCxnSpPr/>
          <p:nvPr/>
        </p:nvCxnSpPr>
        <p:spPr>
          <a:xfrm>
            <a:off x="3419872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11">
            <a:extLst>
              <a:ext uri="{FF2B5EF4-FFF2-40B4-BE49-F238E27FC236}">
                <a16:creationId xmlns:a16="http://schemas.microsoft.com/office/drawing/2014/main" id="{C366C8F3-1203-4260-8154-89B62958ED1A}"/>
              </a:ext>
            </a:extLst>
          </p:cNvPr>
          <p:cNvCxnSpPr/>
          <p:nvPr/>
        </p:nvCxnSpPr>
        <p:spPr>
          <a:xfrm>
            <a:off x="3563888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oliniowy 12">
            <a:extLst>
              <a:ext uri="{FF2B5EF4-FFF2-40B4-BE49-F238E27FC236}">
                <a16:creationId xmlns:a16="http://schemas.microsoft.com/office/drawing/2014/main" id="{B752A440-AFD1-4C81-9384-605BAFC06D5E}"/>
              </a:ext>
            </a:extLst>
          </p:cNvPr>
          <p:cNvCxnSpPr/>
          <p:nvPr/>
        </p:nvCxnSpPr>
        <p:spPr>
          <a:xfrm>
            <a:off x="3707904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13">
            <a:extLst>
              <a:ext uri="{FF2B5EF4-FFF2-40B4-BE49-F238E27FC236}">
                <a16:creationId xmlns:a16="http://schemas.microsoft.com/office/drawing/2014/main" id="{58398C5E-8FAF-4517-965C-D734051C0462}"/>
              </a:ext>
            </a:extLst>
          </p:cNvPr>
          <p:cNvCxnSpPr/>
          <p:nvPr/>
        </p:nvCxnSpPr>
        <p:spPr>
          <a:xfrm>
            <a:off x="3851920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oliniowy 14">
            <a:extLst>
              <a:ext uri="{FF2B5EF4-FFF2-40B4-BE49-F238E27FC236}">
                <a16:creationId xmlns:a16="http://schemas.microsoft.com/office/drawing/2014/main" id="{9BF0F967-2F90-4407-BB99-FEBFEB340498}"/>
              </a:ext>
            </a:extLst>
          </p:cNvPr>
          <p:cNvCxnSpPr/>
          <p:nvPr/>
        </p:nvCxnSpPr>
        <p:spPr>
          <a:xfrm>
            <a:off x="3995936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15">
            <a:extLst>
              <a:ext uri="{FF2B5EF4-FFF2-40B4-BE49-F238E27FC236}">
                <a16:creationId xmlns:a16="http://schemas.microsoft.com/office/drawing/2014/main" id="{BD1B5B88-21E2-4DE5-A07F-9CC76287263D}"/>
              </a:ext>
            </a:extLst>
          </p:cNvPr>
          <p:cNvCxnSpPr/>
          <p:nvPr/>
        </p:nvCxnSpPr>
        <p:spPr>
          <a:xfrm>
            <a:off x="4139952" y="2132856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8">
            <a:extLst>
              <a:ext uri="{FF2B5EF4-FFF2-40B4-BE49-F238E27FC236}">
                <a16:creationId xmlns:a16="http://schemas.microsoft.com/office/drawing/2014/main" id="{DAC14E48-7689-4D58-BFA9-38AAEE230541}"/>
              </a:ext>
            </a:extLst>
          </p:cNvPr>
          <p:cNvCxnSpPr/>
          <p:nvPr/>
        </p:nvCxnSpPr>
        <p:spPr>
          <a:xfrm>
            <a:off x="3131840" y="2132856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89F5B295-A375-4D1A-87F9-C0CE438074BC}"/>
              </a:ext>
            </a:extLst>
          </p:cNvPr>
          <p:cNvSpPr txBox="1"/>
          <p:nvPr/>
        </p:nvSpPr>
        <p:spPr>
          <a:xfrm>
            <a:off x="2395698" y="4458598"/>
            <a:ext cx="2104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zajęte komórki pamięci</a:t>
            </a:r>
          </a:p>
        </p:txBody>
      </p:sp>
      <p:cxnSp>
        <p:nvCxnSpPr>
          <p:cNvPr id="41" name="Łącznik prostoliniowy 50">
            <a:extLst>
              <a:ext uri="{FF2B5EF4-FFF2-40B4-BE49-F238E27FC236}">
                <a16:creationId xmlns:a16="http://schemas.microsoft.com/office/drawing/2014/main" id="{577C96AF-224D-44CC-9495-6D92402CD179}"/>
              </a:ext>
            </a:extLst>
          </p:cNvPr>
          <p:cNvCxnSpPr/>
          <p:nvPr/>
        </p:nvCxnSpPr>
        <p:spPr>
          <a:xfrm>
            <a:off x="4427984" y="3068960"/>
            <a:ext cx="0" cy="12961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52">
            <a:extLst>
              <a:ext uri="{FF2B5EF4-FFF2-40B4-BE49-F238E27FC236}">
                <a16:creationId xmlns:a16="http://schemas.microsoft.com/office/drawing/2014/main" id="{3FB3A902-9C96-4E00-BA56-4D59E7ECC2F6}"/>
              </a:ext>
            </a:extLst>
          </p:cNvPr>
          <p:cNvCxnSpPr/>
          <p:nvPr/>
        </p:nvCxnSpPr>
        <p:spPr>
          <a:xfrm>
            <a:off x="2411760" y="3068960"/>
            <a:ext cx="0" cy="12961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54">
            <a:extLst>
              <a:ext uri="{FF2B5EF4-FFF2-40B4-BE49-F238E27FC236}">
                <a16:creationId xmlns:a16="http://schemas.microsoft.com/office/drawing/2014/main" id="{44A2DCF1-29A2-4183-A29C-9A0E2A1A487D}"/>
              </a:ext>
            </a:extLst>
          </p:cNvPr>
          <p:cNvCxnSpPr/>
          <p:nvPr/>
        </p:nvCxnSpPr>
        <p:spPr>
          <a:xfrm>
            <a:off x="2411760" y="4221088"/>
            <a:ext cx="2016224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oliniowy 55">
            <a:extLst>
              <a:ext uri="{FF2B5EF4-FFF2-40B4-BE49-F238E27FC236}">
                <a16:creationId xmlns:a16="http://schemas.microsoft.com/office/drawing/2014/main" id="{E27772D3-E254-4F31-8AE7-54B27BE9E98B}"/>
              </a:ext>
            </a:extLst>
          </p:cNvPr>
          <p:cNvCxnSpPr/>
          <p:nvPr/>
        </p:nvCxnSpPr>
        <p:spPr>
          <a:xfrm>
            <a:off x="6732240" y="3068960"/>
            <a:ext cx="0" cy="12961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56">
            <a:extLst>
              <a:ext uri="{FF2B5EF4-FFF2-40B4-BE49-F238E27FC236}">
                <a16:creationId xmlns:a16="http://schemas.microsoft.com/office/drawing/2014/main" id="{F2F32A2F-9931-4634-8558-574E1C478D7B}"/>
              </a:ext>
            </a:extLst>
          </p:cNvPr>
          <p:cNvCxnSpPr/>
          <p:nvPr/>
        </p:nvCxnSpPr>
        <p:spPr>
          <a:xfrm>
            <a:off x="4427984" y="4221088"/>
            <a:ext cx="2304256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B459817F-0DF6-40A0-8B37-6E8D90D50769}"/>
              </a:ext>
            </a:extLst>
          </p:cNvPr>
          <p:cNvSpPr txBox="1"/>
          <p:nvPr/>
        </p:nvSpPr>
        <p:spPr>
          <a:xfrm>
            <a:off x="4541575" y="4437112"/>
            <a:ext cx="2118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wolne komórki pamięci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4BECC17C-D60D-4060-A009-95F818A40239}"/>
                  </a:ext>
                </a:extLst>
              </p:cNvPr>
              <p:cNvSpPr txBox="1"/>
              <p:nvPr/>
            </p:nvSpPr>
            <p:spPr>
              <a:xfrm>
                <a:off x="467544" y="1916832"/>
                <a:ext cx="1960087" cy="1836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600" dirty="0"/>
                  <a:t>Wpis</a:t>
                </a:r>
              </a:p>
              <a:p>
                <a:pPr algn="ctr"/>
                <a:r>
                  <a:rPr lang="pl-PL" sz="1600" dirty="0"/>
                  <a:t>nierównomierny</a:t>
                </a:r>
              </a:p>
              <a:p>
                <a:pPr algn="ctr"/>
                <a:endParaRPr lang="pl-PL" sz="1600" dirty="0"/>
              </a:p>
              <a:p>
                <a:pPr algn="ctr"/>
                <a:r>
                  <a:rPr lang="pl-PL" sz="1600" dirty="0"/>
                  <a:t>Średnia częstotliwość</a:t>
                </a:r>
              </a:p>
              <a:p>
                <a:pPr algn="ctr"/>
                <a:r>
                  <a:rPr lang="pl-PL" sz="1600" dirty="0"/>
                  <a:t>wpisywania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algn="ctr"/>
                <a:endParaRPr lang="pl-PL" sz="1600" dirty="0"/>
              </a:p>
            </p:txBody>
          </p:sp>
        </mc:Choice>
        <mc:Fallback xmlns="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4BECC17C-D60D-4060-A009-95F818A4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16832"/>
                <a:ext cx="1960087" cy="1836978"/>
              </a:xfrm>
              <a:prstGeom prst="rect">
                <a:avLst/>
              </a:prstGeom>
              <a:blipFill>
                <a:blip r:embed="rId2"/>
                <a:stretch>
                  <a:fillRect l="-1246" t="-993" r="-9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rostokąt 47">
            <a:extLst>
              <a:ext uri="{FF2B5EF4-FFF2-40B4-BE49-F238E27FC236}">
                <a16:creationId xmlns:a16="http://schemas.microsoft.com/office/drawing/2014/main" id="{6E2FF04D-96D1-4760-9BC2-D31819259DBF}"/>
              </a:ext>
            </a:extLst>
          </p:cNvPr>
          <p:cNvSpPr/>
          <p:nvPr/>
        </p:nvSpPr>
        <p:spPr>
          <a:xfrm>
            <a:off x="2411760" y="2132856"/>
            <a:ext cx="432048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33EEE577-6A37-4DC9-A5E9-B88519856663}"/>
                  </a:ext>
                </a:extLst>
              </p:cNvPr>
              <p:cNvSpPr txBox="1"/>
              <p:nvPr/>
            </p:nvSpPr>
            <p:spPr>
              <a:xfrm>
                <a:off x="6738363" y="1988840"/>
                <a:ext cx="2010101" cy="134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600" dirty="0"/>
                  <a:t>Odczyt</a:t>
                </a:r>
              </a:p>
              <a:p>
                <a:pPr algn="ctr"/>
                <a:r>
                  <a:rPr lang="pl-PL" sz="1600" dirty="0"/>
                  <a:t>równomierny</a:t>
                </a:r>
              </a:p>
              <a:p>
                <a:pPr algn="ctr"/>
                <a:endParaRPr lang="pl-PL" sz="1600" dirty="0"/>
              </a:p>
              <a:p>
                <a:pPr algn="ctr"/>
                <a:r>
                  <a:rPr lang="pl-PL" sz="1600" dirty="0"/>
                  <a:t>Częstotliwość odczytu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33EEE577-6A37-4DC9-A5E9-B88519856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63" y="1988840"/>
                <a:ext cx="2010101" cy="1344535"/>
              </a:xfrm>
              <a:prstGeom prst="rect">
                <a:avLst/>
              </a:prstGeom>
              <a:blipFill>
                <a:blip r:embed="rId3"/>
                <a:stretch>
                  <a:fillRect l="-606" t="-1357" r="-9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1">
            <a:extLst>
              <a:ext uri="{FF2B5EF4-FFF2-40B4-BE49-F238E27FC236}">
                <a16:creationId xmlns:a16="http://schemas.microsoft.com/office/drawing/2014/main" id="{4BCBC4BF-49FE-4B14-BC2E-316A9D593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28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Wyrównywanie wahania fazy sygnału odbieranego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29E3175B-874E-4D1E-9362-1059E35B18F2}"/>
                  </a:ext>
                </a:extLst>
              </p:cNvPr>
              <p:cNvSpPr txBox="1"/>
              <p:nvPr/>
            </p:nvSpPr>
            <p:spPr>
              <a:xfrm>
                <a:off x="2816227" y="5190291"/>
                <a:ext cx="362798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1)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</a:rPr>
                        <m:t>brak</m:t>
                      </m:r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</a:rPr>
                        <m:t>dopelniania</m:t>
                      </m:r>
                    </m:oMath>
                  </m:oMathPara>
                </a14:m>
                <a:endParaRPr lang="pl-PL" b="0" dirty="0">
                  <a:latin typeface="Cambria Math" panose="02040503050406030204" pitchFamily="18" charset="0"/>
                </a:endParaRPr>
              </a:p>
              <a:p>
                <a:r>
                  <a:rPr lang="pl-PL" b="0" dirty="0"/>
                  <a:t>  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dope</m:t>
                    </m:r>
                    <m:r>
                      <a:rPr lang="pl-PL" b="0" i="0" smtClean="0">
                        <a:latin typeface="Cambria Math" panose="02040503050406030204" pitchFamily="18" charset="0"/>
                      </a:rPr>
                      <m:t>ł</m:t>
                    </m:r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nianie</m:t>
                    </m:r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ujemne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l-PL" b="0" i="1" dirty="0">
                  <a:latin typeface="Cambria Math" panose="02040503050406030204" pitchFamily="18" charset="0"/>
                </a:endParaRPr>
              </a:p>
              <a:p>
                <a:r>
                  <a:rPr lang="pl-PL" b="0" dirty="0"/>
                  <a:t>  3)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pl-PL" dirty="0"/>
                  <a:t>    dopełnianie dodatnie</a:t>
                </a:r>
              </a:p>
            </p:txBody>
          </p:sp>
        </mc:Choice>
        <mc:Fallback xmlns=""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29E3175B-874E-4D1E-9362-1059E35B1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27" y="5190291"/>
                <a:ext cx="3627981" cy="830997"/>
              </a:xfrm>
              <a:prstGeom prst="rect">
                <a:avLst/>
              </a:prstGeom>
              <a:blipFill>
                <a:blip r:embed="rId4"/>
                <a:stretch>
                  <a:fillRect l="-1176" r="-2017" b="-160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pole tekstowe 52">
            <a:extLst>
              <a:ext uri="{FF2B5EF4-FFF2-40B4-BE49-F238E27FC236}">
                <a16:creationId xmlns:a16="http://schemas.microsoft.com/office/drawing/2014/main" id="{C008D66A-7B6C-407F-B9B2-10FC1E8F6579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2001909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>
            <a:extLst>
              <a:ext uri="{FF2B5EF4-FFF2-40B4-BE49-F238E27FC236}">
                <a16:creationId xmlns:a16="http://schemas.microsoft.com/office/drawing/2014/main" id="{D3F04E89-B50B-4741-8BB3-8DE28DD02CC0}"/>
              </a:ext>
            </a:extLst>
          </p:cNvPr>
          <p:cNvSpPr/>
          <p:nvPr/>
        </p:nvSpPr>
        <p:spPr>
          <a:xfrm>
            <a:off x="251520" y="1268760"/>
            <a:ext cx="864096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F71542F-6EB7-4A4F-B2C3-64BC1AD9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65</a:t>
            </a:fld>
            <a:endParaRPr lang="pl-PL"/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F705EED9-C784-4B5C-9C70-753E99FA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2800" b="1" dirty="0">
                <a:latin typeface="+mj-lt"/>
                <a:ea typeface="+mj-ea"/>
                <a:cs typeface="+mj-cs"/>
              </a:rPr>
              <a:t>Dopełnianie</a:t>
            </a:r>
            <a:r>
              <a:rPr kumimoji="0" lang="pl-PL" altLang="pl-PL" sz="28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A95D5DE7-05D0-4244-8786-DE0ACDB2E4CB}"/>
              </a:ext>
            </a:extLst>
          </p:cNvPr>
          <p:cNvSpPr/>
          <p:nvPr/>
        </p:nvSpPr>
        <p:spPr>
          <a:xfrm>
            <a:off x="5292080" y="2543418"/>
            <a:ext cx="360040" cy="14401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49951BF3-74D8-45F0-BBAB-12F16E99B747}"/>
              </a:ext>
            </a:extLst>
          </p:cNvPr>
          <p:cNvSpPr/>
          <p:nvPr/>
        </p:nvSpPr>
        <p:spPr>
          <a:xfrm>
            <a:off x="8172400" y="2543418"/>
            <a:ext cx="360040" cy="14401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657D71CC-D4C0-4F19-8912-980824A50602}"/>
              </a:ext>
            </a:extLst>
          </p:cNvPr>
          <p:cNvSpPr/>
          <p:nvPr/>
        </p:nvSpPr>
        <p:spPr>
          <a:xfrm>
            <a:off x="1835696" y="3673512"/>
            <a:ext cx="288032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7B4FF3BA-4B5D-4498-A28A-929562D0EF9A}"/>
              </a:ext>
            </a:extLst>
          </p:cNvPr>
          <p:cNvSpPr/>
          <p:nvPr/>
        </p:nvSpPr>
        <p:spPr>
          <a:xfrm>
            <a:off x="2123728" y="3673512"/>
            <a:ext cx="288032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0020AED2-4483-4C57-8B42-69FDC405C54E}"/>
              </a:ext>
            </a:extLst>
          </p:cNvPr>
          <p:cNvSpPr/>
          <p:nvPr/>
        </p:nvSpPr>
        <p:spPr>
          <a:xfrm>
            <a:off x="4716016" y="3673512"/>
            <a:ext cx="288032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E835F8C3-FE4B-466D-BD96-73811EE2B3C9}"/>
              </a:ext>
            </a:extLst>
          </p:cNvPr>
          <p:cNvSpPr/>
          <p:nvPr/>
        </p:nvSpPr>
        <p:spPr>
          <a:xfrm>
            <a:off x="5004048" y="3673512"/>
            <a:ext cx="288032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8627DD99-7C14-4113-8460-71330E450A2E}"/>
              </a:ext>
            </a:extLst>
          </p:cNvPr>
          <p:cNvSpPr/>
          <p:nvPr/>
        </p:nvSpPr>
        <p:spPr>
          <a:xfrm>
            <a:off x="7596336" y="3673512"/>
            <a:ext cx="288032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7F95F5FF-9C48-44F4-B1CE-A0534B5D1044}"/>
              </a:ext>
            </a:extLst>
          </p:cNvPr>
          <p:cNvSpPr/>
          <p:nvPr/>
        </p:nvSpPr>
        <p:spPr>
          <a:xfrm>
            <a:off x="7884368" y="3673512"/>
            <a:ext cx="288032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96CB786B-2C8A-4DC7-B515-9AF01D3D7D85}"/>
              </a:ext>
            </a:extLst>
          </p:cNvPr>
          <p:cNvSpPr txBox="1"/>
          <p:nvPr/>
        </p:nvSpPr>
        <p:spPr>
          <a:xfrm>
            <a:off x="755576" y="1844824"/>
            <a:ext cx="7734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dopełnianie zerowe</a:t>
            </a:r>
          </a:p>
          <a:p>
            <a:r>
              <a:rPr lang="pl-PL" sz="1600" dirty="0"/>
              <a:t>ZJ – zero </a:t>
            </a:r>
            <a:r>
              <a:rPr lang="pl-PL" sz="1600" dirty="0" err="1"/>
              <a:t>justification</a:t>
            </a:r>
            <a:r>
              <a:rPr lang="pl-PL" sz="1600" dirty="0"/>
              <a:t>                     NJ – </a:t>
            </a:r>
            <a:r>
              <a:rPr lang="pl-PL" sz="1600" dirty="0" err="1"/>
              <a:t>negative</a:t>
            </a:r>
            <a:r>
              <a:rPr lang="pl-PL" sz="1600" dirty="0"/>
              <a:t> </a:t>
            </a:r>
            <a:r>
              <a:rPr lang="pl-PL" sz="1600" dirty="0" err="1"/>
              <a:t>justification</a:t>
            </a:r>
            <a:r>
              <a:rPr lang="pl-PL" sz="1600" dirty="0"/>
              <a:t>               PJ – </a:t>
            </a:r>
            <a:r>
              <a:rPr lang="pl-PL" sz="1600" dirty="0" err="1"/>
              <a:t>positive</a:t>
            </a:r>
            <a:r>
              <a:rPr lang="pl-PL" sz="1600" dirty="0"/>
              <a:t> </a:t>
            </a:r>
            <a:r>
              <a:rPr lang="pl-PL" sz="1600" dirty="0" err="1"/>
              <a:t>justification</a:t>
            </a:r>
            <a:endParaRPr lang="pl-PL" sz="1600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FEB99607-0677-4CEE-ABE1-998A4AE17F24}"/>
              </a:ext>
            </a:extLst>
          </p:cNvPr>
          <p:cNvSpPr txBox="1"/>
          <p:nvPr/>
        </p:nvSpPr>
        <p:spPr>
          <a:xfrm>
            <a:off x="6210324" y="1844824"/>
            <a:ext cx="1962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dopełnianie dodatnie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8C52002C-05CA-472E-80AF-DF64881347DD}"/>
              </a:ext>
            </a:extLst>
          </p:cNvPr>
          <p:cNvSpPr txBox="1"/>
          <p:nvPr/>
        </p:nvSpPr>
        <p:spPr>
          <a:xfrm>
            <a:off x="3563888" y="1844824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dopełnianie ujemne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CF3BB728-78F9-4368-9B94-9A66C0A428F6}"/>
              </a:ext>
            </a:extLst>
          </p:cNvPr>
          <p:cNvSpPr/>
          <p:nvPr/>
        </p:nvSpPr>
        <p:spPr>
          <a:xfrm>
            <a:off x="611560" y="4559642"/>
            <a:ext cx="288032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id="{180DCB1C-6784-43B3-BFD5-04196B5216D2}"/>
              </a:ext>
            </a:extLst>
          </p:cNvPr>
          <p:cNvSpPr/>
          <p:nvPr/>
        </p:nvSpPr>
        <p:spPr>
          <a:xfrm>
            <a:off x="3563888" y="4559642"/>
            <a:ext cx="288032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FE5FF825-EC45-44BA-B74B-09D99769B642}"/>
              </a:ext>
            </a:extLst>
          </p:cNvPr>
          <p:cNvSpPr/>
          <p:nvPr/>
        </p:nvSpPr>
        <p:spPr>
          <a:xfrm>
            <a:off x="6372200" y="4559642"/>
            <a:ext cx="288032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8D1CE251-26FB-4016-81F8-BED634EEDFEB}"/>
              </a:ext>
            </a:extLst>
          </p:cNvPr>
          <p:cNvSpPr txBox="1"/>
          <p:nvPr/>
        </p:nvSpPr>
        <p:spPr>
          <a:xfrm>
            <a:off x="907976" y="4531154"/>
            <a:ext cx="7990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bity/bajty odbierane                             bity/bajty dopełniania                      bity/bajty dopełniania </a:t>
            </a:r>
          </a:p>
          <a:p>
            <a:r>
              <a:rPr lang="pl-PL" sz="1600" dirty="0"/>
              <a:t>                                                                  zmiennego                                          stałego</a:t>
            </a: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C75765E0-88E4-4CC4-B5EA-71092B495120}"/>
              </a:ext>
            </a:extLst>
          </p:cNvPr>
          <p:cNvSpPr/>
          <p:nvPr/>
        </p:nvSpPr>
        <p:spPr>
          <a:xfrm>
            <a:off x="611560" y="2542870"/>
            <a:ext cx="288032" cy="2880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1883804F-BAB1-4909-87AA-31BC2A785050}"/>
              </a:ext>
            </a:extLst>
          </p:cNvPr>
          <p:cNvSpPr/>
          <p:nvPr/>
        </p:nvSpPr>
        <p:spPr>
          <a:xfrm>
            <a:off x="3491880" y="2542870"/>
            <a:ext cx="288032" cy="2880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A5FA7A5E-3471-4231-8400-0257F4B9B1AC}"/>
              </a:ext>
            </a:extLst>
          </p:cNvPr>
          <p:cNvSpPr/>
          <p:nvPr/>
        </p:nvSpPr>
        <p:spPr>
          <a:xfrm>
            <a:off x="6372200" y="2547981"/>
            <a:ext cx="288032" cy="2880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17030422-0643-4D00-BD5D-E0A6CA225262}"/>
              </a:ext>
            </a:extLst>
          </p:cNvPr>
          <p:cNvSpPr/>
          <p:nvPr/>
        </p:nvSpPr>
        <p:spPr>
          <a:xfrm>
            <a:off x="611560" y="5301208"/>
            <a:ext cx="288032" cy="288032"/>
          </a:xfrm>
          <a:prstGeom prst="rect">
            <a:avLst/>
          </a:prstGeom>
          <a:solidFill>
            <a:srgbClr val="92D05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1A07D040-8810-4E66-9161-AD24626DBA85}"/>
              </a:ext>
            </a:extLst>
          </p:cNvPr>
          <p:cNvSpPr txBox="1"/>
          <p:nvPr/>
        </p:nvSpPr>
        <p:spPr>
          <a:xfrm>
            <a:off x="910609" y="5273268"/>
            <a:ext cx="4607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bity/bajty sterowania dopełnianiem                    ramka</a:t>
            </a: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48C82F9E-686D-4B2F-BAB0-25CD6F2FF822}"/>
              </a:ext>
            </a:extLst>
          </p:cNvPr>
          <p:cNvSpPr/>
          <p:nvPr/>
        </p:nvSpPr>
        <p:spPr>
          <a:xfrm>
            <a:off x="4427984" y="5301208"/>
            <a:ext cx="288032" cy="288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68FE8EFA-793B-4A9B-BB5C-DBA051EADF1A}"/>
              </a:ext>
            </a:extLst>
          </p:cNvPr>
          <p:cNvSpPr txBox="1"/>
          <p:nvPr/>
        </p:nvSpPr>
        <p:spPr>
          <a:xfrm>
            <a:off x="107504" y="6488668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8EE5EE37-A975-47C3-BC69-BCCFF395DCC9}"/>
              </a:ext>
            </a:extLst>
          </p:cNvPr>
          <p:cNvSpPr/>
          <p:nvPr/>
        </p:nvSpPr>
        <p:spPr>
          <a:xfrm>
            <a:off x="2411760" y="2543418"/>
            <a:ext cx="360040" cy="14401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51486E5A-1B39-49E6-B288-76C5D002E01B}"/>
              </a:ext>
            </a:extLst>
          </p:cNvPr>
          <p:cNvSpPr/>
          <p:nvPr/>
        </p:nvSpPr>
        <p:spPr>
          <a:xfrm>
            <a:off x="611560" y="2543418"/>
            <a:ext cx="2160240" cy="1440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19C30C24-CF95-445E-8C0B-74491591FE03}"/>
              </a:ext>
            </a:extLst>
          </p:cNvPr>
          <p:cNvSpPr/>
          <p:nvPr/>
        </p:nvSpPr>
        <p:spPr>
          <a:xfrm>
            <a:off x="3491880" y="2543418"/>
            <a:ext cx="2160240" cy="1440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19E1D47-457F-4837-8523-4D87FC80B46C}"/>
              </a:ext>
            </a:extLst>
          </p:cNvPr>
          <p:cNvSpPr/>
          <p:nvPr/>
        </p:nvSpPr>
        <p:spPr>
          <a:xfrm>
            <a:off x="6372200" y="2543418"/>
            <a:ext cx="2160240" cy="1440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8763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D0DB5-B775-4E9A-93E4-1C253D8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66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4D1F846-0F3D-4454-8F4A-781DF6602C91}"/>
              </a:ext>
            </a:extLst>
          </p:cNvPr>
          <p:cNvSpPr/>
          <p:nvPr/>
        </p:nvSpPr>
        <p:spPr>
          <a:xfrm>
            <a:off x="1691680" y="2355066"/>
            <a:ext cx="5760640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35CA1C5F-CF15-427C-AEEF-E38CAA50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915" y="2852936"/>
            <a:ext cx="50334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Systemy teletransmisyjne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1F7BBC0-A047-4E50-95D2-3023EA3425F0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6318345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B991BDA-A42A-49A3-A0E0-FFD91841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67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913A8BB-3921-4099-A7CC-D29F62B22351}"/>
              </a:ext>
            </a:extLst>
          </p:cNvPr>
          <p:cNvSpPr/>
          <p:nvPr/>
        </p:nvSpPr>
        <p:spPr>
          <a:xfrm>
            <a:off x="251520" y="836712"/>
            <a:ext cx="8640960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7AE9106-D17B-46C2-9637-5EB95F73A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28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Cyfrowe systemy teletransmisyjne 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CDA10BC-3644-4563-820B-12560E609670}"/>
              </a:ext>
            </a:extLst>
          </p:cNvPr>
          <p:cNvSpPr txBox="1"/>
          <p:nvPr/>
        </p:nvSpPr>
        <p:spPr>
          <a:xfrm>
            <a:off x="1403648" y="2154336"/>
            <a:ext cx="6669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PDH</a:t>
            </a:r>
            <a:r>
              <a:rPr lang="pl-PL" sz="2400" dirty="0"/>
              <a:t> – Cyfrowe systemy hierarchii </a:t>
            </a:r>
            <a:r>
              <a:rPr lang="pl-PL" sz="2400" dirty="0" err="1"/>
              <a:t>plezjochronicznej</a:t>
            </a:r>
            <a:endParaRPr lang="pl-PL" sz="2400" dirty="0"/>
          </a:p>
          <a:p>
            <a:r>
              <a:rPr lang="pl-PL" sz="2400" dirty="0"/>
              <a:t>	(</a:t>
            </a:r>
            <a:r>
              <a:rPr lang="pl-PL" sz="2400" dirty="0" err="1"/>
              <a:t>Plesiochronous</a:t>
            </a:r>
            <a:r>
              <a:rPr lang="pl-PL" sz="2400" dirty="0"/>
              <a:t> Digital Hierarchy)</a:t>
            </a:r>
          </a:p>
          <a:p>
            <a:r>
              <a:rPr lang="pl-PL" sz="2400" b="1" dirty="0"/>
              <a:t>SDH</a:t>
            </a:r>
            <a:r>
              <a:rPr lang="pl-PL" sz="2400" dirty="0"/>
              <a:t> – Cyfrowe systemy hierarchii synchronicznej</a:t>
            </a:r>
          </a:p>
          <a:p>
            <a:r>
              <a:rPr lang="pl-PL" sz="2400" dirty="0"/>
              <a:t>	(</a:t>
            </a:r>
            <a:r>
              <a:rPr lang="pl-PL" sz="2400" dirty="0" err="1"/>
              <a:t>Synchronous</a:t>
            </a:r>
            <a:r>
              <a:rPr lang="pl-PL" sz="2400" dirty="0"/>
              <a:t> Digital Hierarchy</a:t>
            </a:r>
          </a:p>
          <a:p>
            <a:r>
              <a:rPr lang="pl-PL" sz="2400" b="1" dirty="0"/>
              <a:t>SONET</a:t>
            </a:r>
            <a:r>
              <a:rPr lang="pl-PL" sz="2400" dirty="0"/>
              <a:t> – synchroniczne sieci optyczne</a:t>
            </a:r>
          </a:p>
          <a:p>
            <a:r>
              <a:rPr lang="pl-PL" sz="2400" dirty="0"/>
              <a:t>            (</a:t>
            </a:r>
            <a:r>
              <a:rPr lang="pl-PL" sz="2400" dirty="0" err="1"/>
              <a:t>Synchronous</a:t>
            </a:r>
            <a:r>
              <a:rPr lang="pl-PL" sz="2400" dirty="0"/>
              <a:t> Optical </a:t>
            </a:r>
            <a:r>
              <a:rPr lang="pl-PL" sz="2400" dirty="0" err="1"/>
              <a:t>NETwork</a:t>
            </a:r>
            <a:r>
              <a:rPr lang="pl-PL" sz="2400" dirty="0"/>
              <a:t>)</a:t>
            </a:r>
          </a:p>
          <a:p>
            <a:r>
              <a:rPr lang="pl-PL" sz="2400" b="1" dirty="0"/>
              <a:t>OTH</a:t>
            </a:r>
            <a:r>
              <a:rPr lang="pl-PL" sz="2400" dirty="0"/>
              <a:t> – Optyczna Hierarchia Transportowa</a:t>
            </a:r>
          </a:p>
          <a:p>
            <a:r>
              <a:rPr lang="pl-PL" sz="2400" dirty="0"/>
              <a:t>            (Optical Transport Hierarchy)</a:t>
            </a:r>
          </a:p>
          <a:p>
            <a:r>
              <a:rPr lang="pl-PL" sz="2400" b="1" dirty="0" err="1"/>
              <a:t>SyncE</a:t>
            </a:r>
            <a:r>
              <a:rPr lang="pl-PL" sz="2400" dirty="0"/>
              <a:t> – synchroniczny Ethernet</a:t>
            </a:r>
          </a:p>
          <a:p>
            <a:r>
              <a:rPr lang="pl-PL" sz="2400" dirty="0"/>
              <a:t>           (</a:t>
            </a:r>
            <a:r>
              <a:rPr lang="pl-PL" sz="2400" dirty="0" err="1"/>
              <a:t>Synchronous</a:t>
            </a:r>
            <a:r>
              <a:rPr lang="pl-PL" sz="2400" dirty="0"/>
              <a:t> Ethernet)</a:t>
            </a:r>
          </a:p>
          <a:p>
            <a:r>
              <a:rPr lang="pl-PL" sz="2400" dirty="0"/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0148EA-CEA4-44BA-A050-F74E523D2490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B91F25B-FDBE-4E24-8160-8B38CE1BFBDF}"/>
              </a:ext>
            </a:extLst>
          </p:cNvPr>
          <p:cNvSpPr txBox="1"/>
          <p:nvPr/>
        </p:nvSpPr>
        <p:spPr>
          <a:xfrm>
            <a:off x="630662" y="980728"/>
            <a:ext cx="806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System teletransmisyjny </a:t>
            </a:r>
            <a:r>
              <a:rPr lang="pl-PL" sz="2400" dirty="0"/>
              <a:t>– zbiór zasad stanowiących podstawę </a:t>
            </a:r>
          </a:p>
          <a:p>
            <a:r>
              <a:rPr lang="pl-PL" sz="2400" dirty="0"/>
              <a:t>szczególnej metody transmisji</a:t>
            </a:r>
          </a:p>
        </p:txBody>
      </p:sp>
    </p:spTree>
    <p:extLst>
      <p:ext uri="{BB962C8B-B14F-4D97-AF65-F5344CB8AC3E}">
        <p14:creationId xmlns:p14="http://schemas.microsoft.com/office/powerpoint/2010/main" val="1553500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CF233326-B4FC-4097-960C-2B30402194BE}"/>
              </a:ext>
            </a:extLst>
          </p:cNvPr>
          <p:cNvSpPr/>
          <p:nvPr/>
        </p:nvSpPr>
        <p:spPr>
          <a:xfrm>
            <a:off x="539552" y="836712"/>
            <a:ext cx="806489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F6DA79E-0858-4D3A-951E-B1D18938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68</a:t>
            </a:fld>
            <a:endParaRPr lang="pl-PL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350382-1993-423C-9B06-5E6B8DD88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Trochę podstawowych pojęć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F7BE84-AD80-4EB3-98C8-0DEABC306D09}"/>
              </a:ext>
            </a:extLst>
          </p:cNvPr>
          <p:cNvSpPr txBox="1"/>
          <p:nvPr/>
        </p:nvSpPr>
        <p:spPr>
          <a:xfrm>
            <a:off x="827584" y="1185145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 err="1"/>
              <a:t>ppm</a:t>
            </a:r>
            <a:r>
              <a:rPr lang="pl-PL" sz="2800" b="1" u="sng" dirty="0"/>
              <a:t>  (per milion)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0091AB-A7E7-4CE7-9E1B-DAB76A991FEB}"/>
              </a:ext>
            </a:extLst>
          </p:cNvPr>
          <p:cNvSpPr txBox="1"/>
          <p:nvPr/>
        </p:nvSpPr>
        <p:spPr>
          <a:xfrm>
            <a:off x="691952" y="1689201"/>
            <a:ext cx="516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Liczba zdarzeń, bitów, cząstek na milion.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9B250A-5077-4756-B3AD-87BF6ADFF006}"/>
              </a:ext>
            </a:extLst>
          </p:cNvPr>
          <p:cNvSpPr txBox="1"/>
          <p:nvPr/>
        </p:nvSpPr>
        <p:spPr>
          <a:xfrm>
            <a:off x="819200" y="2667696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 err="1"/>
              <a:t>dB</a:t>
            </a:r>
            <a:r>
              <a:rPr lang="pl-PL" sz="2800" b="1" u="sng" dirty="0"/>
              <a:t>  (decybel)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BAB6B6F4-9EA9-4870-B1DF-0F861DB50D24}"/>
                  </a:ext>
                </a:extLst>
              </p:cNvPr>
              <p:cNvSpPr txBox="1"/>
              <p:nvPr/>
            </p:nvSpPr>
            <p:spPr>
              <a:xfrm>
                <a:off x="2691777" y="3745641"/>
                <a:ext cx="1463991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sSub>
                        <m:sSub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BAB6B6F4-9EA9-4870-B1DF-0F861DB50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777" y="3745641"/>
                <a:ext cx="1463991" cy="751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66A2A2A-E62E-4951-A035-CDBB40BF16E0}"/>
                  </a:ext>
                </a:extLst>
              </p:cNvPr>
              <p:cNvSpPr txBox="1"/>
              <p:nvPr/>
            </p:nvSpPr>
            <p:spPr>
              <a:xfrm>
                <a:off x="5260234" y="3745641"/>
                <a:ext cx="1472006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66A2A2A-E62E-4951-A035-CDBB40BF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34" y="3745641"/>
                <a:ext cx="1472006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14CBC73-440B-4BCB-B641-0A45242B3DE2}"/>
              </a:ext>
            </a:extLst>
          </p:cNvPr>
          <p:cNvSpPr txBox="1"/>
          <p:nvPr/>
        </p:nvSpPr>
        <p:spPr>
          <a:xfrm>
            <a:off x="827584" y="4785545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 err="1"/>
              <a:t>dBm</a:t>
            </a:r>
            <a:r>
              <a:rPr lang="pl-PL" sz="2800" b="1" u="sng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6D5B23B5-B12A-4338-B954-A219D8EE5FE8}"/>
                  </a:ext>
                </a:extLst>
              </p:cNvPr>
              <p:cNvSpPr txBox="1"/>
              <p:nvPr/>
            </p:nvSpPr>
            <p:spPr>
              <a:xfrm>
                <a:off x="3716397" y="5329817"/>
                <a:ext cx="193572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sSub>
                        <m:sSub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mW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6D5B23B5-B12A-4338-B954-A219D8EE5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97" y="5329817"/>
                <a:ext cx="1935723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012140E-DC63-46B2-B663-D230F245B97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938218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D0DB5-B775-4E9A-93E4-1C253D8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69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4D1F846-0F3D-4454-8F4A-781DF6602C91}"/>
              </a:ext>
            </a:extLst>
          </p:cNvPr>
          <p:cNvSpPr/>
          <p:nvPr/>
        </p:nvSpPr>
        <p:spPr>
          <a:xfrm>
            <a:off x="3275856" y="2355066"/>
            <a:ext cx="2664296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35CA1C5F-CF15-427C-AEEF-E38CAA50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013" y="2852936"/>
            <a:ext cx="867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PDH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2A7C44B-7BFD-4D1D-8FEE-F4E90BC0F70F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31904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8CD1E10-33DD-4F03-91CF-D522AA3F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7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B6656F-758C-4A35-90F5-B70D18A45F38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5AE340B-C2FD-467E-A970-2965F4FF7209}"/>
              </a:ext>
            </a:extLst>
          </p:cNvPr>
          <p:cNvSpPr/>
          <p:nvPr/>
        </p:nvSpPr>
        <p:spPr>
          <a:xfrm>
            <a:off x="323528" y="764704"/>
            <a:ext cx="8712968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EE421A-A3B0-406D-A108-1C725183A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pl-PL" altLang="pl-PL" sz="32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Kod szesnastkowy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3A147F0-4170-429F-A20D-B4FA199DE72D}"/>
              </a:ext>
            </a:extLst>
          </p:cNvPr>
          <p:cNvSpPr txBox="1"/>
          <p:nvPr/>
        </p:nvSpPr>
        <p:spPr>
          <a:xfrm>
            <a:off x="4824844" y="908720"/>
            <a:ext cx="11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/>
              <a:t>Przykład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2B6109A4-E0C5-4EA6-B0A8-D85C4298BD9B}"/>
                  </a:ext>
                </a:extLst>
              </p:cNvPr>
              <p:cNvSpPr txBox="1"/>
              <p:nvPr/>
            </p:nvSpPr>
            <p:spPr>
              <a:xfrm>
                <a:off x="2411760" y="1628801"/>
                <a:ext cx="66203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11000101      =&gt;                           1100  0101</a:t>
                </a:r>
              </a:p>
              <a:p>
                <a:endParaRPr lang="pl-PL" dirty="0"/>
              </a:p>
              <a:p>
                <a:r>
                  <a:rPr lang="pl-PL" dirty="0"/>
                  <a:t>                    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        0∙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2B6109A4-E0C5-4EA6-B0A8-D85C4298B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628801"/>
                <a:ext cx="6620338" cy="1200329"/>
              </a:xfrm>
              <a:prstGeom prst="rect">
                <a:avLst/>
              </a:prstGeom>
              <a:blipFill>
                <a:blip r:embed="rId2"/>
                <a:stretch>
                  <a:fillRect l="-829" t="-2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AE5146FE-B0A0-4F93-9E60-7B2F9A772D95}"/>
              </a:ext>
            </a:extLst>
          </p:cNvPr>
          <p:cNvSpPr txBox="1"/>
          <p:nvPr/>
        </p:nvSpPr>
        <p:spPr>
          <a:xfrm>
            <a:off x="467544" y="1412776"/>
            <a:ext cx="1239442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l-PL" dirty="0">
                <a:latin typeface="+mj-lt"/>
                <a:cs typeface="+mn-cs"/>
              </a:rPr>
              <a:t>0              0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dirty="0">
                <a:latin typeface="+mj-lt"/>
                <a:cs typeface="+mn-cs"/>
              </a:rPr>
              <a:t>       1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dirty="0">
                <a:latin typeface="+mj-lt"/>
                <a:cs typeface="+mn-cs"/>
              </a:rPr>
              <a:t>       2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dirty="0">
                <a:latin typeface="+mj-lt"/>
                <a:cs typeface="+mn-cs"/>
              </a:rPr>
              <a:t>       3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dirty="0">
                <a:latin typeface="+mj-lt"/>
                <a:cs typeface="+mn-cs"/>
              </a:rPr>
              <a:t>       4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dirty="0">
                <a:latin typeface="+mj-lt"/>
                <a:cs typeface="+mn-cs"/>
              </a:rPr>
              <a:t>       5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dirty="0">
                <a:latin typeface="+mj-lt"/>
                <a:cs typeface="+mn-cs"/>
              </a:rPr>
              <a:t>       6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dirty="0">
                <a:latin typeface="+mj-lt"/>
                <a:cs typeface="+mn-cs"/>
              </a:rPr>
              <a:t>       7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dirty="0">
                <a:latin typeface="+mj-lt"/>
                <a:cs typeface="+mn-cs"/>
              </a:rPr>
              <a:t>       8</a:t>
            </a:r>
          </a:p>
          <a:p>
            <a:pPr marL="457200" indent="-457200" eaLnBrk="0" hangingPunct="0">
              <a:buFontTx/>
              <a:buAutoNum type="arabicPlain"/>
              <a:defRPr/>
            </a:pPr>
            <a:r>
              <a:rPr lang="pl-PL" dirty="0">
                <a:latin typeface="+mj-lt"/>
                <a:cs typeface="+mn-cs"/>
              </a:rPr>
              <a:t>       9  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41D2861-5392-4FF4-8257-FD0194AEA62D}"/>
              </a:ext>
            </a:extLst>
          </p:cNvPr>
          <p:cNvSpPr txBox="1"/>
          <p:nvPr/>
        </p:nvSpPr>
        <p:spPr>
          <a:xfrm>
            <a:off x="335473" y="4194954"/>
            <a:ext cx="147668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l-PL" dirty="0">
                <a:latin typeface="+mj-lt"/>
                <a:cs typeface="+mn-cs"/>
              </a:rPr>
              <a:t>10             A</a:t>
            </a:r>
          </a:p>
          <a:p>
            <a:pPr marL="457200" indent="-457200" eaLnBrk="0" hangingPunct="0">
              <a:defRPr/>
            </a:pPr>
            <a:r>
              <a:rPr lang="pl-PL" dirty="0">
                <a:latin typeface="+mj-lt"/>
                <a:cs typeface="+mn-cs"/>
              </a:rPr>
              <a:t>11             B</a:t>
            </a:r>
          </a:p>
          <a:p>
            <a:pPr marL="457200" indent="-457200" eaLnBrk="0" hangingPunct="0">
              <a:defRPr/>
            </a:pPr>
            <a:r>
              <a:rPr lang="pl-PL" dirty="0">
                <a:latin typeface="+mj-lt"/>
                <a:cs typeface="+mn-cs"/>
              </a:rPr>
              <a:t>12             C</a:t>
            </a:r>
          </a:p>
          <a:p>
            <a:pPr marL="457200" indent="-457200" eaLnBrk="0" hangingPunct="0">
              <a:defRPr/>
            </a:pPr>
            <a:r>
              <a:rPr lang="pl-PL" dirty="0">
                <a:latin typeface="+mj-lt"/>
                <a:cs typeface="+mn-cs"/>
              </a:rPr>
              <a:t>13             D</a:t>
            </a:r>
          </a:p>
          <a:p>
            <a:pPr marL="457200" indent="-457200" eaLnBrk="0" hangingPunct="0">
              <a:buFontTx/>
              <a:buAutoNum type="arabicPlain" startAt="14"/>
              <a:defRPr/>
            </a:pPr>
            <a:r>
              <a:rPr lang="pl-PL" dirty="0">
                <a:latin typeface="+mj-lt"/>
                <a:cs typeface="+mn-cs"/>
              </a:rPr>
              <a:t>         E</a:t>
            </a:r>
          </a:p>
          <a:p>
            <a:pPr marL="457200" indent="-457200" eaLnBrk="0" hangingPunct="0">
              <a:defRPr/>
            </a:pPr>
            <a:r>
              <a:rPr lang="pl-PL" dirty="0">
                <a:latin typeface="+mj-lt"/>
                <a:cs typeface="+mn-cs"/>
              </a:rPr>
              <a:t>15             F    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937F890B-25D9-4CD7-9A2E-E0419A4E21DA}"/>
              </a:ext>
            </a:extLst>
          </p:cNvPr>
          <p:cNvCxnSpPr>
            <a:cxnSpLocks/>
          </p:cNvCxnSpPr>
          <p:nvPr/>
        </p:nvCxnSpPr>
        <p:spPr>
          <a:xfrm>
            <a:off x="1907704" y="1556792"/>
            <a:ext cx="0" cy="432048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wias klamrowy otwierający 12">
            <a:extLst>
              <a:ext uri="{FF2B5EF4-FFF2-40B4-BE49-F238E27FC236}">
                <a16:creationId xmlns:a16="http://schemas.microsoft.com/office/drawing/2014/main" id="{CD150273-4130-4D8F-8EA0-F4D768502B60}"/>
              </a:ext>
            </a:extLst>
          </p:cNvPr>
          <p:cNvSpPr/>
          <p:nvPr/>
        </p:nvSpPr>
        <p:spPr>
          <a:xfrm rot="16200000">
            <a:off x="4081089" y="1353913"/>
            <a:ext cx="117726" cy="28803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otwierający 13">
            <a:extLst>
              <a:ext uri="{FF2B5EF4-FFF2-40B4-BE49-F238E27FC236}">
                <a16:creationId xmlns:a16="http://schemas.microsoft.com/office/drawing/2014/main" id="{14541596-8824-42D2-A897-E8FB20D90BBF}"/>
              </a:ext>
            </a:extLst>
          </p:cNvPr>
          <p:cNvSpPr/>
          <p:nvPr/>
        </p:nvSpPr>
        <p:spPr>
          <a:xfrm rot="16200000">
            <a:off x="7393457" y="1353913"/>
            <a:ext cx="117726" cy="28803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890E6173-8CE5-4F6E-A7FB-398F3A1B8FA3}"/>
              </a:ext>
            </a:extLst>
          </p:cNvPr>
          <p:cNvCxnSpPr>
            <a:cxnSpLocks/>
          </p:cNvCxnSpPr>
          <p:nvPr/>
        </p:nvCxnSpPr>
        <p:spPr>
          <a:xfrm flipH="1">
            <a:off x="4572000" y="2132856"/>
            <a:ext cx="1080120" cy="288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FEEE95D1-048D-4BDC-8CBB-7F6B4B17AD0D}"/>
              </a:ext>
            </a:extLst>
          </p:cNvPr>
          <p:cNvCxnSpPr>
            <a:cxnSpLocks/>
          </p:cNvCxnSpPr>
          <p:nvPr/>
        </p:nvCxnSpPr>
        <p:spPr>
          <a:xfrm>
            <a:off x="6156176" y="2132856"/>
            <a:ext cx="10081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wias klamrowy otwierający 19">
            <a:extLst>
              <a:ext uri="{FF2B5EF4-FFF2-40B4-BE49-F238E27FC236}">
                <a16:creationId xmlns:a16="http://schemas.microsoft.com/office/drawing/2014/main" id="{888E91B1-2BF6-485A-80F4-3F103F0DFD25}"/>
              </a:ext>
            </a:extLst>
          </p:cNvPr>
          <p:cNvSpPr/>
          <p:nvPr/>
        </p:nvSpPr>
        <p:spPr>
          <a:xfrm rot="16200000">
            <a:off x="5538392" y="1742528"/>
            <a:ext cx="155448" cy="5040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Nawias klamrowy otwierający 20">
            <a:extLst>
              <a:ext uri="{FF2B5EF4-FFF2-40B4-BE49-F238E27FC236}">
                <a16:creationId xmlns:a16="http://schemas.microsoft.com/office/drawing/2014/main" id="{1632AB57-CE0C-4A72-986A-01A7601B29CB}"/>
              </a:ext>
            </a:extLst>
          </p:cNvPr>
          <p:cNvSpPr/>
          <p:nvPr/>
        </p:nvSpPr>
        <p:spPr>
          <a:xfrm rot="16200000">
            <a:off x="6114456" y="1742528"/>
            <a:ext cx="155448" cy="5040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4B5850E-EDA0-4740-A09C-BFDE82C83F1E}"/>
              </a:ext>
            </a:extLst>
          </p:cNvPr>
          <p:cNvSpPr txBox="1"/>
          <p:nvPr/>
        </p:nvSpPr>
        <p:spPr>
          <a:xfrm>
            <a:off x="3982154" y="2915652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                                                             5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447428C-4A53-4A11-A09E-E6564AD217BD}"/>
              </a:ext>
            </a:extLst>
          </p:cNvPr>
          <p:cNvSpPr txBox="1"/>
          <p:nvPr/>
        </p:nvSpPr>
        <p:spPr>
          <a:xfrm>
            <a:off x="4798942" y="3419708"/>
            <a:ext cx="11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/>
              <a:t>Przykład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83A92469-77D0-408E-BA15-BB9C9B9D1EC3}"/>
                  </a:ext>
                </a:extLst>
              </p:cNvPr>
              <p:cNvSpPr txBox="1"/>
              <p:nvPr/>
            </p:nvSpPr>
            <p:spPr>
              <a:xfrm>
                <a:off x="1820223" y="4437112"/>
                <a:ext cx="70722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/>
                  <a:t>        </a:t>
                </a:r>
                <a14:m>
                  <m:oMath xmlns:m="http://schemas.openxmlformats.org/officeDocument/2006/math">
                    <m:r>
                      <a:rPr lang="pl-PL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l-PL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         1∙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1∙2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+0∙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sSup>
                      <m:sSupPr>
                        <m:ctrlP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endParaRPr lang="pl-PL" sz="1600" dirty="0"/>
              </a:p>
            </p:txBody>
          </p:sp>
        </mc:Choice>
        <mc:Fallback xmlns="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83A92469-77D0-408E-BA15-BB9C9B9D1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23" y="4437112"/>
                <a:ext cx="707225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357C94B-74AD-4423-B84A-20F77768A103}"/>
              </a:ext>
            </a:extLst>
          </p:cNvPr>
          <p:cNvSpPr txBox="1"/>
          <p:nvPr/>
        </p:nvSpPr>
        <p:spPr>
          <a:xfrm>
            <a:off x="5135760" y="385175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7D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CB4BD3C3-C607-4F77-9D40-2D89F5CDA933}"/>
              </a:ext>
            </a:extLst>
          </p:cNvPr>
          <p:cNvSpPr txBox="1"/>
          <p:nvPr/>
        </p:nvSpPr>
        <p:spPr>
          <a:xfrm>
            <a:off x="4716016" y="5003884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0111  1101</a:t>
            </a:r>
          </a:p>
        </p:txBody>
      </p:sp>
    </p:spTree>
    <p:extLst>
      <p:ext uri="{BB962C8B-B14F-4D97-AF65-F5344CB8AC3E}">
        <p14:creationId xmlns:p14="http://schemas.microsoft.com/office/powerpoint/2010/main" val="35161498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002">
            <a:extLst>
              <a:ext uri="{FF2B5EF4-FFF2-40B4-BE49-F238E27FC236}">
                <a16:creationId xmlns:a16="http://schemas.microsoft.com/office/drawing/2014/main" id="{8CF0353E-864B-468B-9E22-11AAB70EC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9" y="2150570"/>
            <a:ext cx="8000619" cy="34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90C75B-7E49-4C11-8FD4-981E048F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864" y="16933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13BD6-2930-4298-87C7-409F02EA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864" y="215059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8128C-354C-4AB6-822C-6872A90F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864" y="53732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AD36C6A-565A-4559-B787-DF9517224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9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Techniki </a:t>
            </a:r>
            <a:r>
              <a:rPr lang="pl-PL" altLang="pl-PL" sz="3200" b="1" dirty="0" err="1">
                <a:latin typeface="+mj-lt"/>
                <a:ea typeface="+mj-ea"/>
                <a:cs typeface="+mj-cs"/>
              </a:rPr>
              <a:t>multipleksacji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8665648-D84F-4D40-90A8-C7BCF3209D0F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7468277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rostokąt 64"/>
          <p:cNvSpPr/>
          <p:nvPr/>
        </p:nvSpPr>
        <p:spPr>
          <a:xfrm>
            <a:off x="152400" y="1100035"/>
            <a:ext cx="8826500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A927952C-3774-4E95-9900-2247F9C05FAB}" type="slidenum">
              <a:rPr lang="pl-PL"/>
              <a:pPr>
                <a:defRPr/>
              </a:pPr>
              <a:t>71</a:t>
            </a:fld>
            <a:endParaRPr lang="pl-PL" dirty="0"/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2339752" y="251356"/>
            <a:ext cx="45388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Hierarchia europejska PDH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06488" y="4287840"/>
            <a:ext cx="754062" cy="92233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32063" y="3616325"/>
            <a:ext cx="754062" cy="922339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7638" y="2944814"/>
            <a:ext cx="754062" cy="92392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81625" y="2274889"/>
            <a:ext cx="755650" cy="92233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112963" y="3846513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112963" y="4014788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112963" y="4183063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112963" y="4349751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536950" y="3155951"/>
            <a:ext cx="420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536950" y="3322639"/>
            <a:ext cx="420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3536950" y="3490913"/>
            <a:ext cx="420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536950" y="3659188"/>
            <a:ext cx="420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962525" y="2484439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962525" y="2652713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962525" y="281940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962525" y="2987675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860552" y="4791075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112963" y="4371975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86127" y="4078288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3536950" y="3659189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711700" y="340677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4962525" y="2987675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687388" y="4371975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687388" y="4454525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687388" y="4538663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687388" y="5126039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" name="AutoShape 28"/>
          <p:cNvSpPr>
            <a:spLocks/>
          </p:cNvSpPr>
          <p:nvPr/>
        </p:nvSpPr>
        <p:spPr bwMode="auto">
          <a:xfrm>
            <a:off x="519115" y="4329113"/>
            <a:ext cx="84137" cy="838200"/>
          </a:xfrm>
          <a:prstGeom prst="leftBrace">
            <a:avLst>
              <a:gd name="adj1" fmla="val 830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-5400000">
            <a:off x="-325495" y="4574967"/>
            <a:ext cx="1292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30 x 64 kb/s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1106488" y="4287840"/>
            <a:ext cx="754062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2532063" y="3616325"/>
            <a:ext cx="754062" cy="922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957638" y="2944814"/>
            <a:ext cx="754062" cy="92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5381625" y="2274889"/>
            <a:ext cx="75565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406525" y="4329114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E1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2852738" y="3616326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E2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257675" y="2994026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E3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5683250" y="2274888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E4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6827838" y="1600200"/>
            <a:ext cx="755650" cy="922339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408738" y="1809751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6408738" y="1978025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6408738" y="2144713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6408738" y="2312988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6157915" y="2732088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V="1">
            <a:off x="6408738" y="2312989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6827838" y="1600200"/>
            <a:ext cx="755650" cy="922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7086601" y="1600200"/>
            <a:ext cx="4876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E5</a:t>
            </a:r>
            <a:r>
              <a:rPr lang="pl-PL" altLang="pl-PL" sz="1600" baseline="30000"/>
              <a:t>*</a:t>
            </a:r>
            <a:endParaRPr lang="pl-PL" altLang="pl-PL" sz="160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7562850" y="2039939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1860551" y="4862514"/>
            <a:ext cx="1200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2,048 Mb/s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3286126" y="4106863"/>
            <a:ext cx="1200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8,448 Mb/s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4711700" y="3436938"/>
            <a:ext cx="13147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34,368 Mb/s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6137275" y="2765426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139,264 Mb/s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7562850" y="2093914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564,992 Mb/s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3916363" y="3549649"/>
            <a:ext cx="651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4xE2</a:t>
            </a: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490788" y="4221163"/>
            <a:ext cx="651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4xE1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5341938" y="2879726"/>
            <a:ext cx="651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4xE3</a:t>
            </a: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6788151" y="2208214"/>
            <a:ext cx="651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4xE4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7C99E3A3-B0C4-4752-8357-0D6AF716FAAD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16458674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3976" x="1089025" y="5313363"/>
          <p14:tracePt t="13985" x="1089025" y="5330825"/>
          <p14:tracePt t="13993" x="1089025" y="5367338"/>
          <p14:tracePt t="13994" x="1089025" y="5384800"/>
          <p14:tracePt t="14003" x="1089025" y="5438775"/>
          <p14:tracePt t="14019" x="1098550" y="5473700"/>
          <p14:tracePt t="14035" x="1108075" y="5500688"/>
          <p14:tracePt t="14052" x="1116013" y="5527675"/>
          <p14:tracePt t="14069" x="1125538" y="5545138"/>
          <p14:tracePt t="14086" x="1143000" y="5581650"/>
          <p14:tracePt t="14103" x="1160463" y="5616575"/>
          <p14:tracePt t="14135" x="1196975" y="5680075"/>
          <p14:tracePt t="14137" x="1223963" y="5732463"/>
          <p14:tracePt t="14153" x="1303338" y="5830888"/>
          <p14:tracePt t="14169" x="1330325" y="5929313"/>
          <p14:tracePt t="14187" x="1401763" y="6000750"/>
          <p14:tracePt t="14203" x="1446213" y="6027738"/>
          <p14:tracePt t="14220" x="1473200" y="6027738"/>
          <p14:tracePt t="14237" x="1517650" y="6010275"/>
          <p14:tracePt t="14253" x="1581150" y="5946775"/>
          <p14:tracePt t="14270" x="1670050" y="5902325"/>
          <p14:tracePt t="14286" x="1803400" y="5822950"/>
          <p14:tracePt t="14303" x="1973263" y="5724525"/>
          <p14:tracePt t="14320" x="2170113" y="5634038"/>
          <p14:tracePt t="14336" x="2393950" y="5510213"/>
          <p14:tracePt t="14353" x="2482850" y="5446713"/>
          <p14:tracePt t="14370" x="2517775" y="5402263"/>
          <p14:tracePt t="14386" x="2554288" y="5340350"/>
          <p14:tracePt t="14403" x="2589213" y="5303838"/>
          <p14:tracePt t="14420" x="2643188" y="5268913"/>
          <p14:tracePt t="14436" x="2687638" y="5224463"/>
          <p14:tracePt t="14453" x="2714625" y="5197475"/>
          <p14:tracePt t="14470" x="2732088" y="5153025"/>
          <p14:tracePt t="14486" x="2741613" y="5108575"/>
          <p14:tracePt t="14503" x="2759075" y="5037138"/>
          <p14:tracePt t="14520" x="2776538" y="4911725"/>
          <p14:tracePt t="14538" x="2768600" y="4803775"/>
          <p14:tracePt t="14553" x="2768600" y="4697413"/>
          <p14:tracePt t="14570" x="2768600" y="4562475"/>
          <p14:tracePt t="14587" x="2768600" y="4411663"/>
          <p14:tracePt t="14604" x="2751138" y="4286250"/>
          <p14:tracePt t="14620" x="2697163" y="4152900"/>
          <p14:tracePt t="14637" x="2616200" y="4044950"/>
          <p14:tracePt t="14653" x="2581275" y="3973513"/>
          <p14:tracePt t="14670" x="2527300" y="3911600"/>
          <p14:tracePt t="14687" x="2509838" y="3875088"/>
          <p14:tracePt t="14703" x="2482850" y="3848100"/>
          <p14:tracePt t="14720" x="2428875" y="3803650"/>
          <p14:tracePt t="14737" x="2393950" y="3776663"/>
          <p14:tracePt t="14753" x="2366963" y="3751263"/>
          <p14:tracePt t="14770" x="2330450" y="3732213"/>
          <p14:tracePt t="14787" x="2303463" y="3705225"/>
          <p14:tracePt t="14803" x="2268538" y="3697288"/>
          <p14:tracePt t="14820" x="2224088" y="3679825"/>
          <p14:tracePt t="14837" x="2179638" y="3670300"/>
          <p14:tracePt t="14854" x="2125663" y="3643313"/>
          <p14:tracePt t="14870" x="2089150" y="3633788"/>
          <p14:tracePt t="14887" x="2027238" y="3633788"/>
          <p14:tracePt t="14903" x="1919288" y="3633788"/>
          <p14:tracePt t="14921" x="1857375" y="3625850"/>
          <p14:tracePt t="14937" x="1785938" y="3625850"/>
          <p14:tracePt t="14954" x="1724025" y="3625850"/>
          <p14:tracePt t="14970" x="1679575" y="3633788"/>
          <p14:tracePt t="14987" x="1643063" y="3633788"/>
          <p14:tracePt t="15003" x="1616075" y="3652838"/>
          <p14:tracePt t="15020" x="1598613" y="3660775"/>
          <p14:tracePt t="15038" x="1571625" y="3679825"/>
          <p14:tracePt t="15054" x="1509713" y="3714750"/>
          <p14:tracePt t="15070" x="1446213" y="3751263"/>
          <p14:tracePt t="15087" x="1401763" y="3776663"/>
          <p14:tracePt t="15103" x="1330325" y="3803650"/>
          <p14:tracePt t="15121" x="1303338" y="3822700"/>
          <p14:tracePt t="15137" x="1295400" y="3840163"/>
          <p14:tracePt t="15154" x="1276350" y="3857625"/>
          <p14:tracePt t="15170" x="1268413" y="3894138"/>
          <p14:tracePt t="15187" x="1231900" y="3946525"/>
          <p14:tracePt t="15204" x="1196975" y="3983038"/>
          <p14:tracePt t="15220" x="1187450" y="4017963"/>
          <p14:tracePt t="15237" x="1169988" y="4044950"/>
          <p14:tracePt t="15254" x="1160463" y="4062413"/>
          <p14:tracePt t="15271" x="1160463" y="4098925"/>
          <p14:tracePt t="15287" x="1160463" y="4133850"/>
          <p14:tracePt t="15287" x="1160463" y="4160838"/>
          <p14:tracePt t="15304" x="1160463" y="4214813"/>
          <p14:tracePt t="15321" x="1160463" y="4241800"/>
          <p14:tracePt t="15338" x="1160463" y="4286250"/>
          <p14:tracePt t="15354" x="1169988" y="4330700"/>
          <p14:tracePt t="15371" x="1179513" y="4367213"/>
          <p14:tracePt t="15387" x="1187450" y="4402138"/>
          <p14:tracePt t="15404" x="1196975" y="4429125"/>
          <p14:tracePt t="15420" x="1223963" y="4456113"/>
          <p14:tracePt t="15437" x="1241425" y="4491038"/>
          <p14:tracePt t="15454" x="1241425" y="4537075"/>
          <p14:tracePt t="15471" x="1258888" y="4562475"/>
          <p14:tracePt t="15487" x="1276350" y="4608513"/>
          <p14:tracePt t="15504" x="1295400" y="4633913"/>
          <p14:tracePt t="15521" x="1312863" y="4660900"/>
          <p14:tracePt t="15537" x="1330325" y="4687888"/>
          <p14:tracePt t="15554" x="1347788" y="4705350"/>
          <p14:tracePt t="15571" x="1384300" y="4724400"/>
          <p14:tracePt t="15587" x="1411288" y="4751388"/>
          <p14:tracePt t="15604" x="1428750" y="4776788"/>
          <p14:tracePt t="15621" x="1455738" y="4795838"/>
          <p14:tracePt t="15637" x="1473200" y="4822825"/>
          <p14:tracePt t="15655" x="1490663" y="4840288"/>
          <p14:tracePt t="15671" x="1517650" y="4857750"/>
          <p14:tracePt t="15688" x="1544638" y="4875213"/>
          <p14:tracePt t="15707" x="1581150" y="4884738"/>
          <p14:tracePt t="15721" x="1616075" y="4894263"/>
          <p14:tracePt t="15737" x="1643063" y="4894263"/>
          <p14:tracePt t="15754" x="1670050" y="4894263"/>
          <p14:tracePt t="15771" x="1697038" y="4894263"/>
          <p14:tracePt t="15788" x="1731963" y="4894263"/>
          <p14:tracePt t="15804" x="1768475" y="4884738"/>
          <p14:tracePt t="15821" x="1785938" y="4875213"/>
          <p14:tracePt t="15837" x="1830388" y="4857750"/>
          <p14:tracePt t="15854" x="1857375" y="4857750"/>
          <p14:tracePt t="15871" x="1893888" y="4830763"/>
          <p14:tracePt t="15888" x="1938338" y="4795838"/>
          <p14:tracePt t="15905" x="1965325" y="4751388"/>
          <p14:tracePt t="15921" x="1990725" y="4714875"/>
          <p14:tracePt t="15938" x="2027238" y="4660900"/>
          <p14:tracePt t="15954" x="2044700" y="4625975"/>
          <p14:tracePt t="15971" x="2062163" y="4562475"/>
          <p14:tracePt t="15988" x="2098675" y="4500563"/>
          <p14:tracePt t="16005" x="2116138" y="4446588"/>
          <p14:tracePt t="16021" x="2116138" y="4411663"/>
          <p14:tracePt t="16038" x="2116138" y="4375150"/>
          <p14:tracePt t="16056" x="2116138" y="4340225"/>
          <p14:tracePt t="16071" x="2116138" y="4303713"/>
          <p14:tracePt t="16088" x="2098675" y="4232275"/>
          <p14:tracePt t="16105" x="2081213" y="4187825"/>
          <p14:tracePt t="16121" x="2071688" y="4143375"/>
          <p14:tracePt t="16138" x="2054225" y="4098925"/>
          <p14:tracePt t="16154" x="2036763" y="4054475"/>
          <p14:tracePt t="16172" x="2009775" y="4037013"/>
          <p14:tracePt t="16188" x="1982788" y="4000500"/>
          <p14:tracePt t="16204" x="1955800" y="3973513"/>
          <p14:tracePt t="16221" x="1919288" y="3956050"/>
          <p14:tracePt t="16238" x="1884363" y="3938588"/>
          <p14:tracePt t="16255" x="1857375" y="3919538"/>
          <p14:tracePt t="16271" x="1812925" y="3902075"/>
          <p14:tracePt t="16271" x="1803400" y="3902075"/>
          <p14:tracePt t="16289" x="1758950" y="3884613"/>
          <p14:tracePt t="16305" x="1731963" y="3875088"/>
          <p14:tracePt t="16321" x="1704975" y="3875088"/>
          <p14:tracePt t="16338" x="1679575" y="3857625"/>
          <p14:tracePt t="16355" x="1652588" y="3857625"/>
          <p14:tracePt t="16371" x="1625600" y="3857625"/>
          <p14:tracePt t="16388" x="1608138" y="3857625"/>
          <p14:tracePt t="16405" x="1589088" y="3857625"/>
          <p14:tracePt t="16422" x="1581150" y="3857625"/>
          <p14:tracePt t="16438" x="1554163" y="3857625"/>
          <p14:tracePt t="16455" x="1527175" y="3857625"/>
          <p14:tracePt t="16471" x="1509713" y="3875088"/>
          <p14:tracePt t="16488" x="1490663" y="3884613"/>
          <p14:tracePt t="16505" x="1482725" y="3884613"/>
          <p14:tracePt t="16522" x="1455738" y="3902075"/>
          <p14:tracePt t="16538" x="1446213" y="3902075"/>
          <p14:tracePt t="16555" x="1438275" y="3911600"/>
          <p14:tracePt t="16572" x="1438275" y="3919538"/>
          <p14:tracePt t="16588" x="1428750" y="3919538"/>
          <p14:tracePt t="16605" x="1419225" y="3919538"/>
          <p14:tracePt t="16649" x="1419225" y="3929063"/>
          <p14:tracePt t="16728" x="1419225" y="3938588"/>
          <p14:tracePt t="16737" x="1419225" y="3946525"/>
          <p14:tracePt t="16744" x="1411288" y="3956050"/>
          <p14:tracePt t="16761" x="1401763" y="3973513"/>
          <p14:tracePt t="16771" x="1393825" y="3983038"/>
          <p14:tracePt t="16787" x="1393825" y="4000500"/>
          <p14:tracePt t="16789" x="1374775" y="4027488"/>
          <p14:tracePt t="16804" x="1374775" y="4037013"/>
          <p14:tracePt t="16821" x="1366838" y="4054475"/>
          <p14:tracePt t="16838" x="1366838" y="4062413"/>
          <p14:tracePt t="16855" x="1366838" y="4071938"/>
          <p14:tracePt t="16872" x="1347788" y="4089400"/>
          <p14:tracePt t="16888" x="1347788" y="4116388"/>
          <p14:tracePt t="16905" x="1339850" y="4143375"/>
          <p14:tracePt t="16922" x="1330325" y="4160838"/>
          <p14:tracePt t="16938" x="1322388" y="4187825"/>
          <p14:tracePt t="16955" x="1322388" y="4224338"/>
          <p14:tracePt t="16972" x="1322388" y="4241800"/>
          <p14:tracePt t="16989" x="1322388" y="4276725"/>
          <p14:tracePt t="17005" x="1312863" y="4303713"/>
          <p14:tracePt t="17022" x="1312863" y="4330700"/>
          <p14:tracePt t="17038" x="1322388" y="4348163"/>
          <p14:tracePt t="17055" x="1322388" y="4367213"/>
          <p14:tracePt t="17055" x="1330325" y="4375150"/>
          <p14:tracePt t="17073" x="1330325" y="4394200"/>
          <p14:tracePt t="17089" x="1339850" y="4438650"/>
          <p14:tracePt t="17105" x="1347788" y="4465638"/>
          <p14:tracePt t="17122" x="1366838" y="4483100"/>
          <p14:tracePt t="17139" x="1384300" y="4518025"/>
          <p14:tracePt t="17156" x="1401763" y="4562475"/>
          <p14:tracePt t="17172" x="1419225" y="4589463"/>
          <p14:tracePt t="17189" x="1455738" y="4633913"/>
          <p14:tracePt t="17206" x="1473200" y="4670425"/>
          <p14:tracePt t="17223" x="1500188" y="4714875"/>
          <p14:tracePt t="17239" x="1536700" y="4751388"/>
          <p14:tracePt t="17256" x="1571625" y="4776788"/>
          <p14:tracePt t="17272" x="1608138" y="4786313"/>
          <p14:tracePt t="17289" x="1643063" y="4803775"/>
          <p14:tracePt t="17306" x="1670050" y="4822825"/>
          <p14:tracePt t="17322" x="1704975" y="4830763"/>
          <p14:tracePt t="17339" x="1741488" y="4848225"/>
          <p14:tracePt t="17356" x="1751013" y="4848225"/>
          <p14:tracePt t="17372" x="1776413" y="4848225"/>
          <p14:tracePt t="17389" x="1785938" y="4848225"/>
          <p14:tracePt t="17406" x="1803400" y="4848225"/>
          <p14:tracePt t="17422" x="1822450" y="4848225"/>
          <p14:tracePt t="17439" x="1839913" y="4830763"/>
          <p14:tracePt t="17456" x="1866900" y="4803775"/>
          <p14:tracePt t="17473" x="1884363" y="4776788"/>
          <p14:tracePt t="17489" x="1911350" y="4741863"/>
          <p14:tracePt t="17506" x="1928813" y="4705350"/>
          <p14:tracePt t="17522" x="1938338" y="4670425"/>
          <p14:tracePt t="17539" x="1955800" y="4652963"/>
          <p14:tracePt t="17556" x="1955800" y="4625975"/>
          <p14:tracePt t="17573" x="1965325" y="4598988"/>
          <p14:tracePt t="17589" x="1965325" y="4572000"/>
          <p14:tracePt t="17606" x="1965325" y="4537075"/>
          <p14:tracePt t="17622" x="1965325" y="4510088"/>
          <p14:tracePt t="17639" x="1965325" y="4473575"/>
          <p14:tracePt t="17639" x="1965325" y="4465638"/>
          <p14:tracePt t="17656" x="1965325" y="4429125"/>
          <p14:tracePt t="17672" x="1965325" y="4411663"/>
          <p14:tracePt t="17689" x="1946275" y="4384675"/>
          <p14:tracePt t="17706" x="1946275" y="4367213"/>
          <p14:tracePt t="17723" x="1938338" y="4322763"/>
          <p14:tracePt t="17739" x="1928813" y="4286250"/>
          <p14:tracePt t="17756" x="1919288" y="4251325"/>
          <p14:tracePt t="17772" x="1901825" y="4232275"/>
          <p14:tracePt t="17790" x="1884363" y="4205288"/>
          <p14:tracePt t="17806" x="1866900" y="4170363"/>
          <p14:tracePt t="17823" x="1839913" y="4143375"/>
          <p14:tracePt t="17839" x="1812925" y="4108450"/>
          <p14:tracePt t="17857" x="1795463" y="4089400"/>
          <p14:tracePt t="17873" x="1776413" y="4071938"/>
          <p14:tracePt t="17890" x="1731963" y="4054475"/>
          <p14:tracePt t="17906" x="1704975" y="4044950"/>
          <p14:tracePt t="17923" x="1670050" y="4027488"/>
          <p14:tracePt t="17939" x="1643063" y="4010025"/>
          <p14:tracePt t="17956" x="1625600" y="3990975"/>
          <p14:tracePt t="17973" x="1598613" y="3983038"/>
          <p14:tracePt t="17989" x="1562100" y="3973513"/>
          <p14:tracePt t="18006" x="1544638" y="3965575"/>
          <p14:tracePt t="18023" x="1527175" y="3965575"/>
          <p14:tracePt t="18040" x="1490663" y="3956050"/>
          <p14:tracePt t="18057" x="1455738" y="3956050"/>
          <p14:tracePt t="18074" x="1446213" y="3956050"/>
          <p14:tracePt t="18113" x="1438275" y="3956050"/>
          <p14:tracePt t="18123" x="1428750" y="3973513"/>
          <p14:tracePt t="18125" x="1401763" y="3990975"/>
          <p14:tracePt t="18139" x="1374775" y="4017963"/>
          <p14:tracePt t="18156" x="1339850" y="4044950"/>
          <p14:tracePt t="18173" x="1312863" y="4062413"/>
          <p14:tracePt t="18189" x="1295400" y="4081463"/>
          <p14:tracePt t="18225" x="1295400" y="4089400"/>
          <p14:tracePt t="18227" x="1285875" y="4089400"/>
          <p14:tracePt t="18227" x="1276350" y="4098925"/>
          <p14:tracePt t="18240" x="1276350" y="4108450"/>
          <p14:tracePt t="18257" x="1268413" y="4125913"/>
          <p14:tracePt t="18273" x="1250950" y="4143375"/>
          <p14:tracePt t="18290" x="1241425" y="4152900"/>
          <p14:tracePt t="18307" x="1231900" y="4179888"/>
          <p14:tracePt t="18323" x="1196975" y="4214813"/>
          <p14:tracePt t="18340" x="1187450" y="4251325"/>
          <p14:tracePt t="18357" x="1169988" y="4295775"/>
          <p14:tracePt t="18373" x="1169988" y="4340225"/>
          <p14:tracePt t="18390" x="1169988" y="4375150"/>
          <p14:tracePt t="18407" x="1169988" y="4402138"/>
          <p14:tracePt t="18424" x="1169988" y="4429125"/>
          <p14:tracePt t="18440" x="1169988" y="4483100"/>
          <p14:tracePt t="18457" x="1179513" y="4527550"/>
          <p14:tracePt t="18473" x="1196975" y="4572000"/>
          <p14:tracePt t="18490" x="1223963" y="4616450"/>
          <p14:tracePt t="18506" x="1258888" y="4670425"/>
          <p14:tracePt t="18524" x="1276350" y="4705350"/>
          <p14:tracePt t="18540" x="1303338" y="4751388"/>
          <p14:tracePt t="18557" x="1330325" y="4786313"/>
          <p14:tracePt t="18573" x="1374775" y="4822825"/>
          <p14:tracePt t="18591" x="1411288" y="4857750"/>
          <p14:tracePt t="18607" x="1446213" y="4894263"/>
          <p14:tracePt t="18624" x="1509713" y="4919663"/>
          <p14:tracePt t="18640" x="1544638" y="4938713"/>
          <p14:tracePt t="18657" x="1581150" y="4946650"/>
          <p14:tracePt t="18673" x="1598613" y="4956175"/>
          <p14:tracePt t="18690" x="1625600" y="4956175"/>
          <p14:tracePt t="18707" x="1643063" y="4956175"/>
          <p14:tracePt t="18724" x="1704975" y="4956175"/>
          <p14:tracePt t="18740" x="1741488" y="4938713"/>
          <p14:tracePt t="18757" x="1795463" y="4911725"/>
          <p14:tracePt t="18774" x="1822450" y="4894263"/>
          <p14:tracePt t="18790" x="1839913" y="4884738"/>
          <p14:tracePt t="18807" x="1866900" y="4867275"/>
          <p14:tracePt t="18823" x="1884363" y="4848225"/>
          <p14:tracePt t="18841" x="1893888" y="4830763"/>
          <p14:tracePt t="18857" x="1911350" y="4803775"/>
          <p14:tracePt t="18874" x="1928813" y="4768850"/>
          <p14:tracePt t="18890" x="1938338" y="4732338"/>
          <p14:tracePt t="18907" x="1955800" y="4705350"/>
          <p14:tracePt t="18923" x="1982788" y="4660900"/>
          <p14:tracePt t="18941" x="1982788" y="4633913"/>
          <p14:tracePt t="18957" x="1990725" y="4625975"/>
          <p14:tracePt t="18974" x="2000250" y="4608513"/>
          <p14:tracePt t="18990" x="2000250" y="4598988"/>
          <p14:tracePt t="19007" x="2000250" y="4589463"/>
          <p14:tracePt t="19024" x="2000250" y="4572000"/>
          <p14:tracePt t="19041" x="2000250" y="4562475"/>
          <p14:tracePt t="19057" x="2000250" y="4554538"/>
          <p14:tracePt t="19074" x="2000250" y="4545013"/>
          <p14:tracePt t="19091" x="2000250" y="4537075"/>
          <p14:tracePt t="19107" x="2000250" y="4518025"/>
          <p14:tracePt t="19124" x="2000250" y="4500563"/>
          <p14:tracePt t="19140" x="1990725" y="4483100"/>
          <p14:tracePt t="19157" x="1990725" y="4473575"/>
          <p14:tracePt t="19173" x="1973263" y="4465638"/>
          <p14:tracePt t="19191" x="1965325" y="4465638"/>
          <p14:tracePt t="19207" x="1955800" y="4446588"/>
          <p14:tracePt t="19207" x="1955800" y="4438650"/>
          <p14:tracePt t="19224" x="1946275" y="4429125"/>
          <p14:tracePt t="19241" x="1928813" y="4419600"/>
          <p14:tracePt t="19257" x="1911350" y="4402138"/>
          <p14:tracePt t="19274" x="1901825" y="4375150"/>
          <p14:tracePt t="19291" x="1874838" y="4348163"/>
          <p14:tracePt t="19307" x="1866900" y="4330700"/>
          <p14:tracePt t="19324" x="1847850" y="4322763"/>
          <p14:tracePt t="19340" x="1839913" y="4303713"/>
          <p14:tracePt t="19357" x="1830388" y="4295775"/>
          <p14:tracePt t="19374" x="1822450" y="4276725"/>
          <p14:tracePt t="19391" x="1803400" y="4276725"/>
          <p14:tracePt t="19407" x="1803400" y="4268788"/>
          <p14:tracePt t="19425" x="1795463" y="4268788"/>
          <p14:tracePt t="19592" x="1795463" y="4276725"/>
          <p14:tracePt t="20071" x="1795463" y="4286250"/>
          <p14:tracePt t="20079" x="1795463" y="4295775"/>
          <p14:tracePt t="20089" x="1795463" y="4313238"/>
          <p14:tracePt t="20106" x="1795463" y="4322763"/>
          <p14:tracePt t="20107" x="1822450" y="4357688"/>
          <p14:tracePt t="20123" x="1839913" y="4394200"/>
          <p14:tracePt t="20139" x="1847850" y="4438650"/>
          <p14:tracePt t="20156" x="1866900" y="4465638"/>
          <p14:tracePt t="20173" x="1866900" y="4483100"/>
          <p14:tracePt t="20190" x="1901825" y="4527550"/>
          <p14:tracePt t="20206" x="1938338" y="4625975"/>
          <p14:tracePt t="20224" x="1955800" y="4679950"/>
          <p14:tracePt t="20240" x="1990725" y="4724400"/>
          <p14:tracePt t="20257" x="2009775" y="4768850"/>
          <p14:tracePt t="20274" x="2036763" y="4786313"/>
          <p14:tracePt t="20290" x="2054225" y="4813300"/>
          <p14:tracePt t="20307" x="2062163" y="4840288"/>
          <p14:tracePt t="20324" x="2081213" y="4875213"/>
          <p14:tracePt t="20341" x="2116138" y="4929188"/>
          <p14:tracePt t="20357" x="2160588" y="4973638"/>
          <p14:tracePt t="20374" x="2205038" y="5010150"/>
          <p14:tracePt t="20390" x="2251075" y="5027613"/>
          <p14:tracePt t="20408" x="2286000" y="5054600"/>
          <p14:tracePt t="20424" x="2295525" y="5062538"/>
          <p14:tracePt t="20440" x="2303463" y="5062538"/>
          <p14:tracePt t="20479" x="2303463" y="5072063"/>
          <p14:tracePt t="20639" x="2303463" y="5081588"/>
          <p14:tracePt t="20648" x="2303463" y="5089525"/>
          <p14:tracePt t="20649" x="2303463" y="5108575"/>
          <p14:tracePt t="20657" x="2303463" y="5153025"/>
          <p14:tracePt t="20673" x="2303463" y="5205413"/>
          <p14:tracePt t="20690" x="2303463" y="5259388"/>
          <p14:tracePt t="20707" x="2322513" y="5295900"/>
          <p14:tracePt t="20724" x="2330450" y="5322888"/>
          <p14:tracePt t="20740" x="2330450" y="5330825"/>
          <p14:tracePt t="20800" x="2339975" y="5330825"/>
          <p14:tracePt t="20863" x="2339975" y="5322888"/>
          <p14:tracePt t="20879" x="2330450" y="5322888"/>
          <p14:tracePt t="20890" x="2322513" y="5322888"/>
          <p14:tracePt t="20897" x="2303463" y="5322888"/>
          <p14:tracePt t="20907" x="2268538" y="5322888"/>
          <p14:tracePt t="20924" x="2179638" y="5322888"/>
          <p14:tracePt t="20941" x="2116138" y="5303838"/>
          <p14:tracePt t="20957" x="2036763" y="5286375"/>
          <p14:tracePt t="20974" x="1982788" y="5276850"/>
          <p14:tracePt t="20990" x="1946275" y="5259388"/>
          <p14:tracePt t="21007" x="1938338" y="5259388"/>
          <p14:tracePt t="21025" x="1928813" y="5259388"/>
          <p14:tracePt t="21041" x="1928813" y="5251450"/>
          <p14:tracePt t="21058" x="1911350" y="5241925"/>
          <p14:tracePt t="21075" x="1901825" y="5241925"/>
          <p14:tracePt t="21091" x="1893888" y="5232400"/>
          <p14:tracePt t="21108" x="1874838" y="5224463"/>
          <p14:tracePt t="21144" x="1857375" y="5224463"/>
          <p14:tracePt t="21146" x="1839913" y="5224463"/>
          <p14:tracePt t="21158" x="1822450" y="5224463"/>
          <p14:tracePt t="21175" x="1822450" y="5214938"/>
          <p14:tracePt t="21407" x="1839913" y="5224463"/>
          <p14:tracePt t="21415" x="1847850" y="5224463"/>
          <p14:tracePt t="21418" x="1866900" y="5241925"/>
          <p14:tracePt t="21424" x="1911350" y="5251450"/>
          <p14:tracePt t="21441" x="1946275" y="5268913"/>
          <p14:tracePt t="21458" x="1955800" y="5276850"/>
          <p14:tracePt t="21475" x="1982788" y="5276850"/>
          <p14:tracePt t="21492" x="2009775" y="5286375"/>
          <p14:tracePt t="21508" x="2017713" y="5286375"/>
          <p14:tracePt t="21524" x="2027238" y="5286375"/>
          <p14:tracePt t="21541" x="2036763" y="5286375"/>
          <p14:tracePt t="21576" x="2044700" y="5286375"/>
          <p14:tracePt t="21599" x="2054225" y="5286375"/>
          <p14:tracePt t="21608" x="2062163" y="5286375"/>
          <p14:tracePt t="21609" x="2071688" y="5286375"/>
          <p14:tracePt t="21624" x="2081213" y="5286375"/>
          <p14:tracePt t="21642" x="2089150" y="5286375"/>
          <p14:tracePt t="21775" x="2098675" y="5286375"/>
          <p14:tracePt t="22279" x="2108200" y="5286375"/>
          <p14:tracePt t="22287" x="2125663" y="5286375"/>
          <p14:tracePt t="22293" x="2133600" y="5286375"/>
          <p14:tracePt t="22308" x="2152650" y="5286375"/>
          <p14:tracePt t="22309" x="2179638" y="5286375"/>
          <p14:tracePt t="22325" x="2214563" y="5286375"/>
          <p14:tracePt t="22342" x="2232025" y="5286375"/>
          <p14:tracePt t="22408" x="2241550" y="5286375"/>
          <p14:tracePt t="22415" x="2251075" y="5286375"/>
          <p14:tracePt t="22423" x="2286000" y="5295900"/>
          <p14:tracePt t="22431" x="2295525" y="5295900"/>
          <p14:tracePt t="22442" x="2339975" y="5303838"/>
          <p14:tracePt t="22458" x="2411413" y="5313363"/>
          <p14:tracePt t="22476" x="2465388" y="5313363"/>
          <p14:tracePt t="22492" x="2517775" y="5313363"/>
          <p14:tracePt t="22509" x="2544763" y="5313363"/>
          <p14:tracePt t="22525" x="2562225" y="5313363"/>
          <p14:tracePt t="22542" x="2589213" y="5313363"/>
          <p14:tracePt t="22559" x="2598738" y="5313363"/>
          <p14:tracePt t="22576" x="2633663" y="5313363"/>
          <p14:tracePt t="22592" x="2660650" y="5313363"/>
          <p14:tracePt t="22609" x="2687638" y="5313363"/>
          <p14:tracePt t="22625" x="2705100" y="5322888"/>
          <p14:tracePt t="22644" x="2714625" y="5322888"/>
          <p14:tracePt t="22659" x="2724150" y="5330825"/>
          <p14:tracePt t="22695" x="2732088" y="5330825"/>
          <p14:tracePt t="22696" x="2741613" y="5330825"/>
          <p14:tracePt t="22759" x="2751138" y="5330825"/>
          <p14:tracePt t="22767" x="2759075" y="5330825"/>
          <p14:tracePt t="22775" x="2768600" y="5330825"/>
          <p14:tracePt t="22792" x="2795588" y="5330825"/>
          <p14:tracePt t="22808" x="2813050" y="5330825"/>
          <p14:tracePt t="22810" x="2822575" y="5330825"/>
          <p14:tracePt t="22825" x="2830513" y="5330825"/>
          <p14:tracePt t="23071" x="2840038" y="5330825"/>
          <p14:tracePt t="23087" x="2857500" y="5330825"/>
          <p14:tracePt t="23103" x="2867025" y="5330825"/>
          <p14:tracePt t="23119" x="2874963" y="5330825"/>
          <p14:tracePt t="23127" x="2884488" y="5330825"/>
          <p14:tracePt t="23151" x="2894013" y="5330825"/>
          <p14:tracePt t="27849" x="2894013" y="5322888"/>
          <p14:tracePt t="27857" x="2894013" y="5303838"/>
          <p14:tracePt t="27859" x="2894013" y="5286375"/>
          <p14:tracePt t="27865" x="2857500" y="5241925"/>
          <p14:tracePt t="27881" x="2847975" y="5187950"/>
          <p14:tracePt t="27899" x="2822575" y="5126038"/>
          <p14:tracePt t="27915" x="2803525" y="5062538"/>
          <p14:tracePt t="27932" x="2776538" y="5000625"/>
          <p14:tracePt t="27948" x="2759075" y="4929188"/>
          <p14:tracePt t="27965" x="2732088" y="4875213"/>
          <p14:tracePt t="27982" x="2687638" y="4813300"/>
          <p14:tracePt t="27999" x="2660650" y="4751388"/>
          <p14:tracePt t="28015" x="2633663" y="4697413"/>
          <p14:tracePt t="28032" x="2616200" y="4643438"/>
          <p14:tracePt t="28049" x="2598738" y="4625975"/>
          <p14:tracePt t="28065" x="2589213" y="4598988"/>
          <p14:tracePt t="28082" x="2589213" y="4581525"/>
          <p14:tracePt t="28099" x="2571750" y="4562475"/>
          <p14:tracePt t="28115" x="2562225" y="4545013"/>
          <p14:tracePt t="28132" x="2554288" y="4518025"/>
          <p14:tracePt t="28149" x="2527300" y="4500563"/>
          <p14:tracePt t="28166" x="2509838" y="4483100"/>
          <p14:tracePt t="28183" x="2500313" y="4465638"/>
          <p14:tracePt t="28199" x="2482850" y="4465638"/>
          <p14:tracePt t="28199" x="2482850" y="4446588"/>
          <p14:tracePt t="28217" x="2465388" y="4446588"/>
          <p14:tracePt t="28233" x="2465388" y="4429125"/>
          <p14:tracePt t="28274" x="2465388" y="4419600"/>
          <p14:tracePt t="28297" x="2455863" y="4419600"/>
          <p14:tracePt t="28336" x="2446338" y="4419600"/>
          <p14:tracePt t="28347" x="2438400" y="4419600"/>
          <p14:tracePt t="28354" x="2438400" y="4411663"/>
          <p14:tracePt t="28385" x="2438400" y="4402138"/>
          <p14:tracePt t="28386" x="2428875" y="4394200"/>
          <p14:tracePt t="28399" x="2419350" y="4384675"/>
          <p14:tracePt t="28415" x="2411413" y="4367213"/>
          <p14:tracePt t="28432" x="2411413" y="4357688"/>
          <p14:tracePt t="28449" x="2401888" y="4340225"/>
          <p14:tracePt t="28466" x="2401888" y="4322763"/>
          <p14:tracePt t="28483" x="2393950" y="4303713"/>
          <p14:tracePt t="28500" x="2384425" y="4295775"/>
          <p14:tracePt t="28516" x="2384425" y="4286250"/>
          <p14:tracePt t="28533" x="2384425" y="4276725"/>
          <p14:tracePt t="28550" x="2384425" y="4268788"/>
          <p14:tracePt t="28567" x="2374900" y="4268788"/>
          <p14:tracePt t="28583" x="2374900" y="4251325"/>
          <p14:tracePt t="28618" x="2374900" y="4241800"/>
          <p14:tracePt t="28620" x="2374900" y="4232275"/>
          <p14:tracePt t="28633" x="2374900" y="4224338"/>
          <p14:tracePt t="28650" x="2366963" y="4214813"/>
          <p14:tracePt t="28667" x="2366963" y="4205288"/>
          <p14:tracePt t="28683" x="2366963" y="4187825"/>
          <p14:tracePt t="28700" x="2366963" y="4179888"/>
          <p14:tracePt t="28738" x="2366963" y="4170363"/>
          <p14:tracePt t="28750" x="2366963" y="4160838"/>
          <p14:tracePt t="28769" x="2366963" y="4152900"/>
          <p14:tracePt t="28783" x="2357438" y="4152900"/>
          <p14:tracePt t="28799" x="2357438" y="4133850"/>
          <p14:tracePt t="28801" x="2366963" y="4116388"/>
          <p14:tracePt t="28817" x="2366963" y="4098925"/>
          <p14:tracePt t="28833" x="2366963" y="4089400"/>
          <p14:tracePt t="28849" x="2366963" y="4071938"/>
          <p14:tracePt t="28866" x="2366963" y="4044950"/>
          <p14:tracePt t="28883" x="2374900" y="4027488"/>
          <p14:tracePt t="28900" x="2384425" y="4010025"/>
          <p14:tracePt t="28917" x="2384425" y="3990975"/>
          <p14:tracePt t="28933" x="2384425" y="3973513"/>
          <p14:tracePt t="28950" x="2384425" y="3956050"/>
          <p14:tracePt t="28967" x="2393950" y="3919538"/>
          <p14:tracePt t="28983" x="2393950" y="3911600"/>
          <p14:tracePt t="29000" x="2393950" y="3875088"/>
          <p14:tracePt t="29017" x="2401888" y="3830638"/>
          <p14:tracePt t="29033" x="2401888" y="3813175"/>
          <p14:tracePt t="29050" x="2401888" y="3776663"/>
          <p14:tracePt t="29067" x="2401888" y="3751263"/>
          <p14:tracePt t="29084" x="2401888" y="3732213"/>
          <p14:tracePt t="29100" x="2401888" y="3714750"/>
          <p14:tracePt t="29117" x="2401888" y="3705225"/>
          <p14:tracePt t="29133" x="2401888" y="3687763"/>
          <p14:tracePt t="29201" x="2401888" y="3679825"/>
          <p14:tracePt t="29208" x="2401888" y="3670300"/>
          <p14:tracePt t="29216" x="2401888" y="3660775"/>
          <p14:tracePt t="29233" x="2401888" y="3643313"/>
          <p14:tracePt t="29234" x="2401888" y="3633788"/>
          <p14:tracePt t="29249" x="2401888" y="3625850"/>
          <p14:tracePt t="29267" x="2393950" y="3616325"/>
          <p14:tracePt t="29283" x="2393950" y="3608388"/>
          <p14:tracePt t="29426" x="2384425" y="3616325"/>
          <p14:tracePt t="29448" x="2374900" y="3625850"/>
          <p14:tracePt t="29457" x="2374900" y="3633788"/>
          <p14:tracePt t="29464" x="2366963" y="3643313"/>
          <p14:tracePt t="29467" x="2366963" y="3660775"/>
          <p14:tracePt t="29483" x="2347913" y="3687763"/>
          <p14:tracePt t="29499" x="2339975" y="3724275"/>
          <p14:tracePt t="29517" x="2330450" y="3759200"/>
          <p14:tracePt t="29534" x="2322513" y="3795713"/>
          <p14:tracePt t="29551" x="2312988" y="3840163"/>
          <p14:tracePt t="29567" x="2303463" y="3875088"/>
          <p14:tracePt t="29567" x="2303463" y="3884613"/>
          <p14:tracePt t="29584" x="2295525" y="3929063"/>
          <p14:tracePt t="29601" x="2286000" y="3956050"/>
          <p14:tracePt t="29617" x="2276475" y="3983038"/>
          <p14:tracePt t="29634" x="2276475" y="4010025"/>
          <p14:tracePt t="29651" x="2268538" y="4037013"/>
          <p14:tracePt t="29667" x="2259013" y="4071938"/>
          <p14:tracePt t="29684" x="2259013" y="4098925"/>
          <p14:tracePt t="29700" x="2259013" y="4143375"/>
          <p14:tracePt t="29717" x="2259013" y="4170363"/>
          <p14:tracePt t="29734" x="2259013" y="4197350"/>
          <p14:tracePt t="29751" x="2259013" y="4232275"/>
          <p14:tracePt t="29768" x="2259013" y="4259263"/>
          <p14:tracePt t="29784" x="2259013" y="4322763"/>
          <p14:tracePt t="29801" x="2259013" y="4348163"/>
          <p14:tracePt t="29817" x="2268538" y="4394200"/>
          <p14:tracePt t="29834" x="2286000" y="4419600"/>
          <p14:tracePt t="29851" x="2295525" y="4465638"/>
          <p14:tracePt t="29867" x="2295525" y="4483100"/>
          <p14:tracePt t="29884" x="2303463" y="4510088"/>
          <p14:tracePt t="29901" x="2312988" y="4518025"/>
          <p14:tracePt t="29917" x="2312988" y="4537075"/>
          <p14:tracePt t="29934" x="2322513" y="4554538"/>
          <p14:tracePt t="29951" x="2330450" y="4581525"/>
          <p14:tracePt t="29968" x="2357438" y="4616450"/>
          <p14:tracePt t="29984" x="2374900" y="4660900"/>
          <p14:tracePt t="30001" x="2401888" y="4687888"/>
          <p14:tracePt t="30017" x="2428875" y="4687888"/>
          <p14:tracePt t="30035" x="2446338" y="4705350"/>
          <p14:tracePt t="30051" x="2455863" y="4705350"/>
          <p14:tracePt t="30504" x="2473325" y="4705350"/>
          <p14:tracePt t="30512" x="2500313" y="4705350"/>
          <p14:tracePt t="30523" x="2527300" y="4705350"/>
          <p14:tracePt t="30525" x="2571750" y="4705350"/>
          <p14:tracePt t="30534" x="2643188" y="4732338"/>
          <p14:tracePt t="30551" x="2724150" y="4751388"/>
          <p14:tracePt t="30567" x="2768600" y="4759325"/>
          <p14:tracePt t="30584" x="2795588" y="4768850"/>
          <p14:tracePt t="30602" x="2813050" y="4776788"/>
          <p14:tracePt t="30618" x="2830513" y="4803775"/>
          <p14:tracePt t="30635" x="2867025" y="4830763"/>
          <p14:tracePt t="30651" x="2911475" y="4840288"/>
          <p14:tracePt t="30668" x="2965450" y="4894263"/>
          <p14:tracePt t="30685" x="3062288" y="4902200"/>
          <p14:tracePt t="30702" x="3133725" y="4929188"/>
          <p14:tracePt t="30718" x="3187700" y="4938713"/>
          <p14:tracePt t="30735" x="3241675" y="4938713"/>
          <p14:tracePt t="30751" x="3268663" y="4938713"/>
          <p14:tracePt t="30769" x="3286125" y="4938713"/>
          <p14:tracePt t="30785" x="3295650" y="4938713"/>
          <p14:tracePt t="30945" x="3303588" y="4938713"/>
          <p14:tracePt t="30952" x="3303588" y="4929188"/>
          <p14:tracePt t="30960" x="3303588" y="4919663"/>
          <p14:tracePt t="30992" x="3303588" y="4911725"/>
          <p14:tracePt t="31000" x="3313113" y="4911725"/>
          <p14:tracePt t="31007" x="3313113" y="4902200"/>
          <p14:tracePt t="31018" x="3313113" y="4894263"/>
          <p14:tracePt t="31036" x="3313113" y="4884738"/>
          <p14:tracePt t="31088" x="3313113" y="4875213"/>
          <p14:tracePt t="31104" x="3313113" y="4867275"/>
          <p14:tracePt t="31128" x="3313113" y="4857750"/>
          <p14:tracePt t="31144" x="3303588" y="4848225"/>
          <p14:tracePt t="31168" x="3303588" y="4840288"/>
          <p14:tracePt t="31185" x="3303588" y="4830763"/>
          <p14:tracePt t="31200" x="3295650" y="4830763"/>
          <p14:tracePt t="31304" x="3295650" y="4840288"/>
          <p14:tracePt t="31312" x="3286125" y="4848225"/>
          <p14:tracePt t="31329" x="3286125" y="4857750"/>
          <p14:tracePt t="31352" x="3286125" y="4867275"/>
          <p14:tracePt t="32856" x="3286125" y="4857750"/>
          <p14:tracePt t="32865" x="3286125" y="4840288"/>
          <p14:tracePt t="32872" x="3286125" y="4830763"/>
          <p14:tracePt t="32886" x="3286125" y="4822825"/>
          <p14:tracePt t="32887" x="3276600" y="4795838"/>
          <p14:tracePt t="32903" x="3268663" y="4768850"/>
          <p14:tracePt t="32919" x="3268663" y="4751388"/>
          <p14:tracePt t="32937" x="3259138" y="4751388"/>
          <p14:tracePt t="32953" x="3259138" y="4741863"/>
          <p14:tracePt t="33048" x="3251200" y="4741863"/>
          <p14:tracePt t="33081" x="3241675" y="4741863"/>
          <p14:tracePt t="33088" x="3232150" y="4751388"/>
          <p14:tracePt t="33104" x="3224213" y="4751388"/>
          <p14:tracePt t="33119" x="3224213" y="4759325"/>
          <p14:tracePt t="33183" x="3214688" y="4759325"/>
          <p14:tracePt t="33200" x="3205163" y="4759325"/>
          <p14:tracePt t="33208" x="3197225" y="4759325"/>
          <p14:tracePt t="33212" x="3179763" y="4751388"/>
          <p14:tracePt t="33219" x="3152775" y="4714875"/>
          <p14:tracePt t="33236" x="3116263" y="4652963"/>
          <p14:tracePt t="33253" x="3071813" y="4589463"/>
          <p14:tracePt t="33270" x="3017838" y="4518025"/>
          <p14:tracePt t="33287" x="2990850" y="4456113"/>
          <p14:tracePt t="33287" x="2973388" y="4411663"/>
          <p14:tracePt t="33305" x="2955925" y="4367213"/>
          <p14:tracePt t="33321" x="2955925" y="4322763"/>
          <p14:tracePt t="33337" x="2938463" y="4286250"/>
          <p14:tracePt t="33354" x="2928938" y="4259263"/>
          <p14:tracePt t="33370" x="2919413" y="4232275"/>
          <p14:tracePt t="33387" x="2911475" y="4224338"/>
          <p14:tracePt t="33403" x="2911475" y="4205288"/>
          <p14:tracePt t="33420" x="2901950" y="4187825"/>
          <p14:tracePt t="33436" x="2894013" y="4160838"/>
          <p14:tracePt t="33453" x="2884488" y="4133850"/>
          <p14:tracePt t="33470" x="2874963" y="4098925"/>
          <p14:tracePt t="33487" x="2867025" y="4071938"/>
          <p14:tracePt t="33487" x="2867025" y="4062413"/>
          <p14:tracePt t="33504" x="2847975" y="4044950"/>
          <p14:tracePt t="33521" x="2847975" y="4037013"/>
          <p14:tracePt t="33537" x="2847975" y="4017963"/>
          <p14:tracePt t="33648" x="2857500" y="4017963"/>
          <p14:tracePt t="33659" x="2867025" y="4017963"/>
          <p14:tracePt t="33664" x="2884488" y="4017963"/>
          <p14:tracePt t="33670" x="2911475" y="4037013"/>
          <p14:tracePt t="33687" x="2938463" y="4037013"/>
          <p14:tracePt t="33703" x="2965450" y="4037013"/>
          <p14:tracePt t="33721" x="2982913" y="4037013"/>
          <p14:tracePt t="33737" x="2990850" y="4037013"/>
          <p14:tracePt t="33775" x="3000375" y="4037013"/>
          <p14:tracePt t="33793" x="3009900" y="4037013"/>
          <p14:tracePt t="33809" x="3027363" y="4037013"/>
          <p14:tracePt t="33820" x="3036888" y="4044950"/>
          <p14:tracePt t="33822" x="3062288" y="4044950"/>
          <p14:tracePt t="33837" x="3098800" y="4044950"/>
          <p14:tracePt t="33854" x="3116263" y="4044950"/>
          <p14:tracePt t="33870" x="3143250" y="4044950"/>
          <p14:tracePt t="33887" x="3160713" y="4044950"/>
          <p14:tracePt t="33903" x="3187700" y="4044950"/>
          <p14:tracePt t="33921" x="3197225" y="4044950"/>
          <p14:tracePt t="33960" x="3205163" y="4044950"/>
          <p14:tracePt t="33962" x="3214688" y="4027488"/>
          <p14:tracePt t="33970" x="3232150" y="4027488"/>
          <p14:tracePt t="33987" x="3232150" y="4017963"/>
          <p14:tracePt t="34004" x="3241675" y="4010025"/>
          <p14:tracePt t="34021" x="3259138" y="4000500"/>
          <p14:tracePt t="34037" x="3276600" y="3990975"/>
          <p14:tracePt t="34054" x="3286125" y="3973513"/>
          <p14:tracePt t="34070" x="3303588" y="3965575"/>
          <p14:tracePt t="34087" x="3322638" y="3946525"/>
          <p14:tracePt t="34105" x="3330575" y="3929063"/>
          <p14:tracePt t="34121" x="3330575" y="3919538"/>
          <p14:tracePt t="34138" x="3340100" y="3902075"/>
          <p14:tracePt t="34154" x="3348038" y="3894138"/>
          <p14:tracePt t="34171" x="3357563" y="3867150"/>
          <p14:tracePt t="34188" x="3367088" y="3840163"/>
          <p14:tracePt t="34205" x="3375025" y="3813175"/>
          <p14:tracePt t="34221" x="3394075" y="3795713"/>
          <p14:tracePt t="34238" x="3402013" y="3776663"/>
          <p14:tracePt t="34255" x="3402013" y="3759200"/>
          <p14:tracePt t="34272" x="3402013" y="3741738"/>
          <p14:tracePt t="34272" x="3402013" y="3732213"/>
          <p14:tracePt t="34288" x="3402013" y="3724275"/>
          <p14:tracePt t="34305" x="3402013" y="3705225"/>
          <p14:tracePt t="34322" x="3402013" y="3687763"/>
          <p14:tracePt t="34338" x="3402013" y="3679825"/>
          <p14:tracePt t="34355" x="3402013" y="3660775"/>
          <p14:tracePt t="34371" x="3394075" y="3643313"/>
          <p14:tracePt t="34388" x="3384550" y="3625850"/>
          <p14:tracePt t="34405" x="3357563" y="3598863"/>
          <p14:tracePt t="34421" x="3340100" y="3581400"/>
          <p14:tracePt t="34438" x="3322638" y="3554413"/>
          <p14:tracePt t="34455" x="3295650" y="3517900"/>
          <p14:tracePt t="34471" x="3251200" y="3482975"/>
          <p14:tracePt t="34488" x="3214688" y="3473450"/>
          <p14:tracePt t="34505" x="3187700" y="3446463"/>
          <p14:tracePt t="34521" x="3170238" y="3429000"/>
          <p14:tracePt t="34538" x="3152775" y="3429000"/>
          <p14:tracePt t="34555" x="3133725" y="3419475"/>
          <p14:tracePt t="34571" x="3116263" y="3419475"/>
          <p14:tracePt t="34588" x="3081338" y="3419475"/>
          <p14:tracePt t="34605" x="3027363" y="3411538"/>
          <p14:tracePt t="34622" x="2990850" y="3411538"/>
          <p14:tracePt t="34638" x="2946400" y="3411538"/>
          <p14:tracePt t="34656" x="2901950" y="3411538"/>
          <p14:tracePt t="34671" x="2857500" y="3411538"/>
          <p14:tracePt t="34689" x="2840038" y="3411538"/>
          <p14:tracePt t="34705" x="2822575" y="3411538"/>
          <p14:tracePt t="34722" x="2795588" y="3411538"/>
          <p14:tracePt t="34738" x="2759075" y="3429000"/>
          <p14:tracePt t="34756" x="2687638" y="3455988"/>
          <p14:tracePt t="34771" x="2633663" y="3482975"/>
          <p14:tracePt t="34788" x="2616200" y="3500438"/>
          <p14:tracePt t="34805" x="2598738" y="3536950"/>
          <p14:tracePt t="34823" x="2598738" y="3562350"/>
          <p14:tracePt t="34838" x="2589213" y="3598863"/>
          <p14:tracePt t="34855" x="2589213" y="3643313"/>
          <p14:tracePt t="34872" x="2589213" y="3660775"/>
          <p14:tracePt t="34889" x="2589213" y="3679825"/>
          <p14:tracePt t="34905" x="2608263" y="3705225"/>
          <p14:tracePt t="34922" x="2616200" y="3724275"/>
          <p14:tracePt t="34938" x="2616200" y="3732213"/>
          <p14:tracePt t="34955" x="2616200" y="3741738"/>
          <p14:tracePt t="34992" x="2616200" y="3751263"/>
          <p14:tracePt t="35007" x="2633663" y="3751263"/>
          <p14:tracePt t="35022" x="2643188" y="3776663"/>
          <p14:tracePt t="35024" x="2643188" y="3795713"/>
          <p14:tracePt t="35038" x="2643188" y="3822700"/>
          <p14:tracePt t="35055" x="2660650" y="3867150"/>
          <p14:tracePt t="35072" x="2687638" y="3919538"/>
          <p14:tracePt t="35089" x="2724150" y="3956050"/>
          <p14:tracePt t="35106" x="2768600" y="3990975"/>
          <p14:tracePt t="35122" x="2813050" y="4017963"/>
          <p14:tracePt t="35139" x="2857500" y="4081463"/>
          <p14:tracePt t="35155" x="2911475" y="4116388"/>
          <p14:tracePt t="35172" x="2955925" y="4152900"/>
          <p14:tracePt t="35189" x="2965450" y="4197350"/>
          <p14:tracePt t="35206" x="2990850" y="4224338"/>
          <p14:tracePt t="35222" x="3027363" y="4241800"/>
          <p14:tracePt t="35239" x="3054350" y="4268788"/>
          <p14:tracePt t="35239" x="3071813" y="4286250"/>
          <p14:tracePt t="35256" x="3098800" y="4322763"/>
          <p14:tracePt t="35272" x="3133725" y="4357688"/>
          <p14:tracePt t="35289" x="3187700" y="4402138"/>
          <p14:tracePt t="35306" x="3214688" y="4419600"/>
          <p14:tracePt t="35323" x="3224213" y="4446588"/>
          <p14:tracePt t="35339" x="3241675" y="4456113"/>
          <p14:tracePt t="35356" x="3251200" y="4473575"/>
          <p14:tracePt t="35372" x="3268663" y="4473575"/>
          <p14:tracePt t="35389" x="3276600" y="4483100"/>
          <p14:tracePt t="35406" x="3295650" y="4491038"/>
          <p14:tracePt t="35423" x="3313113" y="4510088"/>
          <p14:tracePt t="35439" x="3340100" y="4518025"/>
          <p14:tracePt t="35439" x="3348038" y="4518025"/>
          <p14:tracePt t="35456" x="3357563" y="4527550"/>
          <p14:tracePt t="35472" x="3367088" y="4527550"/>
          <p14:tracePt t="35489" x="3375025" y="4537075"/>
          <p14:tracePt t="35506" x="3384550" y="4545013"/>
          <p14:tracePt t="35523" x="3394075" y="4545013"/>
          <p14:tracePt t="35539" x="3402013" y="4554538"/>
          <p14:tracePt t="35577" x="3411538" y="4554538"/>
          <p14:tracePt t="35579" x="3419475" y="4562475"/>
          <p14:tracePt t="35589" x="3446463" y="4572000"/>
          <p14:tracePt t="35606" x="3465513" y="4572000"/>
          <p14:tracePt t="35840" x="3465513" y="4562475"/>
          <p14:tracePt t="35856" x="3455988" y="4562475"/>
          <p14:tracePt t="35864" x="3446463" y="4562475"/>
          <p14:tracePt t="35936" x="3446463" y="4554538"/>
          <p14:tracePt t="36344" x="3438525" y="4554538"/>
          <p14:tracePt t="36408" x="3429000" y="4554538"/>
          <p14:tracePt t="36944" x="3446463" y="4554538"/>
          <p14:tracePt t="36952" x="3473450" y="4554538"/>
          <p14:tracePt t="36957" x="3500438" y="4554538"/>
          <p14:tracePt t="36973" x="3536950" y="4562475"/>
          <p14:tracePt t="36974" x="3616325" y="4572000"/>
          <p14:tracePt t="36990" x="3652838" y="4572000"/>
          <p14:tracePt t="37006" x="3660775" y="4572000"/>
          <p14:tracePt t="37048" x="3670300" y="4572000"/>
          <p14:tracePt t="38000" x="3679825" y="4572000"/>
          <p14:tracePt t="38016" x="3687763" y="4572000"/>
          <p14:tracePt t="38024" x="3697288" y="4572000"/>
          <p14:tracePt t="38026" x="3705225" y="4572000"/>
          <p14:tracePt t="38041" x="3714750" y="4572000"/>
          <p14:tracePt t="38057" x="3732213" y="4572000"/>
          <p14:tracePt t="38102" x="3741738" y="4572000"/>
          <p14:tracePt t="38359" x="3759200" y="4572000"/>
          <p14:tracePt t="38367" x="3768725" y="4572000"/>
          <p14:tracePt t="38375" x="3786188" y="4572000"/>
          <p14:tracePt t="38383" x="3803650" y="4572000"/>
          <p14:tracePt t="38383" x="3822700" y="4572000"/>
          <p14:tracePt t="38391" x="3840163" y="4572000"/>
          <p14:tracePt t="38406" x="3857625" y="4572000"/>
          <p14:tracePt t="39831" x="3867150" y="4572000"/>
          <p14:tracePt t="39863" x="3875088" y="4581525"/>
          <p14:tracePt t="40303" x="3884613" y="4581525"/>
          <p14:tracePt t="40311" x="3902075" y="4581525"/>
          <p14:tracePt t="40325" x="3911600" y="4581525"/>
          <p14:tracePt t="40326" x="3929063" y="4581525"/>
          <p14:tracePt t="40341" x="3929063" y="4589463"/>
          <p14:tracePt t="40551" x="3946525" y="4589463"/>
          <p14:tracePt t="40551" x="3946525" y="4598988"/>
          <p14:tracePt t="40567" x="3956050" y="4598988"/>
          <p14:tracePt t="40575" x="3965575" y="4598988"/>
          <p14:tracePt t="40576" x="3983038" y="4608513"/>
          <p14:tracePt t="40592" x="4000500" y="4608513"/>
          <p14:tracePt t="40608" x="4010025" y="4608513"/>
          <p14:tracePt t="40625" x="4027488" y="4608513"/>
          <p14:tracePt t="40643" x="4044950" y="4616450"/>
          <p14:tracePt t="40659" x="4062413" y="4625975"/>
          <p14:tracePt t="40676" x="4089400" y="4625975"/>
          <p14:tracePt t="40692" x="4133850" y="4633913"/>
          <p14:tracePt t="40710" x="4179888" y="4643438"/>
          <p14:tracePt t="40726" x="4197350" y="4643438"/>
          <p14:tracePt t="40823" x="4205288" y="4643438"/>
          <p14:tracePt t="40831" x="4214813" y="4643438"/>
          <p14:tracePt t="43543" x="4224338" y="4643438"/>
          <p14:tracePt t="43560" x="4232275" y="4633913"/>
          <p14:tracePt t="43568" x="4232275" y="4625975"/>
          <p14:tracePt t="43591" x="4241800" y="4616450"/>
          <p14:tracePt t="43615" x="4241800" y="4608513"/>
          <p14:tracePt t="43624" x="4241800" y="4598988"/>
          <p14:tracePt t="43631" x="4251325" y="4598988"/>
          <p14:tracePt t="43645" x="4251325" y="4589463"/>
          <p14:tracePt t="43646" x="4251325" y="4572000"/>
          <p14:tracePt t="43662" x="4259263" y="4554538"/>
          <p14:tracePt t="43678" x="4268788" y="4518025"/>
          <p14:tracePt t="43695" x="4276725" y="4500563"/>
          <p14:tracePt t="43713" x="4295775" y="4483100"/>
          <p14:tracePt t="43729" x="4295775" y="4456113"/>
          <p14:tracePt t="43747" x="4303713" y="4438650"/>
          <p14:tracePt t="43763" x="4313238" y="4411663"/>
          <p14:tracePt t="43779" x="4313238" y="4384675"/>
          <p14:tracePt t="43796" x="4313238" y="4367213"/>
          <p14:tracePt t="43813" x="4313238" y="4330700"/>
          <p14:tracePt t="43832" x="4313238" y="4303713"/>
          <p14:tracePt t="43846" x="4313238" y="4268788"/>
          <p14:tracePt t="43846" x="4322763" y="4251325"/>
          <p14:tracePt t="43864" x="4330700" y="4224338"/>
          <p14:tracePt t="43864" x="4330700" y="4197350"/>
          <p14:tracePt t="43880" x="4340225" y="4125913"/>
          <p14:tracePt t="43896" x="4340225" y="4081463"/>
          <p14:tracePt t="43913" x="4340225" y="4044950"/>
          <p14:tracePt t="43930" x="4348163" y="4010025"/>
          <p14:tracePt t="43947" x="4357688" y="3983038"/>
          <p14:tracePt t="43963" x="4367213" y="3956050"/>
          <p14:tracePt t="43979" x="4384675" y="3902075"/>
          <p14:tracePt t="43997" x="4402138" y="3840163"/>
          <p14:tracePt t="44013" x="4419600" y="3786188"/>
          <p14:tracePt t="44030" x="4456113" y="3705225"/>
          <p14:tracePt t="44046" x="4491038" y="3633788"/>
          <p14:tracePt t="44046" x="4518025" y="3608388"/>
          <p14:tracePt t="44064" x="4537075" y="3544888"/>
          <p14:tracePt t="44080" x="4554538" y="3509963"/>
          <p14:tracePt t="44097" x="4562475" y="3473450"/>
          <p14:tracePt t="44113" x="4572000" y="3455988"/>
          <p14:tracePt t="44130" x="4581525" y="3429000"/>
          <p14:tracePt t="44146" x="4598988" y="3411538"/>
          <p14:tracePt t="44163" x="4608513" y="3394075"/>
          <p14:tracePt t="44180" x="4616450" y="3367088"/>
          <p14:tracePt t="44197" x="4633913" y="3330575"/>
          <p14:tracePt t="44213" x="4643438" y="3303588"/>
          <p14:tracePt t="44229" x="4660900" y="3268663"/>
          <p14:tracePt t="44246" x="4670425" y="3241675"/>
          <p14:tracePt t="44262" x="4679950" y="3224213"/>
          <p14:tracePt t="44279" x="4679950" y="3197225"/>
          <p14:tracePt t="44296" x="4679950" y="3187700"/>
          <p14:tracePt t="44312" x="4679950" y="3170238"/>
          <p14:tracePt t="44329" x="4679950" y="3160713"/>
          <p14:tracePt t="44345" x="4679950" y="3143250"/>
          <p14:tracePt t="44362" x="4679950" y="3116263"/>
          <p14:tracePt t="44379" x="4679950" y="3081338"/>
          <p14:tracePt t="44395" x="4679950" y="3062288"/>
          <p14:tracePt t="44412" x="4670425" y="3027363"/>
          <p14:tracePt t="44429" x="4670425" y="3000375"/>
          <p14:tracePt t="44446" x="4660900" y="2982913"/>
          <p14:tracePt t="44446" x="4652963" y="2982913"/>
          <p14:tracePt t="44488" x="4652963" y="2973388"/>
          <p14:tracePt t="44490" x="4633913" y="2965450"/>
          <p14:tracePt t="44497" x="4625975" y="2955925"/>
          <p14:tracePt t="44513" x="4608513" y="2938463"/>
          <p14:tracePt t="44529" x="4589463" y="2919413"/>
          <p14:tracePt t="44546" x="4554538" y="2901950"/>
          <p14:tracePt t="44563" x="4518025" y="2894013"/>
          <p14:tracePt t="44579" x="4473575" y="2884488"/>
          <p14:tracePt t="44596" x="4456113" y="2874963"/>
          <p14:tracePt t="44613" x="4429125" y="2874963"/>
          <p14:tracePt t="44630" x="4394200" y="2874963"/>
          <p14:tracePt t="44646" x="4348163" y="2874963"/>
          <p14:tracePt t="44646" x="4313238" y="2874963"/>
          <p14:tracePt t="44663" x="4241800" y="2874963"/>
          <p14:tracePt t="44680" x="4197350" y="2894013"/>
          <p14:tracePt t="44697" x="4179888" y="2901950"/>
          <p14:tracePt t="44713" x="4152900" y="2911475"/>
          <p14:tracePt t="44730" x="4143375" y="2911475"/>
          <p14:tracePt t="44746" x="4133850" y="2928938"/>
          <p14:tracePt t="44763" x="4125913" y="2938463"/>
          <p14:tracePt t="44780" x="4125913" y="2946400"/>
          <p14:tracePt t="44797" x="4116388" y="2973388"/>
          <p14:tracePt t="44813" x="4116388" y="3009900"/>
          <p14:tracePt t="44830" x="4116388" y="3044825"/>
          <p14:tracePt t="44846" x="4116388" y="3062288"/>
          <p14:tracePt t="44863" x="4125913" y="3089275"/>
          <p14:tracePt t="44880" x="4133850" y="3108325"/>
          <p14:tracePt t="44896" x="4133850" y="3125788"/>
          <p14:tracePt t="44914" x="4143375" y="3133725"/>
          <p14:tracePt t="44930" x="4152900" y="3160713"/>
          <p14:tracePt t="44947" x="4152900" y="3187700"/>
          <p14:tracePt t="44964" x="4152900" y="3224213"/>
          <p14:tracePt t="44981" x="4152900" y="3241675"/>
          <p14:tracePt t="44997" x="4160838" y="3241675"/>
          <p14:tracePt t="45014" x="4160838" y="3251200"/>
          <p14:tracePt t="45030" x="4160838" y="3259138"/>
          <p14:tracePt t="45047" x="4160838" y="3268663"/>
          <p14:tracePt t="45064" x="4160838" y="3295650"/>
          <p14:tracePt t="45081" x="4152900" y="3322638"/>
          <p14:tracePt t="45097" x="4133850" y="3375025"/>
          <p14:tracePt t="45115" x="4108450" y="3411538"/>
          <p14:tracePt t="45130" x="4071938" y="3473450"/>
          <p14:tracePt t="45148" x="4044950" y="3517900"/>
          <p14:tracePt t="45164" x="4017963" y="3544888"/>
          <p14:tracePt t="45181" x="3990975" y="3589338"/>
          <p14:tracePt t="45197" x="3965575" y="3625850"/>
          <p14:tracePt t="45214" x="3919538" y="3652838"/>
          <p14:tracePt t="45231" x="3867150" y="3679825"/>
          <p14:tracePt t="45248" x="3848100" y="3697288"/>
          <p14:tracePt t="45264" x="3822700" y="3732213"/>
          <p14:tracePt t="45281" x="3795713" y="3741738"/>
          <p14:tracePt t="45297" x="3768725" y="3759200"/>
          <p14:tracePt t="45314" x="3741738" y="3776663"/>
          <p14:tracePt t="45331" x="3732213" y="3786188"/>
          <p14:tracePt t="45347" x="3714750" y="3795713"/>
          <p14:tracePt t="45365" x="3687763" y="3813175"/>
          <p14:tracePt t="45381" x="3670300" y="3830638"/>
          <p14:tracePt t="45398" x="3660775" y="3848100"/>
          <p14:tracePt t="45414" x="3660775" y="3867150"/>
          <p14:tracePt t="45414" x="3652838" y="3867150"/>
          <p14:tracePt t="45431" x="3652838" y="3875088"/>
          <p14:tracePt t="45448" x="3652838" y="3884613"/>
          <p14:tracePt t="45466" x="3652838" y="3902075"/>
          <p14:tracePt t="45481" x="3643313" y="3902075"/>
          <p14:tracePt t="45498" x="3643313" y="3911600"/>
          <p14:tracePt t="45515" x="3643313" y="3929063"/>
          <p14:tracePt t="45531" x="3633788" y="3938588"/>
          <p14:tracePt t="45569" x="3633788" y="3946525"/>
          <p14:tracePt t="45608" x="3633788" y="3956050"/>
          <p14:tracePt t="45623" x="3633788" y="3965575"/>
          <p14:tracePt t="46087" x="3633788" y="3956050"/>
          <p14:tracePt t="46096" x="3643313" y="3956050"/>
          <p14:tracePt t="46097" x="3643313" y="3946525"/>
          <p14:tracePt t="46143" x="3652838" y="3946525"/>
          <p14:tracePt t="46191" x="3652838" y="3938588"/>
          <p14:tracePt t="46823" x="3652838" y="3919538"/>
          <p14:tracePt t="46841" x="3652838" y="3902075"/>
          <p14:tracePt t="46848" x="3670300" y="3902075"/>
          <p14:tracePt t="46855" x="3670300" y="3894138"/>
          <p14:tracePt t="46864" x="3679825" y="3875088"/>
          <p14:tracePt t="46881" x="3697288" y="3857625"/>
          <p14:tracePt t="46899" x="3705225" y="3840163"/>
          <p14:tracePt t="46915" x="3724275" y="3822700"/>
          <p14:tracePt t="46932" x="3741738" y="3795713"/>
          <p14:tracePt t="46949" x="3759200" y="3768725"/>
          <p14:tracePt t="46965" x="3795713" y="3724275"/>
          <p14:tracePt t="46982" x="3813175" y="3697288"/>
          <p14:tracePt t="46999" x="3822700" y="3643313"/>
          <p14:tracePt t="47016" x="3830638" y="3608388"/>
          <p14:tracePt t="47032" x="3840163" y="3581400"/>
          <p14:tracePt t="47049" x="3840163" y="3554413"/>
          <p14:tracePt t="47065" x="3840163" y="3536950"/>
          <p14:tracePt t="47082" x="3848100" y="3517900"/>
          <p14:tracePt t="47099" x="3848100" y="3509963"/>
          <p14:tracePt t="47116" x="3848100" y="3482975"/>
          <p14:tracePt t="47132" x="3848100" y="3446463"/>
          <p14:tracePt t="47149" x="3848100" y="3419475"/>
          <p14:tracePt t="47165" x="3848100" y="3384550"/>
          <p14:tracePt t="47182" x="3822700" y="3348038"/>
          <p14:tracePt t="47199" x="3813175" y="3303588"/>
          <p14:tracePt t="47216" x="3803650" y="3276600"/>
          <p14:tracePt t="47232" x="3795713" y="3251200"/>
          <p14:tracePt t="47250" x="3776663" y="3232150"/>
          <p14:tracePt t="47266" x="3768725" y="3205163"/>
          <p14:tracePt t="47283" x="3751263" y="3179763"/>
          <p14:tracePt t="47299" x="3741738" y="3152775"/>
          <p14:tracePt t="47316" x="3732213" y="3133725"/>
          <p14:tracePt t="47332" x="3732213" y="3108325"/>
          <p14:tracePt t="47350" x="3724275" y="3071813"/>
          <p14:tracePt t="47366" x="3714750" y="3044825"/>
          <p14:tracePt t="47383" x="3705225" y="3027363"/>
          <p14:tracePt t="47399" x="3705225" y="3009900"/>
          <p14:tracePt t="47479" x="3697288" y="3009900"/>
          <p14:tracePt t="47495" x="3687763" y="3009900"/>
          <p14:tracePt t="47503" x="3670300" y="3009900"/>
          <p14:tracePt t="47511" x="3643313" y="3009900"/>
          <p14:tracePt t="47519" x="3571875" y="3027363"/>
          <p14:tracePt t="47532" x="3490913" y="3036888"/>
          <p14:tracePt t="47549" x="3465513" y="3044825"/>
          <p14:tracePt t="47565" x="3455988" y="3054350"/>
          <p14:tracePt t="47583" x="3446463" y="3062288"/>
          <p14:tracePt t="47600" x="3446463" y="3071813"/>
          <p14:tracePt t="47616" x="3446463" y="3081338"/>
          <p14:tracePt t="47633" x="3446463" y="3089275"/>
          <p14:tracePt t="47791" x="3446463" y="3098800"/>
          <p14:tracePt t="47799" x="3438525" y="3108325"/>
          <p14:tracePt t="47815" x="3429000" y="3125788"/>
          <p14:tracePt t="47816" x="3429000" y="3133725"/>
          <p14:tracePt t="47832" x="3411538" y="3143250"/>
          <p14:tracePt t="47849" x="3411538" y="3152775"/>
          <p14:tracePt t="47904" x="3402013" y="3152775"/>
          <p14:tracePt t="47920" x="3394075" y="3170238"/>
          <p14:tracePt t="47927" x="3384550" y="3187700"/>
          <p14:tracePt t="47935" x="3367088" y="3197225"/>
          <p14:tracePt t="47943" x="3348038" y="3214688"/>
          <p14:tracePt t="47949" x="3295650" y="3268663"/>
          <p14:tracePt t="47966" x="3259138" y="3313113"/>
          <p14:tracePt t="47982" x="3205163" y="3367088"/>
          <p14:tracePt t="48000" x="3187700" y="3394075"/>
          <p14:tracePt t="48016" x="3187700" y="3402013"/>
          <p14:tracePt t="48032" x="3179763" y="3402013"/>
          <p14:tracePt t="48049" x="3170238" y="3419475"/>
          <p14:tracePt t="48066" x="3152775" y="3419475"/>
          <p14:tracePt t="48083" x="3152775" y="3429000"/>
          <p14:tracePt t="48137" x="3143250" y="3429000"/>
          <p14:tracePt t="48143" x="3133725" y="3429000"/>
          <p14:tracePt t="48151" x="3116263" y="3411538"/>
          <p14:tracePt t="48155" x="3108325" y="3411538"/>
          <p14:tracePt t="48166" x="3081338" y="3402013"/>
          <p14:tracePt t="48182" x="3071813" y="3402013"/>
          <p14:tracePt t="48247" x="3054350" y="3402013"/>
          <p14:tracePt t="48264" x="3044825" y="3411538"/>
          <p14:tracePt t="48267" x="3036888" y="3419475"/>
          <p14:tracePt t="48283" x="3027363" y="3438525"/>
          <p14:tracePt t="48286" x="3009900" y="3455988"/>
          <p14:tracePt t="48300" x="3000375" y="3473450"/>
          <p14:tracePt t="48317" x="2982913" y="3490913"/>
          <p14:tracePt t="48334" x="2973388" y="3500438"/>
          <p14:tracePt t="48350" x="2965450" y="3517900"/>
          <p14:tracePt t="48368" x="2955925" y="3536950"/>
          <p14:tracePt t="48384" x="2955925" y="3544888"/>
          <p14:tracePt t="48400" x="2946400" y="3581400"/>
          <p14:tracePt t="48417" x="2928938" y="3608388"/>
          <p14:tracePt t="48433" x="2919413" y="3633788"/>
          <p14:tracePt t="48450" x="2884488" y="3687763"/>
          <p14:tracePt t="48467" x="2874963" y="3732213"/>
          <p14:tracePt t="48484" x="2857500" y="3776663"/>
          <p14:tracePt t="48500" x="2857500" y="3813175"/>
          <p14:tracePt t="48533" x="2847975" y="3857625"/>
          <p14:tracePt t="48536" x="2847975" y="3884613"/>
          <p14:tracePt t="48550" x="2847975" y="3894138"/>
          <p14:tracePt t="48567" x="2867025" y="3919538"/>
          <p14:tracePt t="48584" x="2874963" y="3929063"/>
          <p14:tracePt t="48600" x="2894013" y="3946525"/>
          <p14:tracePt t="48617" x="2919413" y="3965575"/>
          <p14:tracePt t="48634" x="2938463" y="3983038"/>
          <p14:tracePt t="48651" x="2955925" y="4000500"/>
          <p14:tracePt t="48667" x="2973388" y="4010025"/>
          <p14:tracePt t="48684" x="3000375" y="4027488"/>
          <p14:tracePt t="48700" x="3036888" y="4054475"/>
          <p14:tracePt t="48717" x="3081338" y="4071938"/>
          <p14:tracePt t="48734" x="3143250" y="4089400"/>
          <p14:tracePt t="48750" x="3197225" y="4089400"/>
          <p14:tracePt t="48767" x="3224213" y="4089400"/>
          <p14:tracePt t="48784" x="3241675" y="4089400"/>
          <p14:tracePt t="48801" x="3268663" y="4089400"/>
          <p14:tracePt t="48817" x="3276600" y="4081463"/>
          <p14:tracePt t="48834" x="3303588" y="4071938"/>
          <p14:tracePt t="48850" x="3322638" y="4062413"/>
          <p14:tracePt t="48867" x="3340100" y="4054475"/>
          <p14:tracePt t="48884" x="3348038" y="4044950"/>
          <p14:tracePt t="48901" x="3367088" y="4027488"/>
          <p14:tracePt t="48917" x="3384550" y="4010025"/>
          <p14:tracePt t="48935" x="3394075" y="3990975"/>
          <p14:tracePt t="48951" x="3411538" y="3965575"/>
          <p14:tracePt t="48968" x="3419475" y="3929063"/>
          <p14:tracePt t="48984" x="3438525" y="3902075"/>
          <p14:tracePt t="49001" x="3455988" y="3875088"/>
          <p14:tracePt t="49018" x="3455988" y="3848100"/>
          <p14:tracePt t="49035" x="3455988" y="3813175"/>
          <p14:tracePt t="49051" x="3455988" y="3776663"/>
          <p14:tracePt t="49067" x="3455988" y="3741738"/>
          <p14:tracePt t="49084" x="3455988" y="3705225"/>
          <p14:tracePt t="49101" x="3455988" y="3687763"/>
          <p14:tracePt t="49117" x="3446463" y="3670300"/>
          <p14:tracePt t="49134" x="3438525" y="3660775"/>
          <p14:tracePt t="49207" x="3429000" y="3660775"/>
          <p14:tracePt t="49255" x="3429000" y="3670300"/>
          <p14:tracePt t="49263" x="3429000" y="3679825"/>
          <p14:tracePt t="49272" x="3411538" y="3687763"/>
          <p14:tracePt t="49287" x="3411538" y="3705225"/>
          <p14:tracePt t="49303" x="3411538" y="3724275"/>
          <p14:tracePt t="49320" x="3411538" y="3732213"/>
          <p14:tracePt t="49321" x="3411538" y="3741738"/>
          <p14:tracePt t="49333" x="3411538" y="3751263"/>
          <p14:tracePt t="49350" x="3411538" y="3759200"/>
          <p14:tracePt t="49367" x="3429000" y="3776663"/>
          <p14:tracePt t="49385" x="3446463" y="3803650"/>
          <p14:tracePt t="49401" x="3473450" y="3813175"/>
          <p14:tracePt t="49418" x="3500438" y="3822700"/>
          <p14:tracePt t="49435" x="3536950" y="3840163"/>
          <p14:tracePt t="49451" x="3581400" y="3848100"/>
          <p14:tracePt t="49468" x="3625850" y="3867150"/>
          <p14:tracePt t="49485" x="3660775" y="3867150"/>
          <p14:tracePt t="49501" x="3705225" y="3884613"/>
          <p14:tracePt t="49518" x="3732213" y="3884613"/>
          <p14:tracePt t="53775" x="3751263" y="3848100"/>
          <p14:tracePt t="53783" x="3759200" y="3848100"/>
          <p14:tracePt t="53789" x="3768725" y="3830638"/>
          <p14:tracePt t="53804" x="3768725" y="3813175"/>
          <p14:tracePt t="53805" x="3776663" y="3786188"/>
          <p14:tracePt t="53821" x="3786188" y="3768725"/>
          <p14:tracePt t="53838" x="3795713" y="3751263"/>
          <p14:tracePt t="53874" x="3803650" y="3751263"/>
          <p14:tracePt t="53876" x="3803650" y="3741738"/>
          <p14:tracePt t="53888" x="3803650" y="3732213"/>
          <p14:tracePt t="53943" x="3803650" y="3724275"/>
          <p14:tracePt t="53975" x="3813175" y="3714750"/>
          <p14:tracePt t="53983" x="3813175" y="3705225"/>
          <p14:tracePt t="53995" x="3813175" y="3697288"/>
          <p14:tracePt t="54023" x="3813175" y="3679825"/>
          <p14:tracePt t="54039" x="3813175" y="3670300"/>
          <p14:tracePt t="54047" x="3813175" y="3660775"/>
          <p14:tracePt t="54055" x="3813175" y="3652838"/>
          <p14:tracePt t="54063" x="3813175" y="3633788"/>
          <p14:tracePt t="54071" x="3813175" y="3608388"/>
          <p14:tracePt t="54088" x="3813175" y="3598863"/>
          <p14:tracePt t="54104" x="3813175" y="3571875"/>
          <p14:tracePt t="54121" x="3813175" y="3544888"/>
          <p14:tracePt t="54138" x="3813175" y="3536950"/>
          <p14:tracePt t="54217" x="3803650" y="3544888"/>
          <p14:tracePt t="54219" x="3786188" y="3554413"/>
          <p14:tracePt t="54238" x="3768725" y="3581400"/>
          <p14:tracePt t="54239" x="3768725" y="3598863"/>
          <p14:tracePt t="54239" x="3751263" y="3608388"/>
          <p14:tracePt t="54255" x="3732213" y="3643313"/>
          <p14:tracePt t="54271" x="3679825" y="3724275"/>
          <p14:tracePt t="54288" x="3589338" y="3884613"/>
          <p14:tracePt t="54306" x="3438525" y="4044950"/>
          <p14:tracePt t="54322" x="3259138" y="4160838"/>
          <p14:tracePt t="54339" x="3089275" y="4286250"/>
          <p14:tracePt t="54356" x="2946400" y="4357688"/>
          <p14:tracePt t="54372" x="2847975" y="4419600"/>
          <p14:tracePt t="54389" x="2768600" y="4456113"/>
          <p14:tracePt t="54405" x="2697163" y="4473575"/>
          <p14:tracePt t="54422" x="2608263" y="4483100"/>
          <p14:tracePt t="54439" x="2527300" y="4500563"/>
          <p14:tracePt t="54456" x="2455863" y="4500563"/>
          <p14:tracePt t="54472" x="2411413" y="4500563"/>
          <p14:tracePt t="54489" x="2384425" y="4500563"/>
          <p14:tracePt t="54506" x="2374900" y="4500563"/>
          <p14:tracePt t="54523" x="2347913" y="4510088"/>
          <p14:tracePt t="54539" x="2312988" y="4518025"/>
          <p14:tracePt t="54555" x="2286000" y="4537075"/>
          <p14:tracePt t="54572" x="2268538" y="4537075"/>
          <p14:tracePt t="54608" x="2259013" y="4537075"/>
          <p14:tracePt t="54919" x="2268538" y="4537075"/>
          <p14:tracePt t="54927" x="2276475" y="4537075"/>
          <p14:tracePt t="54938" x="2276475" y="4527550"/>
          <p14:tracePt t="54942" x="2286000" y="4518025"/>
          <p14:tracePt t="54955" x="2286000" y="4510088"/>
          <p14:tracePt t="54972" x="2303463" y="4491038"/>
          <p14:tracePt t="54989" x="2312988" y="4456113"/>
          <p14:tracePt t="55005" x="2322513" y="4438650"/>
          <p14:tracePt t="55022" x="2339975" y="4411663"/>
          <p14:tracePt t="55022" x="2339975" y="4402138"/>
          <p14:tracePt t="55039" x="2347913" y="4375150"/>
          <p14:tracePt t="55055" x="2357438" y="4340225"/>
          <p14:tracePt t="55072" x="2366963" y="4313238"/>
          <p14:tracePt t="55091" x="2366963" y="4286250"/>
          <p14:tracePt t="55106" x="2374900" y="4259263"/>
          <p14:tracePt t="55123" x="2374900" y="4232275"/>
          <p14:tracePt t="55139" x="2374900" y="4214813"/>
          <p14:tracePt t="55156" x="2374900" y="4187825"/>
          <p14:tracePt t="55173" x="2374900" y="4170363"/>
          <p14:tracePt t="55189" x="2374900" y="4152900"/>
          <p14:tracePt t="55205" x="2374900" y="4133850"/>
          <p14:tracePt t="55223" x="2374900" y="4108450"/>
          <p14:tracePt t="55239" x="2374900" y="4089400"/>
          <p14:tracePt t="55272" x="2374900" y="4062413"/>
          <p14:tracePt t="55275" x="2374900" y="4054475"/>
          <p14:tracePt t="55289" x="2374900" y="4027488"/>
          <p14:tracePt t="55306" x="2374900" y="4010025"/>
          <p14:tracePt t="55323" x="2374900" y="3983038"/>
          <p14:tracePt t="55339" x="2374900" y="3973513"/>
          <p14:tracePt t="55356" x="2374900" y="3956050"/>
          <p14:tracePt t="55373" x="2374900" y="3938588"/>
          <p14:tracePt t="55389" x="2374900" y="3929063"/>
          <p14:tracePt t="55406" x="2366963" y="3894138"/>
          <p14:tracePt t="55423" x="2366963" y="3884613"/>
          <p14:tracePt t="55439" x="2366963" y="3875088"/>
          <p14:tracePt t="55456" x="2366963" y="3857625"/>
          <p14:tracePt t="55473" x="2366963" y="3840163"/>
          <p14:tracePt t="55489" x="2366963" y="3830638"/>
          <p14:tracePt t="55506" x="2366963" y="3813175"/>
          <p14:tracePt t="55523" x="2366963" y="3803650"/>
          <p14:tracePt t="55540" x="2366963" y="3786188"/>
          <p14:tracePt t="55575" x="2366963" y="3776663"/>
          <p14:tracePt t="55600" x="2366963" y="3768725"/>
          <p14:tracePt t="55631" x="2366963" y="3759200"/>
          <p14:tracePt t="55661" x="2366963" y="3751263"/>
          <p14:tracePt t="55677" x="2366963" y="3741738"/>
          <p14:tracePt t="55689" x="2366963" y="3732213"/>
          <p14:tracePt t="55721" x="2366963" y="3724275"/>
          <p14:tracePt t="55723" x="2357438" y="3724275"/>
          <p14:tracePt t="55759" x="2357438" y="3714750"/>
          <p14:tracePt t="55999" x="2347913" y="3714750"/>
          <p14:tracePt t="56287" x="2357438" y="3705225"/>
          <p14:tracePt t="56295" x="2411413" y="3697288"/>
          <p14:tracePt t="56303" x="2455863" y="3697288"/>
          <p14:tracePt t="56306" x="2608263" y="3687763"/>
          <p14:tracePt t="56323" x="2741613" y="3679825"/>
          <p14:tracePt t="56340" x="2884488" y="3652838"/>
          <p14:tracePt t="56356" x="2955925" y="3652838"/>
          <p14:tracePt t="56373" x="2973388" y="3652838"/>
          <p14:tracePt t="56390" x="2973388" y="3643313"/>
          <p14:tracePt t="56406" x="2990850" y="3633788"/>
          <p14:tracePt t="56424" x="3009900" y="3633788"/>
          <p14:tracePt t="56440" x="3054350" y="3616325"/>
          <p14:tracePt t="56457" x="3089275" y="3608388"/>
          <p14:tracePt t="56474" x="3108325" y="3608388"/>
          <p14:tracePt t="56491" x="3116263" y="3598863"/>
          <p14:tracePt t="56536" x="3116263" y="3589338"/>
          <p14:tracePt t="56546" x="3125788" y="3589338"/>
          <p14:tracePt t="56548" x="3133725" y="3581400"/>
          <p14:tracePt t="56557" x="3133725" y="3571875"/>
          <p14:tracePt t="56593" x="3133725" y="3562350"/>
          <p14:tracePt t="56595" x="3133725" y="3544888"/>
          <p14:tracePt t="56631" x="3133725" y="3536950"/>
          <p14:tracePt t="56640" x="3133725" y="3527425"/>
          <p14:tracePt t="56642" x="3125788" y="3527425"/>
          <p14:tracePt t="56657" x="3108325" y="3527425"/>
          <p14:tracePt t="56674" x="3098800" y="3527425"/>
          <p14:tracePt t="56690" x="3071813" y="3527425"/>
          <p14:tracePt t="56707" x="3044825" y="3527425"/>
          <p14:tracePt t="56724" x="3017838" y="3527425"/>
          <p14:tracePt t="56741" x="2990850" y="3527425"/>
          <p14:tracePt t="56757" x="2973388" y="3527425"/>
          <p14:tracePt t="56757" x="2965450" y="3527425"/>
          <p14:tracePt t="56793" x="2965450" y="3536950"/>
          <p14:tracePt t="56795" x="2946400" y="3536950"/>
          <p14:tracePt t="56807" x="2946400" y="3554413"/>
          <p14:tracePt t="56825" x="2938463" y="3562350"/>
          <p14:tracePt t="56841" x="2928938" y="3581400"/>
          <p14:tracePt t="56857" x="2919413" y="3608388"/>
          <p14:tracePt t="56875" x="2911475" y="3643313"/>
          <p14:tracePt t="56895" x="2911475" y="3652838"/>
          <p14:tracePt t="56908" x="2911475" y="3679825"/>
          <p14:tracePt t="56924" x="2911475" y="3697288"/>
          <p14:tracePt t="56941" x="2911475" y="3714750"/>
          <p14:tracePt t="56957" x="2911475" y="3724275"/>
          <p14:tracePt t="56957" x="2911475" y="3741738"/>
          <p14:tracePt t="56975" x="2928938" y="3768725"/>
          <p14:tracePt t="56991" x="2946400" y="3795713"/>
          <p14:tracePt t="57008" x="2955925" y="3830638"/>
          <p14:tracePt t="57024" x="2982913" y="3857625"/>
          <p14:tracePt t="57041" x="3009900" y="3894138"/>
          <p14:tracePt t="57058" x="3027363" y="3929063"/>
          <p14:tracePt t="57074" x="3044825" y="3946525"/>
          <p14:tracePt t="57091" x="3071813" y="3973513"/>
          <p14:tracePt t="57108" x="3098800" y="3990975"/>
          <p14:tracePt t="57125" x="3152775" y="4000500"/>
          <p14:tracePt t="57142" x="3214688" y="4017963"/>
          <p14:tracePt t="57158" x="3303588" y="4017963"/>
          <p14:tracePt t="57174" x="3438525" y="3983038"/>
          <p14:tracePt t="57191" x="3465513" y="3956050"/>
          <p14:tracePt t="57207" x="3473450" y="3919538"/>
          <p14:tracePt t="57225" x="3473450" y="3894138"/>
          <p14:tracePt t="57241" x="3473450" y="3875088"/>
          <p14:tracePt t="57258" x="3473450" y="3857625"/>
          <p14:tracePt t="57274" x="3465513" y="3848100"/>
          <p14:tracePt t="57291" x="3465513" y="3840163"/>
          <p14:tracePt t="57307" x="3465513" y="3830638"/>
          <p14:tracePt t="57324" x="3455988" y="3830638"/>
          <p14:tracePt t="57439" x="3455988" y="3840163"/>
          <p14:tracePt t="57446" x="3473450" y="3840163"/>
          <p14:tracePt t="57455" x="3500438" y="3857625"/>
          <p14:tracePt t="57461" x="3536950" y="3867150"/>
          <p14:tracePt t="57474" x="3589338" y="3902075"/>
          <p14:tracePt t="57490" x="3625850" y="3911600"/>
          <p14:tracePt t="57508" x="3660775" y="3919538"/>
          <p14:tracePt t="57524" x="3687763" y="3938588"/>
          <p14:tracePt t="57541" x="3687763" y="3946525"/>
          <p14:tracePt t="57703" x="3697288" y="3946525"/>
          <p14:tracePt t="57719" x="3697288" y="3938588"/>
          <p14:tracePt t="57727" x="3714750" y="3919538"/>
          <p14:tracePt t="57735" x="3724275" y="3911600"/>
          <p14:tracePt t="57735" x="3724275" y="3902075"/>
          <p14:tracePt t="57743" x="3741738" y="3875088"/>
          <p14:tracePt t="57757" x="3751263" y="3822700"/>
          <p14:tracePt t="57775" x="3759200" y="3803650"/>
          <p14:tracePt t="57792" x="3768725" y="3776663"/>
          <p14:tracePt t="57808" x="3768725" y="3751263"/>
          <p14:tracePt t="57825" x="3768725" y="3732213"/>
          <p14:tracePt t="57841" x="3759200" y="3714750"/>
          <p14:tracePt t="57858" x="3759200" y="3697288"/>
          <p14:tracePt t="57874" x="3751263" y="3670300"/>
          <p14:tracePt t="57891" x="3751263" y="3652838"/>
          <p14:tracePt t="57908" x="3751263" y="3633788"/>
          <p14:tracePt t="57925" x="3741738" y="3598863"/>
          <p14:tracePt t="57941" x="3714750" y="3544888"/>
          <p14:tracePt t="57959" x="3705225" y="3517900"/>
          <p14:tracePt t="57975" x="3697288" y="3500438"/>
          <p14:tracePt t="57992" x="3679825" y="3482975"/>
          <p14:tracePt t="58008" x="3679825" y="3473450"/>
          <p14:tracePt t="58026" x="3660775" y="3465513"/>
          <p14:tracePt t="58042" x="3660775" y="3438525"/>
          <p14:tracePt t="58059" x="3643313" y="3411538"/>
          <p14:tracePt t="58075" x="3633788" y="3394075"/>
          <p14:tracePt t="58093" x="3625850" y="3348038"/>
          <p14:tracePt t="58108" x="3625850" y="3330575"/>
          <p14:tracePt t="58125" x="3616325" y="3295650"/>
          <p14:tracePt t="58142" x="3608388" y="3276600"/>
          <p14:tracePt t="58160" x="3589338" y="3232150"/>
          <p14:tracePt t="58175" x="3589338" y="3214688"/>
          <p14:tracePt t="58192" x="3589338" y="3205163"/>
          <p14:tracePt t="58209" x="3581400" y="3187700"/>
          <p14:tracePt t="58225" x="3581400" y="3160713"/>
          <p14:tracePt t="58242" x="3581400" y="3143250"/>
          <p14:tracePt t="58259" x="3581400" y="3098800"/>
          <p14:tracePt t="58276" x="3581400" y="3044825"/>
          <p14:tracePt t="58292" x="3581400" y="3009900"/>
          <p14:tracePt t="58309" x="3581400" y="2973388"/>
          <p14:tracePt t="58325" x="3581400" y="2955925"/>
          <p14:tracePt t="58455" x="3581400" y="2965450"/>
          <p14:tracePt t="58470" x="3581400" y="2982913"/>
          <p14:tracePt t="58480" x="3581400" y="2990850"/>
          <p14:tracePt t="58481" x="3598863" y="3017838"/>
          <p14:tracePt t="58491" x="3625850" y="3054350"/>
          <p14:tracePt t="58508" x="3652838" y="3098800"/>
          <p14:tracePt t="58525" x="3687763" y="3125788"/>
          <p14:tracePt t="58542" x="3732213" y="3143250"/>
          <p14:tracePt t="58542" x="3751263" y="3160713"/>
          <p14:tracePt t="58558" x="3795713" y="3170238"/>
          <p14:tracePt t="58575" x="3867150" y="3187700"/>
          <p14:tracePt t="58592" x="3956050" y="3197225"/>
          <p14:tracePt t="58609" x="4062413" y="3224213"/>
          <p14:tracePt t="58626" x="4116388" y="3232150"/>
          <p14:tracePt t="58644" x="4152900" y="3251200"/>
          <p14:tracePt t="58659" x="4170363" y="3251200"/>
          <p14:tracePt t="58676" x="4187825" y="3251200"/>
          <p14:tracePt t="58693" x="4205288" y="3259138"/>
          <p14:tracePt t="58709" x="4232275" y="3259138"/>
          <p14:tracePt t="58726" x="4276725" y="3268663"/>
          <p14:tracePt t="58742" x="4303713" y="3268663"/>
          <p14:tracePt t="58760" x="4322763" y="3268663"/>
          <p14:tracePt t="58776" x="4348163" y="3259138"/>
          <p14:tracePt t="58793" x="4384675" y="3251200"/>
          <p14:tracePt t="58809" x="4402138" y="3241675"/>
          <p14:tracePt t="58826" x="4411663" y="3241675"/>
          <p14:tracePt t="58843" x="4429125" y="3241675"/>
          <p14:tracePt t="58859" x="4438650" y="3224213"/>
          <p14:tracePt t="58876" x="4446588" y="3224213"/>
          <p14:tracePt t="58892" x="4456113" y="3205163"/>
          <p14:tracePt t="58910" x="4465638" y="3197225"/>
          <p14:tracePt t="58926" x="4491038" y="3179763"/>
          <p14:tracePt t="58943" x="4500563" y="3179763"/>
          <p14:tracePt t="58959" x="4510088" y="3170238"/>
          <p14:tracePt t="58976" x="4518025" y="3160713"/>
          <p14:tracePt t="58993" x="4518025" y="3152775"/>
          <p14:tracePt t="59047" x="4518025" y="3143250"/>
          <p14:tracePt t="59078" x="4518025" y="3133725"/>
          <p14:tracePt t="59086" x="4518025" y="3125788"/>
          <p14:tracePt t="59102" x="4518025" y="3116263"/>
          <p14:tracePt t="59118" x="4500563" y="3116263"/>
          <p14:tracePt t="59127" x="4491038" y="3116263"/>
          <p14:tracePt t="59135" x="4473575" y="3108325"/>
          <p14:tracePt t="59142" x="4438650" y="3098800"/>
          <p14:tracePt t="59159" x="4419600" y="3089275"/>
          <p14:tracePt t="59176" x="4411663" y="3081338"/>
          <p14:tracePt t="59193" x="4394200" y="3081338"/>
          <p14:tracePt t="59210" x="4367213" y="3081338"/>
          <p14:tracePt t="59226" x="4330700" y="3081338"/>
          <p14:tracePt t="59243" x="4322763" y="3081338"/>
          <p14:tracePt t="59288" x="4313238" y="3081338"/>
          <p14:tracePt t="59303" x="4303713" y="3089275"/>
          <p14:tracePt t="59312" x="4286250" y="3098800"/>
          <p14:tracePt t="59314" x="4268788" y="3108325"/>
          <p14:tracePt t="59328" x="4259263" y="3116263"/>
          <p14:tracePt t="59343" x="4241800" y="3133725"/>
          <p14:tracePt t="59360" x="4232275" y="3152775"/>
          <p14:tracePt t="59377" x="4232275" y="3170238"/>
          <p14:tracePt t="59395" x="4232275" y="3205163"/>
          <p14:tracePt t="59411" x="4251325" y="3241675"/>
          <p14:tracePt t="59428" x="4286250" y="3276600"/>
          <p14:tracePt t="59444" x="4367213" y="3295650"/>
          <p14:tracePt t="59461" x="4473575" y="3348038"/>
          <p14:tracePt t="59477" x="4589463" y="3375025"/>
          <p14:tracePt t="59495" x="4705350" y="3402013"/>
          <p14:tracePt t="59511" x="4830763" y="3402013"/>
          <p14:tracePt t="59528" x="4867275" y="3402013"/>
          <p14:tracePt t="59544" x="4867275" y="3394075"/>
          <p14:tracePt t="59561" x="4867275" y="3375025"/>
          <p14:tracePt t="59577" x="4867275" y="3357563"/>
          <p14:tracePt t="59594" x="4867275" y="3340100"/>
          <p14:tracePt t="59611" x="4857750" y="3330575"/>
          <p14:tracePt t="59627" x="4840288" y="3313113"/>
          <p14:tracePt t="59645" x="4813300" y="3295650"/>
          <p14:tracePt t="59661" x="4776788" y="3268663"/>
          <p14:tracePt t="59678" x="4759325" y="3251200"/>
          <p14:tracePt t="59694" x="4732338" y="3251200"/>
          <p14:tracePt t="59711" x="4724400" y="3241675"/>
          <p14:tracePt t="59799" x="4724400" y="3251200"/>
          <p14:tracePt t="59809" x="4724400" y="3259138"/>
          <p14:tracePt t="59810" x="4732338" y="3276600"/>
          <p14:tracePt t="59827" x="4759325" y="3313113"/>
          <p14:tracePt t="59828" x="4848225" y="3357563"/>
          <p14:tracePt t="59844" x="4965700" y="3375025"/>
          <p14:tracePt t="59860" x="5037138" y="3394075"/>
          <p14:tracePt t="59877" x="5081588" y="3394075"/>
          <p14:tracePt t="59894" x="5099050" y="3394075"/>
          <p14:tracePt t="59910" x="5108575" y="3394075"/>
          <p14:tracePt t="59927" x="5126038" y="3394075"/>
          <p14:tracePt t="59944" x="5160963" y="3394075"/>
          <p14:tracePt t="59960" x="5241925" y="3375025"/>
          <p14:tracePt t="59977" x="5313363" y="3348038"/>
          <p14:tracePt t="59994" x="5394325" y="3330575"/>
          <p14:tracePt t="60010" x="5510213" y="3303588"/>
          <p14:tracePt t="60027" x="5634038" y="3268663"/>
          <p14:tracePt t="60044" x="5795963" y="3251200"/>
          <p14:tracePt t="60061" x="5929313" y="3241675"/>
          <p14:tracePt t="60077" x="6045200" y="3241675"/>
          <p14:tracePt t="60094" x="6108700" y="3241675"/>
          <p14:tracePt t="60111" x="6153150" y="3241675"/>
          <p14:tracePt t="60153" x="6161088" y="3241675"/>
          <p14:tracePt t="60168" x="6170613" y="3241675"/>
          <p14:tracePt t="60170" x="6197600" y="3241675"/>
          <p14:tracePt t="60178" x="6296025" y="3241675"/>
          <p14:tracePt t="60196" x="6446838" y="3241675"/>
          <p14:tracePt t="60211" x="6589713" y="3241675"/>
          <p14:tracePt t="60228" x="6777038" y="3224213"/>
          <p14:tracePt t="60245" x="6929438" y="3224213"/>
          <p14:tracePt t="60262" x="7062788" y="3224213"/>
          <p14:tracePt t="60278" x="7134225" y="3224213"/>
          <p14:tracePt t="60295" x="7205663" y="3224213"/>
          <p14:tracePt t="60312" x="7232650" y="3224213"/>
          <p14:tracePt t="60328" x="7286625" y="3224213"/>
          <p14:tracePt t="60345" x="7340600" y="3224213"/>
          <p14:tracePt t="60361" x="7394575" y="3224213"/>
          <p14:tracePt t="60378" x="7439025" y="3224213"/>
          <p14:tracePt t="60395" x="7473950" y="3232150"/>
          <p14:tracePt t="60472" x="7473950" y="3241675"/>
          <p14:tracePt t="60496" x="7473950" y="3251200"/>
          <p14:tracePt t="60519" x="7473950" y="3268663"/>
          <p14:tracePt t="60535" x="7473950" y="3276600"/>
          <p14:tracePt t="60544" x="7456488" y="3295650"/>
          <p14:tracePt t="60546" x="7419975" y="3313113"/>
          <p14:tracePt t="60561" x="7375525" y="3340100"/>
          <p14:tracePt t="60578" x="7296150" y="3384550"/>
          <p14:tracePt t="60595" x="7180263" y="3438525"/>
          <p14:tracePt t="60612" x="7037388" y="3509963"/>
          <p14:tracePt t="60628" x="6867525" y="3598863"/>
          <p14:tracePt t="60646" x="6653213" y="3679825"/>
          <p14:tracePt t="60662" x="6465888" y="3759200"/>
          <p14:tracePt t="60678" x="6242050" y="3894138"/>
          <p14:tracePt t="60696" x="6126163" y="3956050"/>
          <p14:tracePt t="60712" x="6027738" y="4027488"/>
          <p14:tracePt t="60728" x="5911850" y="4098925"/>
          <p14:tracePt t="60744" x="5776913" y="4179888"/>
          <p14:tracePt t="60762" x="5670550" y="4251325"/>
          <p14:tracePt t="60778" x="5537200" y="4322763"/>
          <p14:tracePt t="60795" x="5375275" y="4394200"/>
          <p14:tracePt t="60811" x="5180013" y="4465638"/>
          <p14:tracePt t="60828" x="5054600" y="4491038"/>
          <p14:tracePt t="60845" x="4973638" y="4500563"/>
          <p14:tracePt t="60861" x="4946650" y="4510088"/>
          <p14:tracePt t="60878" x="4919663" y="4510088"/>
          <p14:tracePt t="60896" x="4902200" y="4510088"/>
          <p14:tracePt t="60912" x="4867275" y="4510088"/>
          <p14:tracePt t="60929" x="4803775" y="4500563"/>
          <p14:tracePt t="60945" x="4697413" y="4500563"/>
          <p14:tracePt t="60962" x="4581525" y="4491038"/>
          <p14:tracePt t="60979" x="4537075" y="4473575"/>
          <p14:tracePt t="60995" x="4518025" y="4473575"/>
          <p14:tracePt t="61031" x="4510088" y="4473575"/>
          <p14:tracePt t="61045" x="4483100" y="4473575"/>
          <p14:tracePt t="61048" x="4456113" y="4473575"/>
          <p14:tracePt t="61062" x="4384675" y="4473575"/>
          <p14:tracePt t="61062" x="4330700" y="4491038"/>
          <p14:tracePt t="61079" x="4224338" y="4527550"/>
          <p14:tracePt t="61096" x="4152900" y="4554538"/>
          <p14:tracePt t="61112" x="4108450" y="4572000"/>
          <p14:tracePt t="61129" x="4062413" y="4608513"/>
          <p14:tracePt t="61146" x="4037013" y="4652963"/>
          <p14:tracePt t="61162" x="3990975" y="4687888"/>
          <p14:tracePt t="61179" x="3956050" y="4714875"/>
          <p14:tracePt t="61197" x="3938588" y="4732338"/>
          <p14:tracePt t="61241" x="3938588" y="4741863"/>
          <p14:tracePt t="61279" x="3929063" y="4741863"/>
          <p14:tracePt t="61295" x="3911600" y="4724400"/>
          <p14:tracePt t="61303" x="3911600" y="4705350"/>
          <p14:tracePt t="61310" x="3894138" y="4687888"/>
          <p14:tracePt t="61317" x="3857625" y="4616450"/>
          <p14:tracePt t="61328" x="3795713" y="4562475"/>
          <p14:tracePt t="61346" x="3732213" y="4483100"/>
          <p14:tracePt t="61362" x="3697288" y="4402138"/>
          <p14:tracePt t="61379" x="3660775" y="4322763"/>
          <p14:tracePt t="61396" x="3616325" y="4214813"/>
          <p14:tracePt t="61412" x="3581400" y="4108450"/>
          <p14:tracePt t="61429" x="3544888" y="4000500"/>
          <p14:tracePt t="61446" x="3509963" y="3894138"/>
          <p14:tracePt t="61463" x="3473450" y="3803650"/>
          <p14:tracePt t="61479" x="3402013" y="3697288"/>
          <p14:tracePt t="61496" x="3348038" y="3652838"/>
          <p14:tracePt t="61513" x="3322638" y="3616325"/>
          <p14:tracePt t="61530" x="3303588" y="3589338"/>
          <p14:tracePt t="61546" x="3286125" y="3562350"/>
          <p14:tracePt t="61563" x="3268663" y="3527425"/>
          <p14:tracePt t="61579" x="3251200" y="3490913"/>
          <p14:tracePt t="61596" x="3224213" y="3465513"/>
          <p14:tracePt t="61613" x="3197225" y="3438525"/>
          <p14:tracePt t="61629" x="3187700" y="3429000"/>
          <p14:tracePt t="61646" x="3179763" y="3411538"/>
          <p14:tracePt t="61663" x="3179763" y="3402013"/>
          <p14:tracePt t="61680" x="3179763" y="3394075"/>
          <p14:tracePt t="61696" x="3179763" y="3384550"/>
          <p14:tracePt t="61776" x="3187700" y="3384550"/>
          <p14:tracePt t="61777" x="3197225" y="3384550"/>
          <p14:tracePt t="61791" x="3214688" y="3384550"/>
          <p14:tracePt t="61799" x="3241675" y="3367088"/>
          <p14:tracePt t="61812" x="3259138" y="3348038"/>
          <p14:tracePt t="61829" x="3276600" y="3330575"/>
          <p14:tracePt t="61847" x="3295650" y="3303588"/>
          <p14:tracePt t="61863" x="3313113" y="3251200"/>
          <p14:tracePt t="61880" x="3322638" y="3205163"/>
          <p14:tracePt t="61896" x="3322638" y="3187700"/>
          <p14:tracePt t="61913" x="3322638" y="3179763"/>
          <p14:tracePt t="61975" x="3322638" y="3170238"/>
          <p14:tracePt t="61977" x="3313113" y="3170238"/>
          <p14:tracePt t="61996" x="3303588" y="3170238"/>
          <p14:tracePt t="62012" x="3303588" y="3160713"/>
          <p14:tracePt t="62015" x="3295650" y="3160713"/>
          <p14:tracePt t="62029" x="3286125" y="3152775"/>
          <p14:tracePt t="62046" x="3286125" y="3133725"/>
          <p14:tracePt t="62063" x="3276600" y="3125788"/>
          <p14:tracePt t="62080" x="3259138" y="3089275"/>
          <p14:tracePt t="62096" x="3241675" y="3071813"/>
          <p14:tracePt t="62113" x="3232150" y="3062288"/>
          <p14:tracePt t="62130" x="3214688" y="3054350"/>
          <p14:tracePt t="62146" x="3205163" y="3036888"/>
          <p14:tracePt t="62163" x="3197225" y="3036888"/>
          <p14:tracePt t="62180" x="3197225" y="3027363"/>
          <p14:tracePt t="62197" x="3187700" y="3017838"/>
          <p14:tracePt t="62215" x="3160713" y="3000375"/>
          <p14:tracePt t="62230" x="3143250" y="2982913"/>
          <p14:tracePt t="62247" x="3116263" y="2946400"/>
          <p14:tracePt t="62264" x="3089275" y="2938463"/>
          <p14:tracePt t="62280" x="3071813" y="2928938"/>
          <p14:tracePt t="62297" x="3062288" y="2919413"/>
          <p14:tracePt t="62313" x="3044825" y="2919413"/>
          <p14:tracePt t="62330" x="3027363" y="2911475"/>
          <p14:tracePt t="62346" x="3009900" y="2911475"/>
          <p14:tracePt t="62363" x="2990850" y="2911475"/>
          <p14:tracePt t="62380" x="2965450" y="2911475"/>
          <p14:tracePt t="62397" x="2946400" y="2901950"/>
          <p14:tracePt t="62413" x="2928938" y="2901950"/>
          <p14:tracePt t="62430" x="2919413" y="2901950"/>
          <p14:tracePt t="62446" x="2911475" y="2901950"/>
          <p14:tracePt t="62446" x="2901950" y="2901950"/>
          <p14:tracePt t="62463" x="2867025" y="2901950"/>
          <p14:tracePt t="62480" x="2847975" y="2901950"/>
          <p14:tracePt t="62496" x="2830513" y="2901950"/>
          <p14:tracePt t="62655" x="2822575" y="2901950"/>
          <p14:tracePt t="62671" x="2813050" y="2901950"/>
          <p14:tracePt t="63927" x="2822575" y="2901950"/>
          <p14:tracePt t="63944" x="2830513" y="2901950"/>
          <p14:tracePt t="63959" x="2840038" y="2901950"/>
          <p14:tracePt t="63969" x="2840038" y="2911475"/>
          <p14:tracePt t="63971" x="2847975" y="2911475"/>
          <p14:tracePt t="64399" x="2857500" y="2911475"/>
          <p14:tracePt t="66566" x="2867025" y="2911475"/>
          <p14:tracePt t="72448" x="2867025" y="2919413"/>
          <p14:tracePt t="72456" x="2867025" y="2928938"/>
          <p14:tracePt t="72464" x="2874963" y="2946400"/>
          <p14:tracePt t="72664" x="2874963" y="2955925"/>
          <p14:tracePt t="72680" x="2874963" y="2973388"/>
          <p14:tracePt t="72689" x="2874963" y="2982913"/>
          <p14:tracePt t="72690" x="2874963" y="3017838"/>
          <p14:tracePt t="72706" x="2874963" y="3036888"/>
          <p14:tracePt t="72723" x="2874963" y="3062288"/>
          <p14:tracePt t="72739" x="2874963" y="3071813"/>
          <p14:tracePt t="72757" x="2874963" y="3081338"/>
          <p14:tracePt t="72800" x="2874963" y="3089275"/>
          <p14:tracePt t="72816" x="2874963" y="3108325"/>
          <p14:tracePt t="72824" x="2874963" y="3116263"/>
          <p14:tracePt t="72840" x="2874963" y="3152775"/>
          <p14:tracePt t="72841" x="2867025" y="3179763"/>
          <p14:tracePt t="72856" x="2857500" y="3205163"/>
          <p14:tracePt t="72873" x="2857500" y="3224213"/>
          <p14:tracePt t="72889" x="2857500" y="3241675"/>
          <p14:tracePt t="72906" x="2857500" y="3251200"/>
          <p14:tracePt t="72923" x="2857500" y="3268663"/>
          <p14:tracePt t="72939" x="2857500" y="3276600"/>
          <p14:tracePt t="72956" x="2857500" y="3295650"/>
          <p14:tracePt t="72973" x="2857500" y="3303588"/>
          <p14:tracePt t="73056" x="2857500" y="3313113"/>
          <p14:tracePt t="73064" x="2857500" y="3322638"/>
          <p14:tracePt t="73073" x="2857500" y="3330575"/>
          <p14:tracePt t="73074" x="2847975" y="3357563"/>
          <p14:tracePt t="73090" x="2847975" y="3384550"/>
          <p14:tracePt t="73107" x="2840038" y="3411538"/>
          <p14:tracePt t="73123" x="2840038" y="3429000"/>
          <p14:tracePt t="73141" x="2840038" y="3438525"/>
          <p14:tracePt t="73432" x="2840038" y="3429000"/>
          <p14:tracePt t="73439" x="2840038" y="3419475"/>
          <p14:tracePt t="73456" x="2847975" y="3411538"/>
          <p14:tracePt t="73458" x="2847975" y="3394075"/>
          <p14:tracePt t="73473" x="2847975" y="3375025"/>
          <p14:tracePt t="73490" x="2847975" y="3367088"/>
          <p14:tracePt t="73704" x="2857500" y="3367088"/>
          <p14:tracePt t="73720" x="2857500" y="3357563"/>
          <p14:tracePt t="73728" x="2857500" y="3348038"/>
          <p14:tracePt t="73743" x="2857500" y="3340100"/>
          <p14:tracePt t="73756" x="2857500" y="3330575"/>
          <p14:tracePt t="73758" x="2867025" y="3313113"/>
          <p14:tracePt t="73773" x="2867025" y="3303588"/>
          <p14:tracePt t="73790" x="2867025" y="3295650"/>
          <p14:tracePt t="73880" x="2867025" y="3286125"/>
          <p14:tracePt t="73896" x="2867025" y="3276600"/>
          <p14:tracePt t="73903" x="2867025" y="3268663"/>
          <p14:tracePt t="73920" x="2874963" y="3251200"/>
          <p14:tracePt t="73936" x="2884488" y="3232150"/>
          <p14:tracePt t="73944" x="2884488" y="3224213"/>
          <p14:tracePt t="73957" x="2884488" y="3214688"/>
          <p14:tracePt t="73958" x="2884488" y="3205163"/>
          <p14:tracePt t="73974" x="2884488" y="3197225"/>
          <p14:tracePt t="74008" x="2884488" y="3179763"/>
          <p14:tracePt t="74031" x="2884488" y="3170238"/>
          <p14:tracePt t="74040" x="2884488" y="3160713"/>
          <p14:tracePt t="74047" x="2894013" y="3152775"/>
          <p14:tracePt t="74057" x="2894013" y="3143250"/>
          <p14:tracePt t="74074" x="2894013" y="3125788"/>
          <p14:tracePt t="74090" x="2894013" y="3116263"/>
          <p14:tracePt t="74200" x="2894013" y="3108325"/>
          <p14:tracePt t="74223" x="2894013" y="3098800"/>
          <p14:tracePt t="74248" x="2894013" y="3089275"/>
          <p14:tracePt t="74273" x="0" y="0"/>
        </p14:tracePtLst>
      </p14:laserTraceLst>
    </p:ext>
  </p:extLs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ostokąt 78"/>
          <p:cNvSpPr/>
          <p:nvPr/>
        </p:nvSpPr>
        <p:spPr>
          <a:xfrm>
            <a:off x="107504" y="764702"/>
            <a:ext cx="8912225" cy="561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231775" y="2754536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1E3431CD-FA44-43C0-90F3-EFC3E91C98A5}" type="slidenum">
              <a:rPr lang="pl-PL"/>
              <a:pPr>
                <a:defRPr/>
              </a:pPr>
              <a:t>72</a:t>
            </a:fld>
            <a:endParaRPr lang="pl-PL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70088" y="1082899"/>
            <a:ext cx="1128712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274765" y="1582961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274765" y="2276697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274765" y="2972022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274765" y="3667347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098800" y="2624361"/>
            <a:ext cx="2954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053138" y="1082899"/>
            <a:ext cx="1128712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7073902" y="1575022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7094540" y="223383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7064377" y="2929161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7064377" y="3622897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2251077" y="1540098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970088" y="1582961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078038" y="2233835"/>
            <a:ext cx="87312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795463" y="2276697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2078038" y="2929161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1795463" y="2972022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2238377" y="3622899"/>
            <a:ext cx="87313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1970088" y="3667347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325690" y="1524222"/>
            <a:ext cx="808037" cy="10794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 flipH="1">
            <a:off x="2613027" y="1755999"/>
            <a:ext cx="346075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 flipH="1">
            <a:off x="6726240" y="3580035"/>
            <a:ext cx="85725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6804025" y="3622897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 flipH="1">
            <a:off x="6762752" y="1524223"/>
            <a:ext cx="85725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" name="Oval 27"/>
          <p:cNvSpPr>
            <a:spLocks noChangeArrowheads="1"/>
          </p:cNvSpPr>
          <p:nvPr/>
        </p:nvSpPr>
        <p:spPr bwMode="auto">
          <a:xfrm flipH="1">
            <a:off x="6899277" y="2190973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H="1">
            <a:off x="6978650" y="223383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 flipH="1">
            <a:off x="6931027" y="2884710"/>
            <a:ext cx="87313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H="1">
            <a:off x="6999288" y="2929161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H="1" flipV="1">
            <a:off x="6022972" y="2624361"/>
            <a:ext cx="739777" cy="977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9" name="Arc 32"/>
          <p:cNvSpPr>
            <a:spLocks/>
          </p:cNvSpPr>
          <p:nvPr/>
        </p:nvSpPr>
        <p:spPr bwMode="auto">
          <a:xfrm flipV="1">
            <a:off x="6196013" y="2980331"/>
            <a:ext cx="347662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1430338" y="1217836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1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2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3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4</a:t>
            </a:r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231775" y="1343248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278145" y="138895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231775" y="2038572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278145" y="2096340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291793" y="2805312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231775" y="3405410"/>
            <a:ext cx="1042988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291793" y="3458106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 flipV="1">
            <a:off x="752475" y="3840386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Text Box 43"/>
          <p:cNvSpPr txBox="1">
            <a:spLocks noChangeArrowheads="1"/>
          </p:cNvSpPr>
          <p:nvPr/>
        </p:nvSpPr>
        <p:spPr bwMode="auto">
          <a:xfrm>
            <a:off x="762001" y="3867372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f4</a:t>
            </a: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V="1">
            <a:off x="752475" y="3154586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752475" y="3105372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f3</a:t>
            </a: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752475" y="1755999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>
            <a:off x="752475" y="1733772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f1</a:t>
            </a: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 flipV="1">
            <a:off x="752475" y="2460848"/>
            <a:ext cx="0" cy="1730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752475" y="2419572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f2</a:t>
            </a: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7750177" y="2038572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7747001" y="2073497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>
            <a:off x="7772400" y="1365472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770814" y="1400397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7780340" y="3449860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4" name="Text Box 57"/>
          <p:cNvSpPr txBox="1">
            <a:spLocks noChangeArrowheads="1"/>
          </p:cNvSpPr>
          <p:nvPr/>
        </p:nvSpPr>
        <p:spPr bwMode="auto">
          <a:xfrm>
            <a:off x="7747001" y="3483197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7772400" y="2756123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6" name="Text Box 59"/>
          <p:cNvSpPr txBox="1">
            <a:spLocks noChangeArrowheads="1"/>
          </p:cNvSpPr>
          <p:nvPr/>
        </p:nvSpPr>
        <p:spPr bwMode="auto">
          <a:xfrm>
            <a:off x="7767640" y="281168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2068514" y="1052736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MUX E2</a:t>
            </a:r>
          </a:p>
        </p:txBody>
      </p:sp>
      <p:sp>
        <p:nvSpPr>
          <p:cNvPr id="68" name="Text Box 61"/>
          <p:cNvSpPr txBox="1">
            <a:spLocks noChangeArrowheads="1"/>
          </p:cNvSpPr>
          <p:nvPr/>
        </p:nvSpPr>
        <p:spPr bwMode="auto">
          <a:xfrm>
            <a:off x="6000751" y="1052736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E2</a:t>
            </a:r>
          </a:p>
        </p:txBody>
      </p:sp>
      <p:sp>
        <p:nvSpPr>
          <p:cNvPr id="69" name="Text Box 62"/>
          <p:cNvSpPr txBox="1">
            <a:spLocks noChangeArrowheads="1"/>
          </p:cNvSpPr>
          <p:nvPr/>
        </p:nvSpPr>
        <p:spPr bwMode="auto">
          <a:xfrm>
            <a:off x="1874838" y="3899123"/>
            <a:ext cx="12682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1600" dirty="0"/>
              <a:t>       Bity</a:t>
            </a:r>
          </a:p>
          <a:p>
            <a:pPr>
              <a:lnSpc>
                <a:spcPct val="90000"/>
              </a:lnSpc>
            </a:pPr>
            <a:r>
              <a:rPr lang="pl-PL" altLang="pl-PL" sz="1600" dirty="0"/>
              <a:t> systemowe</a:t>
            </a:r>
          </a:p>
        </p:txBody>
      </p:sp>
      <p:sp>
        <p:nvSpPr>
          <p:cNvPr id="70" name="Line 63"/>
          <p:cNvSpPr>
            <a:spLocks noChangeShapeType="1"/>
          </p:cNvSpPr>
          <p:nvPr/>
        </p:nvSpPr>
        <p:spPr bwMode="auto">
          <a:xfrm>
            <a:off x="1978025" y="3797522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Oval 64"/>
          <p:cNvSpPr>
            <a:spLocks noChangeArrowheads="1"/>
          </p:cNvSpPr>
          <p:nvPr/>
        </p:nvSpPr>
        <p:spPr bwMode="auto">
          <a:xfrm>
            <a:off x="2803527" y="3602261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2" name="Line 65"/>
          <p:cNvSpPr>
            <a:spLocks noChangeShapeType="1"/>
          </p:cNvSpPr>
          <p:nvPr/>
        </p:nvSpPr>
        <p:spPr bwMode="auto">
          <a:xfrm>
            <a:off x="2846388" y="3687985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3" name="Text Box 66"/>
          <p:cNvSpPr txBox="1">
            <a:spLocks noChangeArrowheads="1"/>
          </p:cNvSpPr>
          <p:nvPr/>
        </p:nvSpPr>
        <p:spPr bwMode="auto">
          <a:xfrm>
            <a:off x="5972175" y="3899123"/>
            <a:ext cx="12682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1600" dirty="0"/>
              <a:t>       Bity</a:t>
            </a:r>
          </a:p>
          <a:p>
            <a:pPr>
              <a:lnSpc>
                <a:spcPct val="90000"/>
              </a:lnSpc>
            </a:pPr>
            <a:r>
              <a:rPr lang="pl-PL" altLang="pl-PL" sz="1600" dirty="0"/>
              <a:t> systemowe</a:t>
            </a:r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>
            <a:off x="6061075" y="3797522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Oval 68"/>
          <p:cNvSpPr>
            <a:spLocks noChangeArrowheads="1"/>
          </p:cNvSpPr>
          <p:nvPr/>
        </p:nvSpPr>
        <p:spPr bwMode="auto">
          <a:xfrm>
            <a:off x="6249988" y="3602261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6" name="Line 69"/>
          <p:cNvSpPr>
            <a:spLocks noChangeShapeType="1"/>
          </p:cNvSpPr>
          <p:nvPr/>
        </p:nvSpPr>
        <p:spPr bwMode="auto">
          <a:xfrm>
            <a:off x="6292850" y="3687985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 flipH="1">
            <a:off x="6843713" y="1575022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Text Box 71"/>
          <p:cNvSpPr txBox="1">
            <a:spLocks noChangeArrowheads="1"/>
          </p:cNvSpPr>
          <p:nvPr/>
        </p:nvSpPr>
        <p:spPr bwMode="auto">
          <a:xfrm>
            <a:off x="7286625" y="1165448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4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3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2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1</a:t>
            </a: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1892300" y="116632"/>
            <a:ext cx="52230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Multipleksacji</a:t>
            </a: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altLang="pl-P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demultipleksacji</a:t>
            </a: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E2</a:t>
            </a:r>
            <a:endParaRPr lang="pl-PL" alt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 Box 34"/>
          <p:cNvSpPr txBox="1">
            <a:spLocks noChangeArrowheads="1"/>
          </p:cNvSpPr>
          <p:nvPr/>
        </p:nvSpPr>
        <p:spPr bwMode="auto">
          <a:xfrm>
            <a:off x="3797846" y="2247874"/>
            <a:ext cx="1566242" cy="3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pl-PL" altLang="pl-PL" sz="1600" dirty="0"/>
              <a:t>… I</a:t>
            </a:r>
            <a:r>
              <a:rPr lang="pl-PL" altLang="pl-PL" sz="1600" baseline="-25000" dirty="0"/>
              <a:t>4   </a:t>
            </a:r>
            <a:r>
              <a:rPr lang="pl-PL" altLang="pl-PL" sz="1600" dirty="0"/>
              <a:t>I</a:t>
            </a:r>
            <a:r>
              <a:rPr lang="pl-PL" altLang="pl-PL" sz="1600" baseline="-25000" dirty="0"/>
              <a:t>3   </a:t>
            </a:r>
            <a:r>
              <a:rPr lang="pl-PL" altLang="pl-PL" sz="1600" dirty="0"/>
              <a:t>I</a:t>
            </a:r>
            <a:r>
              <a:rPr lang="pl-PL" altLang="pl-PL" sz="1600" baseline="-25000" dirty="0"/>
              <a:t>2   </a:t>
            </a:r>
            <a:r>
              <a:rPr lang="pl-PL" altLang="pl-PL" sz="1600" dirty="0"/>
              <a:t>I</a:t>
            </a:r>
            <a:r>
              <a:rPr lang="pl-PL" altLang="pl-PL" sz="1600" baseline="-25000" dirty="0"/>
              <a:t>1 </a:t>
            </a:r>
            <a:r>
              <a:rPr lang="pl-PL" altLang="pl-PL" sz="1600" dirty="0"/>
              <a:t>…</a:t>
            </a:r>
            <a:endParaRPr lang="pl-PL" altLang="pl-PL" sz="1600" baseline="-25000" dirty="0"/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4211960" y="2833911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3636438" y="4005064"/>
                <a:ext cx="1945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4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pl-PL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pl-PL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38" y="4005064"/>
                <a:ext cx="1945982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pole tekstowe 80">
            <a:extLst>
              <a:ext uri="{FF2B5EF4-FFF2-40B4-BE49-F238E27FC236}">
                <a16:creationId xmlns:a16="http://schemas.microsoft.com/office/drawing/2014/main" id="{78BF748D-EBDB-436C-8F1B-58B82DA17788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pole tekstowe 82">
                <a:extLst>
                  <a:ext uri="{FF2B5EF4-FFF2-40B4-BE49-F238E27FC236}">
                    <a16:creationId xmlns:a16="http://schemas.microsoft.com/office/drawing/2014/main" id="{A13B9888-74AA-42A1-952C-3337B5F02BF7}"/>
                  </a:ext>
                </a:extLst>
              </p:cNvPr>
              <p:cNvSpPr txBox="1"/>
              <p:nvPr/>
            </p:nvSpPr>
            <p:spPr>
              <a:xfrm>
                <a:off x="611560" y="5487615"/>
                <a:ext cx="4688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pl-PL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l-PL" sz="2000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pl-PL" sz="2000" b="0" i="0" smtClean="0">
                          <a:latin typeface="Cambria Math" panose="02040503050406030204" pitchFamily="18" charset="0"/>
                        </a:rPr>
                        <m:t>przep</m:t>
                      </m:r>
                      <m:r>
                        <a:rPr lang="pl-PL" sz="2000" b="0" i="0" smtClean="0">
                          <a:latin typeface="Cambria Math" panose="02040503050406030204" pitchFamily="18" charset="0"/>
                        </a:rPr>
                        <m:t>ł</m:t>
                      </m:r>
                      <m:r>
                        <m:rPr>
                          <m:sty m:val="p"/>
                        </m:rPr>
                        <a:rPr lang="pl-PL" sz="2000" b="0" i="0" smtClean="0">
                          <a:latin typeface="Cambria Math" panose="02040503050406030204" pitchFamily="18" charset="0"/>
                        </a:rPr>
                        <m:t>ywno</m:t>
                      </m:r>
                      <m:r>
                        <a:rPr lang="pl-PL" sz="2000" b="0" i="0" smtClean="0">
                          <a:latin typeface="Cambria Math" panose="02040503050406030204" pitchFamily="18" charset="0"/>
                        </a:rPr>
                        <m:t>ść </m:t>
                      </m:r>
                      <m:r>
                        <m:rPr>
                          <m:sty m:val="p"/>
                        </m:rPr>
                        <a:rPr lang="pl-PL" sz="2000" b="0" i="0" smtClean="0">
                          <a:latin typeface="Cambria Math" panose="02040503050406030204" pitchFamily="18" charset="0"/>
                        </a:rPr>
                        <m:t>binarna</m:t>
                      </m:r>
                      <m:r>
                        <a:rPr lang="pl-PL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000" b="0" i="0" smtClean="0">
                          <a:latin typeface="Cambria Math" panose="02040503050406030204" pitchFamily="18" charset="0"/>
                        </a:rPr>
                        <m:t>sygna</m:t>
                      </m:r>
                      <m:r>
                        <a:rPr lang="pl-PL" sz="2000" b="0" i="0" smtClean="0">
                          <a:latin typeface="Cambria Math" panose="02040503050406030204" pitchFamily="18" charset="0"/>
                        </a:rPr>
                        <m:t>ł</m:t>
                      </m:r>
                      <m:r>
                        <m:rPr>
                          <m:sty m:val="p"/>
                        </m:rPr>
                        <a:rPr lang="pl-PL" sz="20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pl-PL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l-PL" sz="20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83" name="pole tekstowe 82">
                <a:extLst>
                  <a:ext uri="{FF2B5EF4-FFF2-40B4-BE49-F238E27FC236}">
                    <a16:creationId xmlns:a16="http://schemas.microsoft.com/office/drawing/2014/main" id="{A13B9888-74AA-42A1-952C-3337B5F02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87615"/>
                <a:ext cx="4688591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pole tekstowe 83">
                <a:extLst>
                  <a:ext uri="{FF2B5EF4-FFF2-40B4-BE49-F238E27FC236}">
                    <a16:creationId xmlns:a16="http://schemas.microsoft.com/office/drawing/2014/main" id="{9CB2D37B-C102-467C-B2A4-DD9D8AE58A0D}"/>
                  </a:ext>
                </a:extLst>
              </p:cNvPr>
              <p:cNvSpPr txBox="1"/>
              <p:nvPr/>
            </p:nvSpPr>
            <p:spPr>
              <a:xfrm>
                <a:off x="650758" y="5085184"/>
                <a:ext cx="46180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l-PL" sz="2000" b="0" i="1" smtClean="0">
                            <a:latin typeface="Cambria Math"/>
                          </a:rPr>
                          <m:t>𝐸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000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pl-PL" sz="2000" b="0" i="0" smtClean="0">
                        <a:latin typeface="Cambria Math" panose="02040503050406030204" pitchFamily="18" charset="0"/>
                      </a:rPr>
                      <m:t>przep</m:t>
                    </m:r>
                    <m:r>
                      <a:rPr lang="pl-PL" sz="2000" b="0" i="0" smtClean="0">
                        <a:latin typeface="Cambria Math" panose="02040503050406030204" pitchFamily="18" charset="0"/>
                      </a:rPr>
                      <m:t>ł</m:t>
                    </m:r>
                    <m:r>
                      <m:rPr>
                        <m:sty m:val="p"/>
                      </m:rPr>
                      <a:rPr lang="pl-PL" sz="2000" b="0" i="0" smtClean="0">
                        <a:latin typeface="Cambria Math" panose="02040503050406030204" pitchFamily="18" charset="0"/>
                      </a:rPr>
                      <m:t>ywno</m:t>
                    </m:r>
                    <m:r>
                      <a:rPr lang="pl-PL" sz="2000" b="0" i="0" smtClean="0">
                        <a:latin typeface="Cambria Math" panose="02040503050406030204" pitchFamily="18" charset="0"/>
                      </a:rPr>
                      <m:t>ść </m:t>
                    </m:r>
                    <m:r>
                      <m:rPr>
                        <m:sty m:val="p"/>
                      </m:rPr>
                      <a:rPr lang="pl-PL" sz="2000" b="0" i="0" smtClean="0">
                        <a:latin typeface="Cambria Math" panose="02040503050406030204" pitchFamily="18" charset="0"/>
                      </a:rPr>
                      <m:t>binarna</m:t>
                    </m:r>
                    <m:r>
                      <a:rPr lang="pl-PL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 sz="2000" b="0" i="0" smtClean="0">
                        <a:latin typeface="Cambria Math" panose="02040503050406030204" pitchFamily="18" charset="0"/>
                      </a:rPr>
                      <m:t>sygna</m:t>
                    </m:r>
                    <m:r>
                      <a:rPr lang="pl-PL" sz="2000" b="0" i="0" smtClean="0">
                        <a:latin typeface="Cambria Math" panose="02040503050406030204" pitchFamily="18" charset="0"/>
                      </a:rPr>
                      <m:t>ł</m:t>
                    </m:r>
                    <m:r>
                      <m:rPr>
                        <m:sty m:val="p"/>
                      </m:rPr>
                      <a:rPr lang="pl-PL" sz="20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pl-PL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 sz="20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pl-PL" sz="2000" dirty="0"/>
                  <a:t>1</a:t>
                </a:r>
              </a:p>
            </p:txBody>
          </p:sp>
        </mc:Choice>
        <mc:Fallback xmlns="">
          <p:sp>
            <p:nvSpPr>
              <p:cNvPr id="84" name="pole tekstowe 83">
                <a:extLst>
                  <a:ext uri="{FF2B5EF4-FFF2-40B4-BE49-F238E27FC236}">
                    <a16:creationId xmlns:a16="http://schemas.microsoft.com/office/drawing/2014/main" id="{9CB2D37B-C102-467C-B2A4-DD9D8AE5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58" y="5085184"/>
                <a:ext cx="4618059" cy="400110"/>
              </a:xfrm>
              <a:prstGeom prst="rect">
                <a:avLst/>
              </a:prstGeom>
              <a:blipFill>
                <a:blip r:embed="rId4"/>
                <a:stretch>
                  <a:fillRect t="-7576" r="-39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93282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8502" x="3143250" y="2303463"/>
          <p14:tracePt t="8510" x="3081338" y="2303463"/>
          <p14:tracePt t="8518" x="2982913" y="2303463"/>
          <p14:tracePt t="8529" x="2928938" y="2330450"/>
          <p14:tracePt t="8530" x="2751138" y="2401888"/>
          <p14:tracePt t="8546" x="2544763" y="2482850"/>
          <p14:tracePt t="8563" x="2357438" y="2589213"/>
          <p14:tracePt t="8580" x="2170113" y="2697163"/>
          <p14:tracePt t="8599" x="2108200" y="2732088"/>
          <p14:tracePt t="8614" x="2071688" y="2751138"/>
          <p14:tracePt t="8631" x="2054225" y="2751138"/>
          <p14:tracePt t="8693" x="2044700" y="2732088"/>
          <p14:tracePt t="8702" x="2027238" y="2697163"/>
          <p14:tracePt t="8707" x="2027238" y="2660650"/>
          <p14:tracePt t="8713" x="2000250" y="2571750"/>
          <p14:tracePt t="8730" x="1965325" y="2446338"/>
          <p14:tracePt t="8746" x="1919288" y="2303463"/>
          <p14:tracePt t="8763" x="1874838" y="2160588"/>
          <p14:tracePt t="8780" x="1847850" y="2044700"/>
          <p14:tracePt t="8796" x="1812925" y="1938338"/>
          <p14:tracePt t="8813" x="1751013" y="1884363"/>
          <p14:tracePt t="8831" x="1697038" y="1857375"/>
          <p14:tracePt t="8848" x="1679575" y="1857375"/>
          <p14:tracePt t="8864" x="1670050" y="1857375"/>
          <p14:tracePt t="8881" x="1652588" y="1857375"/>
          <p14:tracePt t="8897" x="1608138" y="1884363"/>
          <p14:tracePt t="8914" x="1536700" y="1901825"/>
          <p14:tracePt t="8931" x="1455738" y="1938338"/>
          <p14:tracePt t="8947" x="1401763" y="1955800"/>
          <p14:tracePt t="8964" x="1347788" y="1982788"/>
          <p14:tracePt t="8981" x="1295400" y="2017713"/>
          <p14:tracePt t="8981" x="1276350" y="2017713"/>
          <p14:tracePt t="8998" x="1258888" y="2044700"/>
          <p14:tracePt t="9014" x="1241425" y="2054225"/>
          <p14:tracePt t="9158" x="1250950" y="2036763"/>
          <p14:tracePt t="9166" x="1250950" y="2027238"/>
          <p14:tracePt t="9167" x="1250950" y="2017713"/>
          <p14:tracePt t="9180" x="1250950" y="1990725"/>
          <p14:tracePt t="9196" x="1258888" y="1982788"/>
          <p14:tracePt t="9213" x="1258888" y="1973263"/>
          <p14:tracePt t="9302" x="1258888" y="1990725"/>
          <p14:tracePt t="9310" x="1258888" y="2000250"/>
          <p14:tracePt t="9317" x="1258888" y="2009775"/>
          <p14:tracePt t="9330" x="1258888" y="2027238"/>
          <p14:tracePt t="9331" x="1276350" y="2071688"/>
          <p14:tracePt t="9347" x="1285875" y="2116138"/>
          <p14:tracePt t="9364" x="1285875" y="2160588"/>
          <p14:tracePt t="9364" x="1295400" y="2170113"/>
          <p14:tracePt t="9382" x="1312863" y="2197100"/>
          <p14:tracePt t="9398" x="1312863" y="2224088"/>
          <p14:tracePt t="9415" x="1330325" y="2251075"/>
          <p14:tracePt t="9431" x="1339850" y="2303463"/>
          <p14:tracePt t="9448" x="1357313" y="2357438"/>
          <p14:tracePt t="9464" x="1366838" y="2393950"/>
          <p14:tracePt t="9481" x="1366838" y="2446338"/>
          <p14:tracePt t="9498" x="1374775" y="2482850"/>
          <p14:tracePt t="9515" x="1384300" y="2527300"/>
          <p14:tracePt t="9531" x="1393825" y="2571750"/>
          <p14:tracePt t="9548" x="1401763" y="2652713"/>
          <p14:tracePt t="9565" x="1401763" y="2724150"/>
          <p14:tracePt t="9581" x="1411288" y="2830513"/>
          <p14:tracePt t="9601" x="1428750" y="2919413"/>
          <p14:tracePt t="9614" x="1438275" y="2990850"/>
          <p14:tracePt t="9631" x="1446213" y="3071813"/>
          <p14:tracePt t="9648" x="1455738" y="3125788"/>
          <p14:tracePt t="9665" x="1455738" y="3197225"/>
          <p14:tracePt t="9681" x="1465263" y="3251200"/>
          <p14:tracePt t="9698" x="1473200" y="3313113"/>
          <p14:tracePt t="9715" x="1500188" y="3384550"/>
          <p14:tracePt t="9732" x="1517650" y="3465513"/>
          <p14:tracePt t="9748" x="1536700" y="3554413"/>
          <p14:tracePt t="9765" x="1562100" y="3633788"/>
          <p14:tracePt t="9781" x="1562100" y="3751263"/>
          <p14:tracePt t="9798" x="1562100" y="3803650"/>
          <p14:tracePt t="9815" x="1571625" y="3867150"/>
          <p14:tracePt t="9832" x="1571625" y="3929063"/>
          <p14:tracePt t="9848" x="1571625" y="3990975"/>
          <p14:tracePt t="9864" x="1571625" y="4027488"/>
          <p14:tracePt t="9881" x="1571625" y="4054475"/>
          <p14:tracePt t="9898" x="1571625" y="4081463"/>
          <p14:tracePt t="9915" x="1571625" y="4089400"/>
          <p14:tracePt t="9931" x="1571625" y="4116388"/>
          <p14:tracePt t="9948" x="1571625" y="4152900"/>
          <p14:tracePt t="9965" x="1571625" y="4205288"/>
          <p14:tracePt t="9965" x="1571625" y="4232275"/>
          <p14:tracePt t="9982" x="1571625" y="4276725"/>
          <p14:tracePt t="9998" x="1571625" y="4313238"/>
          <p14:tracePt t="10015" x="1571625" y="4367213"/>
          <p14:tracePt t="10031" x="1571625" y="4411663"/>
          <p14:tracePt t="10048" x="1571625" y="4446588"/>
          <p14:tracePt t="10065" x="1571625" y="4483100"/>
          <p14:tracePt t="10082" x="1571625" y="4518025"/>
          <p14:tracePt t="10098" x="1571625" y="4545013"/>
          <p14:tracePt t="10115" x="1562100" y="4562475"/>
          <p14:tracePt t="10131" x="1562100" y="4581525"/>
          <p14:tracePt t="10148" x="1562100" y="4589463"/>
          <p14:tracePt t="10342" x="1562100" y="4581525"/>
          <p14:tracePt t="10366" x="1562100" y="4572000"/>
          <p14:tracePt t="10374" x="1562100" y="4562475"/>
          <p14:tracePt t="10395" x="1562100" y="4554538"/>
          <p14:tracePt t="10422" x="1562100" y="4537075"/>
          <p14:tracePt t="10438" x="1562100" y="4527550"/>
          <p14:tracePt t="10454" x="1562100" y="4518025"/>
          <p14:tracePt t="10470" x="1562100" y="4510088"/>
          <p14:tracePt t="10471" x="1562100" y="4500563"/>
          <p14:tracePt t="10481" x="1562100" y="4491038"/>
          <p14:tracePt t="10498" x="1571625" y="4491038"/>
          <p14:tracePt t="10514" x="1571625" y="4473575"/>
          <p14:tracePt t="10531" x="1581150" y="4465638"/>
          <p14:tracePt t="10548" x="1581150" y="4456113"/>
          <p14:tracePt t="10590" x="1581150" y="4446588"/>
          <p14:tracePt t="10591" x="1589088" y="4446588"/>
          <p14:tracePt t="10598" x="1589088" y="4429125"/>
          <p14:tracePt t="10615" x="1598613" y="4419600"/>
          <p14:tracePt t="10631" x="1608138" y="4402138"/>
          <p14:tracePt t="10648" x="1625600" y="4375150"/>
          <p14:tracePt t="10664" x="1643063" y="4340225"/>
          <p14:tracePt t="10681" x="1670050" y="4303713"/>
          <p14:tracePt t="10698" x="1687513" y="4259263"/>
          <p14:tracePt t="10715" x="1724025" y="4224338"/>
          <p14:tracePt t="10731" x="1751013" y="4187825"/>
          <p14:tracePt t="10731" x="1776413" y="4170363"/>
          <p14:tracePt t="10750" x="1803400" y="4152900"/>
          <p14:tracePt t="10766" x="1893888" y="4098925"/>
          <p14:tracePt t="10782" x="1982788" y="4071938"/>
          <p14:tracePt t="10799" x="2071688" y="4044950"/>
          <p14:tracePt t="10815" x="2224088" y="4027488"/>
          <p14:tracePt t="10832" x="2384425" y="4000500"/>
          <p14:tracePt t="10849" x="2500313" y="4000500"/>
          <p14:tracePt t="10866" x="2589213" y="3990975"/>
          <p14:tracePt t="10882" x="2633663" y="3990975"/>
          <p14:tracePt t="10899" x="2643188" y="3990975"/>
          <p14:tracePt t="10916" x="2660650" y="4017963"/>
          <p14:tracePt t="10933" x="2687638" y="4037013"/>
          <p14:tracePt t="10949" x="2732088" y="4071938"/>
          <p14:tracePt t="10966" x="2803525" y="4108450"/>
          <p14:tracePt t="10982" x="2919413" y="4133850"/>
          <p14:tracePt t="10999" x="3017838" y="4152900"/>
          <p14:tracePt t="11016" x="3143250" y="4187825"/>
          <p14:tracePt t="11033" x="3232150" y="4205288"/>
          <p14:tracePt t="11049" x="3303588" y="4224338"/>
          <p14:tracePt t="11066" x="3394075" y="4224338"/>
          <p14:tracePt t="11082" x="3429000" y="4224338"/>
          <p14:tracePt t="11099" x="3465513" y="4224338"/>
          <p14:tracePt t="11116" x="3473450" y="4224338"/>
          <p14:tracePt t="11132" x="3500438" y="4214813"/>
          <p14:tracePt t="11132" x="3509963" y="4205288"/>
          <p14:tracePt t="11150" x="3536950" y="4187825"/>
          <p14:tracePt t="11166" x="3571875" y="4179888"/>
          <p14:tracePt t="11183" x="3608388" y="4160838"/>
          <p14:tracePt t="11199" x="3660775" y="4143375"/>
          <p14:tracePt t="11216" x="3732213" y="4108450"/>
          <p14:tracePt t="11232" x="3803650" y="4081463"/>
          <p14:tracePt t="11250" x="3867150" y="4044950"/>
          <p14:tracePt t="11266" x="3929063" y="3965575"/>
          <p14:tracePt t="11283" x="3983038" y="3857625"/>
          <p14:tracePt t="11299" x="4081463" y="3724275"/>
          <p14:tracePt t="11316" x="4160838" y="3562350"/>
          <p14:tracePt t="11332" x="4251325" y="3340100"/>
          <p14:tracePt t="11350" x="4286250" y="3170238"/>
          <p14:tracePt t="11367" x="4295775" y="3000375"/>
          <p14:tracePt t="11383" x="4295775" y="2840038"/>
          <p14:tracePt t="11399" x="4286250" y="2714625"/>
          <p14:tracePt t="11417" x="4268788" y="2598738"/>
          <p14:tracePt t="11433" x="4251325" y="2536825"/>
          <p14:tracePt t="11450" x="4241800" y="2465388"/>
          <p14:tracePt t="11466" x="4214813" y="2428875"/>
          <p14:tracePt t="11483" x="4187825" y="2366963"/>
          <p14:tracePt t="11500" x="4170363" y="2322513"/>
          <p14:tracePt t="11516" x="4125913" y="2276475"/>
          <p14:tracePt t="11533" x="4098925" y="2241550"/>
          <p14:tracePt t="11550" x="4081463" y="2205038"/>
          <p14:tracePt t="11567" x="4081463" y="2170113"/>
          <p14:tracePt t="11583" x="4062413" y="2152650"/>
          <p14:tracePt t="11600" x="4037013" y="2133600"/>
          <p14:tracePt t="11616" x="3990975" y="2108200"/>
          <p14:tracePt t="11633" x="3929063" y="2071688"/>
          <p14:tracePt t="11650" x="3875088" y="2009775"/>
          <p14:tracePt t="11667" x="3803650" y="1982788"/>
          <p14:tracePt t="11683" x="3741738" y="1938338"/>
          <p14:tracePt t="11700" x="3697288" y="1911350"/>
          <p14:tracePt t="11716" x="3670300" y="1901825"/>
          <p14:tracePt t="11733" x="3608388" y="1874838"/>
          <p14:tracePt t="11750" x="3562350" y="1847850"/>
          <p14:tracePt t="11766" x="3517900" y="1830388"/>
          <p14:tracePt t="11783" x="3455988" y="1803400"/>
          <p14:tracePt t="11800" x="3411538" y="1785938"/>
          <p14:tracePt t="11817" x="3357563" y="1758950"/>
          <p14:tracePt t="11833" x="3313113" y="1741488"/>
          <p14:tracePt t="11850" x="3295650" y="1731963"/>
          <p14:tracePt t="11866" x="3276600" y="1724025"/>
          <p14:tracePt t="11883" x="3241675" y="1724025"/>
          <p14:tracePt t="11900" x="3205163" y="1704975"/>
          <p14:tracePt t="11917" x="3152775" y="1687513"/>
          <p14:tracePt t="11917" x="3125788" y="1670050"/>
          <p14:tracePt t="11934" x="3062288" y="1660525"/>
          <p14:tracePt t="11951" x="3036888" y="1652588"/>
          <p14:tracePt t="11966" x="2982913" y="1643063"/>
          <p14:tracePt t="11983" x="2973388" y="1643063"/>
          <p14:tracePt t="12000" x="2955925" y="1643063"/>
          <p14:tracePt t="12045" x="2946400" y="1643063"/>
          <p14:tracePt t="12048" x="2928938" y="1643063"/>
          <p14:tracePt t="12055" x="2911475" y="1660525"/>
          <p14:tracePt t="12066" x="2830513" y="1679575"/>
          <p14:tracePt t="12083" x="2732088" y="1704975"/>
          <p14:tracePt t="12100" x="2679700" y="1731963"/>
          <p14:tracePt t="12116" x="2616200" y="1758950"/>
          <p14:tracePt t="12134" x="2589213" y="1785938"/>
          <p14:tracePt t="12150" x="2571750" y="1812925"/>
          <p14:tracePt t="12167" x="2562225" y="1830388"/>
          <p14:tracePt t="12183" x="2554288" y="1866900"/>
          <p14:tracePt t="12201" x="2544763" y="1901825"/>
          <p14:tracePt t="12217" x="2544763" y="1946275"/>
          <p14:tracePt t="12234" x="2544763" y="1990725"/>
          <p14:tracePt t="12250" x="2581275" y="2071688"/>
          <p14:tracePt t="12267" x="2633663" y="2170113"/>
          <p14:tracePt t="12283" x="2687638" y="2232025"/>
          <p14:tracePt t="12300" x="2751138" y="2312988"/>
          <p14:tracePt t="12300" x="2786063" y="2347913"/>
          <p14:tracePt t="12318" x="2830513" y="2393950"/>
          <p14:tracePt t="12334" x="2874963" y="2428875"/>
          <p14:tracePt t="12350" x="2911475" y="2446338"/>
          <p14:tracePt t="12367" x="2955925" y="2455863"/>
          <p14:tracePt t="12383" x="3000375" y="2455863"/>
          <p14:tracePt t="12400" x="3044825" y="2446338"/>
          <p14:tracePt t="12417" x="3071813" y="2438400"/>
          <p14:tracePt t="12435" x="3089275" y="2419350"/>
          <p14:tracePt t="12451" x="3098800" y="2411413"/>
          <p14:tracePt t="12467" x="3098800" y="2384425"/>
          <p14:tracePt t="12484" x="3108325" y="2347913"/>
          <p14:tracePt t="12500" x="3116263" y="2330450"/>
          <p14:tracePt t="12500" x="3125788" y="2312988"/>
          <p14:tracePt t="12518" x="3143250" y="2259013"/>
          <p14:tracePt t="12534" x="3143250" y="2224088"/>
          <p14:tracePt t="12551" x="3143250" y="2170113"/>
          <p14:tracePt t="12567" x="3143250" y="2125663"/>
          <p14:tracePt t="12584" x="3143250" y="2089150"/>
          <p14:tracePt t="12600" x="3133725" y="2071688"/>
          <p14:tracePt t="12617" x="3125788" y="2054225"/>
          <p14:tracePt t="12678" x="3116263" y="2054225"/>
          <p14:tracePt t="12805" x="3116263" y="2062163"/>
          <p14:tracePt t="13164" x="3116263" y="2071688"/>
          <p14:tracePt t="13189" x="3116263" y="2081213"/>
          <p14:tracePt t="13196" x="3116263" y="2089150"/>
          <p14:tracePt t="13260" x="3116263" y="2098675"/>
          <p14:tracePt t="13293" x="3125788" y="2098675"/>
          <p14:tracePt t="13301" x="3125788" y="2108200"/>
          <p14:tracePt t="13324" x="3125788" y="2125663"/>
          <p14:tracePt t="13333" x="3133725" y="2125663"/>
          <p14:tracePt t="13348" x="3133725" y="2133600"/>
          <p14:tracePt t="13372" x="3133725" y="2143125"/>
          <p14:tracePt t="13391" x="3133725" y="2152650"/>
          <p14:tracePt t="13469" x="3143250" y="2152650"/>
          <p14:tracePt t="13484" x="3152775" y="2152650"/>
          <p14:tracePt t="13492" x="3152775" y="2160588"/>
          <p14:tracePt t="13501" x="3170238" y="2170113"/>
          <p14:tracePt t="13502" x="3170238" y="2179638"/>
          <p14:tracePt t="13516" x="3187700" y="2197100"/>
          <p14:tracePt t="13533" x="3187700" y="2224088"/>
          <p14:tracePt t="13549" x="3205163" y="2241550"/>
          <p14:tracePt t="13566" x="3214688" y="2259013"/>
          <p14:tracePt t="13583" x="3214688" y="2295525"/>
          <p14:tracePt t="13599" x="3224213" y="2330450"/>
          <p14:tracePt t="13617" x="3241675" y="2366963"/>
          <p14:tracePt t="13634" x="3259138" y="2411413"/>
          <p14:tracePt t="13650" x="3268663" y="2465388"/>
          <p14:tracePt t="13667" x="3276600" y="2536825"/>
          <p14:tracePt t="13684" x="3276600" y="2625725"/>
          <p14:tracePt t="13700" x="3276600" y="2759075"/>
          <p14:tracePt t="13717" x="3276600" y="2830513"/>
          <p14:tracePt t="13734" x="3286125" y="2928938"/>
          <p14:tracePt t="13751" x="3322638" y="3017838"/>
          <p14:tracePt t="13767" x="3348038" y="3125788"/>
          <p14:tracePt t="13784" x="3357563" y="3197225"/>
          <p14:tracePt t="13800" x="3375025" y="3313113"/>
          <p14:tracePt t="13817" x="3394075" y="3438525"/>
          <p14:tracePt t="13834" x="3394075" y="3554413"/>
          <p14:tracePt t="13851" x="3402013" y="3643313"/>
          <p14:tracePt t="13867" x="3411538" y="3697288"/>
          <p14:tracePt t="13867" x="3411538" y="3724275"/>
          <p14:tracePt t="13885" x="3411538" y="3759200"/>
          <p14:tracePt t="13901" x="3411538" y="3786188"/>
          <p14:tracePt t="13917" x="3419475" y="3813175"/>
          <p14:tracePt t="13934" x="3419475" y="3840163"/>
          <p14:tracePt t="13951" x="3429000" y="3857625"/>
          <p14:tracePt t="13967" x="3429000" y="3867150"/>
          <p14:tracePt t="13984" x="3446463" y="3884613"/>
          <p14:tracePt t="14000" x="3455988" y="3902075"/>
          <p14:tracePt t="14017" x="3455988" y="3911600"/>
          <p14:tracePt t="14034" x="3465513" y="3929063"/>
          <p14:tracePt t="14050" x="3465513" y="3938588"/>
          <p14:tracePt t="14087" x="3465513" y="3946525"/>
          <p14:tracePt t="14148" x="3465513" y="3956050"/>
          <p14:tracePt t="14164" x="3473450" y="3956050"/>
          <p14:tracePt t="14172" x="3473450" y="3965575"/>
          <p14:tracePt t="14196" x="3482975" y="3965575"/>
          <p14:tracePt t="14213" x="3482975" y="3973513"/>
          <p14:tracePt t="14548" x="3482975" y="3983038"/>
          <p14:tracePt t="14556" x="3482975" y="3990975"/>
          <p14:tracePt t="14557" x="3482975" y="4000500"/>
          <p14:tracePt t="14567" x="3482975" y="4017963"/>
          <p14:tracePt t="14583" x="3490913" y="4027488"/>
          <p14:tracePt t="14600" x="3490913" y="4037013"/>
          <p14:tracePt t="16179" x="3490913" y="4027488"/>
          <p14:tracePt t="16197" x="3490913" y="4017963"/>
          <p14:tracePt t="16236" x="3490913" y="4000500"/>
          <p14:tracePt t="16244" x="3482975" y="4000500"/>
          <p14:tracePt t="16252" x="3482975" y="3990975"/>
          <p14:tracePt t="16253" x="3473450" y="3973513"/>
          <p14:tracePt t="16268" x="3465513" y="3946525"/>
          <p14:tracePt t="16285" x="3446463" y="3929063"/>
          <p14:tracePt t="16302" x="3438525" y="3902075"/>
          <p14:tracePt t="16319" x="3429000" y="3884613"/>
          <p14:tracePt t="16335" x="3411538" y="3848100"/>
          <p14:tracePt t="16352" x="3394075" y="3803650"/>
          <p14:tracePt t="16369" x="3367088" y="3724275"/>
          <p14:tracePt t="16386" x="3330575" y="3670300"/>
          <p14:tracePt t="16402" x="3313113" y="3571875"/>
          <p14:tracePt t="16419" x="3295650" y="3446463"/>
          <p14:tracePt t="16419" x="3295650" y="3411538"/>
          <p14:tracePt t="16436" x="3268663" y="3286125"/>
          <p14:tracePt t="16452" x="3259138" y="3187700"/>
          <p14:tracePt t="16469" x="3251200" y="3108325"/>
          <p14:tracePt t="16486" x="3251200" y="3027363"/>
          <p14:tracePt t="16502" x="3241675" y="2965450"/>
          <p14:tracePt t="16519" x="3232150" y="2928938"/>
          <p14:tracePt t="16536" x="3232150" y="2901950"/>
          <p14:tracePt t="16552" x="3232150" y="2874963"/>
          <p14:tracePt t="16569" x="3232150" y="2857500"/>
          <p14:tracePt t="16586" x="3232150" y="2830513"/>
          <p14:tracePt t="16603" x="3232150" y="2795588"/>
          <p14:tracePt t="16619" x="3232150" y="2751138"/>
          <p14:tracePt t="16637" x="3232150" y="2724150"/>
          <p14:tracePt t="16653" x="3232150" y="2705100"/>
          <p14:tracePt t="16670" x="3232150" y="2679700"/>
          <p14:tracePt t="16686" x="3232150" y="2660650"/>
          <p14:tracePt t="16702" x="3232150" y="2643188"/>
          <p14:tracePt t="16719" x="3232150" y="2633663"/>
          <p14:tracePt t="16736" x="3251200" y="2616200"/>
          <p14:tracePt t="16753" x="3259138" y="2608263"/>
          <p14:tracePt t="16770" x="3268663" y="2589213"/>
          <p14:tracePt t="16787" x="3268663" y="2571750"/>
          <p14:tracePt t="16803" x="3276600" y="2544763"/>
          <p14:tracePt t="16836" x="3276600" y="2536825"/>
          <p14:tracePt t="16839" x="3286125" y="2500313"/>
          <p14:tracePt t="16853" x="3295650" y="2500313"/>
          <p14:tracePt t="16870" x="3295650" y="2482850"/>
          <p14:tracePt t="16932" x="3295650" y="2473325"/>
          <p14:tracePt t="17116" x="3295650" y="2465388"/>
          <p14:tracePt t="17124" x="3303588" y="2455863"/>
          <p14:tracePt t="17140" x="3303588" y="2446338"/>
          <p14:tracePt t="17164" x="3313113" y="2438400"/>
          <p14:tracePt t="17196" x="3313113" y="2428875"/>
          <p14:tracePt t="17341" x="3313113" y="2419350"/>
          <p14:tracePt t="17364" x="3313113" y="2411413"/>
          <p14:tracePt t="17375" x="3313113" y="2401888"/>
          <p14:tracePt t="17636" x="3303588" y="2401888"/>
          <p14:tracePt t="17645" x="3295650" y="2401888"/>
          <p14:tracePt t="17658" x="3286125" y="2393950"/>
          <p14:tracePt t="17660" x="3276600" y="2393950"/>
          <p14:tracePt t="17717" x="3268663" y="2393950"/>
          <p14:tracePt t="19013" x="3268663" y="2384425"/>
          <p14:tracePt t="19037" x="3259138" y="2374900"/>
          <p14:tracePt t="19045" x="3259138" y="2366963"/>
          <p14:tracePt t="19052" x="3259138" y="2357438"/>
          <p14:tracePt t="19061" x="3251200" y="2357438"/>
          <p14:tracePt t="19173" x="3241675" y="2357438"/>
          <p14:tracePt t="19253" x="3232150" y="2357438"/>
          <p14:tracePt t="19261" x="3224213" y="2357438"/>
          <p14:tracePt t="19293" x="3214688" y="2357438"/>
          <p14:tracePt t="19374" x="3214688" y="2347913"/>
          <p14:tracePt t="19389" x="3205163" y="2347913"/>
          <p14:tracePt t="19517" x="3197225" y="2347913"/>
          <p14:tracePt t="19525" x="3187700" y="2347913"/>
          <p14:tracePt t="19541" x="3179763" y="2347913"/>
          <p14:tracePt t="19565" x="3170238" y="2347913"/>
          <p14:tracePt t="19669" x="3160713" y="2347913"/>
          <p14:tracePt t="19836" x="3152775" y="2347913"/>
          <p14:tracePt t="19917" x="3143250" y="2347913"/>
          <p14:tracePt t="19957" x="3133725" y="2347913"/>
          <p14:tracePt t="19965" x="3125788" y="2347913"/>
          <p14:tracePt t="19989" x="3116263" y="2347913"/>
          <p14:tracePt t="19997" x="3108325" y="2347913"/>
          <p14:tracePt t="20045" x="3089275" y="2347913"/>
          <p14:tracePt t="20053" x="3071813" y="2347913"/>
          <p14:tracePt t="20061" x="3044825" y="2347913"/>
          <p14:tracePt t="20072" x="3036888" y="2347913"/>
          <p14:tracePt t="20081" x="3017838" y="2347913"/>
          <p14:tracePt t="20173" x="3009900" y="2347913"/>
          <p14:tracePt t="20198" x="3000375" y="2347913"/>
          <p14:tracePt t="20200" x="2990850" y="2347913"/>
          <p14:tracePt t="20206" x="2973388" y="2347913"/>
          <p14:tracePt t="20223" x="2965450" y="2347913"/>
          <p14:tracePt t="20325" x="2946400" y="2347913"/>
          <p14:tracePt t="20333" x="2938463" y="2347913"/>
          <p14:tracePt t="20342" x="2928938" y="2347913"/>
          <p14:tracePt t="20344" x="2894013" y="2374900"/>
          <p14:tracePt t="20356" x="2867025" y="2384425"/>
          <p14:tracePt t="20374" x="2847975" y="2384425"/>
          <p14:tracePt t="20429" x="2840038" y="2401888"/>
          <p14:tracePt t="20453" x="2830513" y="2401888"/>
          <p14:tracePt t="20462" x="2813050" y="2411413"/>
          <p14:tracePt t="20477" x="2813050" y="2419350"/>
          <p14:tracePt t="20478" x="2786063" y="2428875"/>
          <p14:tracePt t="20489" x="2776538" y="2438400"/>
          <p14:tracePt t="20506" x="2759075" y="2446338"/>
          <p14:tracePt t="20523" x="2751138" y="2446338"/>
          <p14:tracePt t="20540" x="2732088" y="2455863"/>
          <p14:tracePt t="20540" x="2732088" y="2473325"/>
          <p14:tracePt t="20557" x="2705100" y="2473325"/>
          <p14:tracePt t="20573" x="2697163" y="2490788"/>
          <p14:tracePt t="20590" x="2687638" y="2490788"/>
          <p14:tracePt t="20638" x="2679700" y="2500313"/>
          <p14:tracePt t="20656" x="2670175" y="2500313"/>
          <p14:tracePt t="20657" x="2670175" y="2509838"/>
          <p14:tracePt t="20673" x="2660650" y="2509838"/>
          <p14:tracePt t="20675" x="2660650" y="2527300"/>
          <p14:tracePt t="20690" x="2652713" y="2527300"/>
          <p14:tracePt t="20707" x="2652713" y="2536825"/>
          <p14:tracePt t="20724" x="2643188" y="2544763"/>
          <p14:tracePt t="20740" x="2633663" y="2562225"/>
          <p14:tracePt t="20758" x="2625725" y="2571750"/>
          <p14:tracePt t="20774" x="2625725" y="2581275"/>
          <p14:tracePt t="20791" x="2625725" y="2589213"/>
          <p14:tracePt t="20807" x="2616200" y="2598738"/>
          <p14:tracePt t="20825" x="2616200" y="2608263"/>
          <p14:tracePt t="20841" x="2608263" y="2616200"/>
          <p14:tracePt t="20858" x="2598738" y="2633663"/>
          <p14:tracePt t="20891" x="2598738" y="2643188"/>
          <p14:tracePt t="20908" x="2581275" y="2660650"/>
          <p14:tracePt t="20927" x="2581275" y="2679700"/>
          <p14:tracePt t="20930" x="2571750" y="2679700"/>
          <p14:tracePt t="20941" x="2571750" y="2687638"/>
          <p14:tracePt t="20958" x="2571750" y="2705100"/>
          <p14:tracePt t="20974" x="2562225" y="2714625"/>
          <p14:tracePt t="20991" x="2562225" y="2724150"/>
          <p14:tracePt t="21008" x="2562225" y="2732088"/>
          <p14:tracePt t="21024" x="2562225" y="2741613"/>
          <p14:tracePt t="21041" x="2554288" y="2751138"/>
          <p14:tracePt t="21059" x="2554288" y="2768600"/>
          <p14:tracePt t="21077" x="2554288" y="2786063"/>
          <p14:tracePt t="21092" x="2544763" y="2803525"/>
          <p14:tracePt t="21109" x="2536825" y="2813050"/>
          <p14:tracePt t="21125" x="2536825" y="2830513"/>
          <p14:tracePt t="21143" x="2527300" y="2840038"/>
          <p14:tracePt t="21159" x="2527300" y="2857500"/>
          <p14:tracePt t="21176" x="2527300" y="2867025"/>
          <p14:tracePt t="21192" x="2527300" y="2884488"/>
          <p14:tracePt t="21209" x="2527300" y="2894013"/>
          <p14:tracePt t="21225" x="2527300" y="2911475"/>
          <p14:tracePt t="21242" x="2527300" y="2919413"/>
          <p14:tracePt t="21259" x="2517775" y="2938463"/>
          <p14:tracePt t="21275" x="2509838" y="2955925"/>
          <p14:tracePt t="21293" x="2509838" y="2973388"/>
          <p14:tracePt t="21309" x="2509838" y="3000375"/>
          <p14:tracePt t="21342" x="2509838" y="3009900"/>
          <p14:tracePt t="21345" x="2509838" y="3027363"/>
          <p14:tracePt t="21360" x="2509838" y="3036888"/>
          <p14:tracePt t="21376" x="2509838" y="3054350"/>
          <p14:tracePt t="21393" x="2509838" y="3089275"/>
          <p14:tracePt t="21409" x="2509838" y="3125788"/>
          <p14:tracePt t="21426" x="2509838" y="3152775"/>
          <p14:tracePt t="21442" x="2509838" y="3187700"/>
          <p14:tracePt t="21459" x="2509838" y="3224213"/>
          <p14:tracePt t="21476" x="2509838" y="3241675"/>
          <p14:tracePt t="21493" x="2509838" y="3276600"/>
          <p14:tracePt t="21509" x="2509838" y="3303588"/>
          <p14:tracePt t="21526" x="2509838" y="3330575"/>
          <p14:tracePt t="21543" x="2509838" y="3367088"/>
          <p14:tracePt t="21559" x="2509838" y="3384550"/>
          <p14:tracePt t="21576" x="2509838" y="3402013"/>
          <p14:tracePt t="21592" x="2509838" y="3429000"/>
          <p14:tracePt t="21609" x="2509838" y="3455988"/>
          <p14:tracePt t="21626" x="2509838" y="3490913"/>
          <p14:tracePt t="21643" x="2509838" y="3527425"/>
          <p14:tracePt t="21660" x="2509838" y="3554413"/>
          <p14:tracePt t="21676" x="2517775" y="3581400"/>
          <p14:tracePt t="21692" x="2517775" y="3625850"/>
          <p14:tracePt t="21692" x="2517775" y="3643313"/>
          <p14:tracePt t="21710" x="2517775" y="3670300"/>
          <p14:tracePt t="21726" x="2517775" y="3741738"/>
          <p14:tracePt t="21743" x="2517775" y="3759200"/>
          <p14:tracePt t="21759" x="2527300" y="3795713"/>
          <p14:tracePt t="21776" x="2536825" y="3813175"/>
          <p14:tracePt t="21793" x="2544763" y="3830638"/>
          <p14:tracePt t="21810" x="2562225" y="3857625"/>
          <p14:tracePt t="21826" x="2581275" y="3875088"/>
          <p14:tracePt t="21843" x="2598738" y="3902075"/>
          <p14:tracePt t="21860" x="2633663" y="3929063"/>
          <p14:tracePt t="21876" x="2660650" y="3956050"/>
          <p14:tracePt t="21893" x="2687638" y="3990975"/>
          <p14:tracePt t="21909" x="2714625" y="4017963"/>
          <p14:tracePt t="21927" x="2732088" y="4037013"/>
          <p14:tracePt t="21943" x="2751138" y="4054475"/>
          <p14:tracePt t="21960" x="2776538" y="4062413"/>
          <p14:tracePt t="21976" x="2803525" y="4089400"/>
          <p14:tracePt t="21993" x="2840038" y="4098925"/>
          <p14:tracePt t="22010" x="2867025" y="4116388"/>
          <p14:tracePt t="22027" x="2894013" y="4125913"/>
          <p14:tracePt t="22043" x="2928938" y="4143375"/>
          <p14:tracePt t="22060" x="2955925" y="4152900"/>
          <p14:tracePt t="22077" x="2982913" y="4170363"/>
          <p14:tracePt t="22093" x="3036888" y="4187825"/>
          <p14:tracePt t="22111" x="3071813" y="4197350"/>
          <p14:tracePt t="22127" x="3125788" y="4214813"/>
          <p14:tracePt t="22143" x="3152775" y="4224338"/>
          <p14:tracePt t="22161" x="3214688" y="4232275"/>
          <p14:tracePt t="22176" x="3276600" y="4232275"/>
          <p14:tracePt t="22193" x="3330575" y="4232275"/>
          <p14:tracePt t="22210" x="3367088" y="4232275"/>
          <p14:tracePt t="22226" x="3411538" y="4232275"/>
          <p14:tracePt t="22243" x="3429000" y="4241800"/>
          <p14:tracePt t="22679" x="3429000" y="4224338"/>
          <p14:tracePt t="22686" x="3411538" y="4214813"/>
          <p14:tracePt t="22694" x="3402013" y="4197350"/>
          <p14:tracePt t="22695" x="3384550" y="4160838"/>
          <p14:tracePt t="22709" x="3303588" y="4037013"/>
          <p14:tracePt t="22726" x="3232150" y="3902075"/>
          <p14:tracePt t="22743" x="3197225" y="3768725"/>
          <p14:tracePt t="22761" x="3179763" y="3616325"/>
          <p14:tracePt t="22777" x="3170238" y="3517900"/>
          <p14:tracePt t="22793" x="3160713" y="3411538"/>
          <p14:tracePt t="22810" x="3133725" y="3322638"/>
          <p14:tracePt t="22827" x="3098800" y="3224213"/>
          <p14:tracePt t="22844" x="3054350" y="3133725"/>
          <p14:tracePt t="22860" x="3027363" y="3062288"/>
          <p14:tracePt t="22860" x="3017838" y="3009900"/>
          <p14:tracePt t="22878" x="3009900" y="2973388"/>
          <p14:tracePt t="22894" x="2973388" y="2857500"/>
          <p14:tracePt t="22911" x="2928938" y="2795588"/>
          <p14:tracePt t="22927" x="2901950" y="2768600"/>
          <p14:tracePt t="22944" x="2901950" y="2751138"/>
          <p14:tracePt t="22960" x="2894013" y="2741613"/>
          <p14:tracePt t="22977" x="2884488" y="2732088"/>
          <p14:tracePt t="22994" x="2874963" y="2732088"/>
          <p14:tracePt t="23011" x="2857500" y="2714625"/>
          <p14:tracePt t="23027" x="2847975" y="2687638"/>
          <p14:tracePt t="23044" x="2830513" y="2670175"/>
          <p14:tracePt t="23060" x="2822575" y="2652713"/>
          <p14:tracePt t="23077" x="2786063" y="2616200"/>
          <p14:tracePt t="23095" x="2768600" y="2581275"/>
          <p14:tracePt t="23111" x="2732088" y="2536825"/>
          <p14:tracePt t="23127" x="2697163" y="2482850"/>
          <p14:tracePt t="23144" x="2679700" y="2438400"/>
          <p14:tracePt t="23161" x="2660650" y="2419350"/>
          <p14:tracePt t="23177" x="2652713" y="2401888"/>
          <p14:tracePt t="23194" x="2643188" y="2393950"/>
          <p14:tracePt t="23230" x="2633663" y="2384425"/>
          <p14:tracePt t="23264" x="2616200" y="2374900"/>
          <p14:tracePt t="23278" x="2608263" y="2366963"/>
          <p14:tracePt t="23286" x="2598738" y="2366963"/>
          <p14:tracePt t="23294" x="2581275" y="2366963"/>
          <p14:tracePt t="23295" x="2554288" y="2347913"/>
          <p14:tracePt t="23310" x="2536825" y="2347913"/>
          <p14:tracePt t="23406" x="2527300" y="2347913"/>
          <p14:tracePt t="23425" x="2517775" y="2347913"/>
          <p14:tracePt t="23430" x="2517775" y="2339975"/>
          <p14:tracePt t="23470" x="2509838" y="2339975"/>
          <p14:tracePt t="23494" x="2509838" y="2347913"/>
          <p14:tracePt t="23500" x="2509838" y="2357438"/>
          <p14:tracePt t="23510" x="2509838" y="2366963"/>
          <p14:tracePt t="23511" x="2517775" y="2384425"/>
          <p14:tracePt t="23527" x="2536825" y="2419350"/>
          <p14:tracePt t="23544" x="2562225" y="2455863"/>
          <p14:tracePt t="23560" x="2589213" y="2482850"/>
          <p14:tracePt t="23577" x="2598738" y="2517775"/>
          <p14:tracePt t="23595" x="2625725" y="2544763"/>
          <p14:tracePt t="23612" x="2633663" y="2571750"/>
          <p14:tracePt t="23627" x="2633663" y="2589213"/>
          <p14:tracePt t="23766" x="2633663" y="2581275"/>
          <p14:tracePt t="23774" x="2633663" y="2571750"/>
          <p14:tracePt t="23790" x="2633663" y="2554288"/>
          <p14:tracePt t="23798" x="2625725" y="2536825"/>
          <p14:tracePt t="23806" x="2625725" y="2527300"/>
          <p14:tracePt t="23811" x="2608263" y="2500313"/>
          <p14:tracePt t="23827" x="2581275" y="2455863"/>
          <p14:tracePt t="23843" x="2536825" y="2401888"/>
          <p14:tracePt t="23861" x="2517775" y="2366963"/>
          <p14:tracePt t="23877" x="2500313" y="2322513"/>
          <p14:tracePt t="23894" x="2490788" y="2312988"/>
          <p14:tracePt t="23911" x="2473325" y="2303463"/>
          <p14:tracePt t="23928" x="2446338" y="2295525"/>
          <p14:tracePt t="23944" x="2411413" y="2276475"/>
          <p14:tracePt t="23961" x="2357438" y="2268538"/>
          <p14:tracePt t="23977" x="2347913" y="2241550"/>
          <p14:tracePt t="23994" x="2322513" y="2241550"/>
          <p14:tracePt t="24011" x="2322513" y="2232025"/>
          <p14:tracePt t="24028" x="2312988" y="2232025"/>
          <p14:tracePt t="24078" x="2303463" y="2232025"/>
          <p14:tracePt t="24087" x="2286000" y="2232025"/>
          <p14:tracePt t="24094" x="2259013" y="2232025"/>
          <p14:tracePt t="24100" x="2224088" y="2232025"/>
          <p14:tracePt t="24110" x="2187575" y="2232025"/>
          <p14:tracePt t="24127" x="2133600" y="2232025"/>
          <p14:tracePt t="24144" x="2098675" y="2232025"/>
          <p14:tracePt t="24161" x="2071688" y="2232025"/>
          <p14:tracePt t="24178" x="2044700" y="2232025"/>
          <p14:tracePt t="24194" x="2036763" y="2232025"/>
          <p14:tracePt t="24211" x="2036763" y="2224088"/>
          <p14:tracePt t="24227" x="2017713" y="2224088"/>
          <p14:tracePt t="24262" x="2009775" y="2224088"/>
          <p14:tracePt t="24286" x="1990725" y="2224088"/>
          <p14:tracePt t="24302" x="1982788" y="2214563"/>
          <p14:tracePt t="24318" x="1973263" y="2214563"/>
          <p14:tracePt t="24320" x="1965325" y="2205038"/>
          <p14:tracePt t="24328" x="1965325" y="2197100"/>
          <p14:tracePt t="24344" x="1955800" y="2197100"/>
          <p14:tracePt t="24361" x="1955800" y="2187575"/>
          <p14:tracePt t="24378" x="1955800" y="2179638"/>
          <p14:tracePt t="24394" x="1955800" y="2170113"/>
          <p14:tracePt t="24411" x="1938338" y="2152650"/>
          <p14:tracePt t="24428" x="1928813" y="2125663"/>
          <p14:tracePt t="24444" x="1919288" y="2108200"/>
          <p14:tracePt t="24461" x="1893888" y="2071688"/>
          <p14:tracePt t="24478" x="1884363" y="2044700"/>
          <p14:tracePt t="24495" x="1866900" y="2017713"/>
          <p14:tracePt t="24511" x="1857375" y="1982788"/>
          <p14:tracePt t="24528" x="1847850" y="1965325"/>
          <p14:tracePt t="24544" x="1839913" y="1955800"/>
          <p14:tracePt t="24561" x="1830388" y="1938338"/>
          <p14:tracePt t="24578" x="1822450" y="1919288"/>
          <p14:tracePt t="24595" x="1812925" y="1901825"/>
          <p14:tracePt t="24611" x="1812925" y="1893888"/>
          <p14:tracePt t="24628" x="1803400" y="1874838"/>
          <p14:tracePt t="24644" x="1785938" y="1857375"/>
          <p14:tracePt t="24661" x="1758950" y="1847850"/>
          <p14:tracePt t="24678" x="1751013" y="1839913"/>
          <p14:tracePt t="24695" x="1731963" y="1830388"/>
          <p14:tracePt t="24711" x="1714500" y="1822450"/>
          <p14:tracePt t="24728" x="1704975" y="1812925"/>
          <p14:tracePt t="24745" x="1670050" y="1812925"/>
          <p14:tracePt t="24761" x="1633538" y="1812925"/>
          <p14:tracePt t="24778" x="1581150" y="1812925"/>
          <p14:tracePt t="24795" x="1544638" y="1803400"/>
          <p14:tracePt t="24812" x="1527175" y="1795463"/>
          <p14:tracePt t="24862" x="1509713" y="1795463"/>
          <p14:tracePt t="24878" x="1490663" y="1803400"/>
          <p14:tracePt t="24885" x="1465263" y="1822450"/>
          <p14:tracePt t="24895" x="1455738" y="1822450"/>
          <p14:tracePt t="24896" x="1419225" y="1857375"/>
          <p14:tracePt t="24911" x="1401763" y="1884363"/>
          <p14:tracePt t="24929" x="1393825" y="1919288"/>
          <p14:tracePt t="24945" x="1384300" y="1955800"/>
          <p14:tracePt t="24962" x="1384300" y="2000250"/>
          <p14:tracePt t="24979" x="1393825" y="2017713"/>
          <p14:tracePt t="24995" x="1411288" y="2054225"/>
          <p14:tracePt t="25012" x="1428750" y="2081213"/>
          <p14:tracePt t="25029" x="1455738" y="2116138"/>
          <p14:tracePt t="25046" x="1482725" y="2143125"/>
          <p14:tracePt t="25062" x="1490663" y="2170113"/>
          <p14:tracePt t="25079" x="1509713" y="2197100"/>
          <p14:tracePt t="25096" x="1517650" y="2214563"/>
          <p14:tracePt t="25113" x="1536700" y="2251075"/>
          <p14:tracePt t="25130" x="1562100" y="2276475"/>
          <p14:tracePt t="25145" x="1589088" y="2295525"/>
          <p14:tracePt t="25162" x="1608138" y="2330450"/>
          <p14:tracePt t="25179" x="1616075" y="2357438"/>
          <p14:tracePt t="25196" x="1643063" y="2393950"/>
          <p14:tracePt t="25212" x="1660525" y="2428875"/>
          <p14:tracePt t="25229" x="1704975" y="2465388"/>
          <p14:tracePt t="25246" x="1714500" y="2490788"/>
          <p14:tracePt t="25263" x="1731963" y="2500313"/>
          <p14:tracePt t="25304" x="1731963" y="2517775"/>
          <p14:tracePt t="25364" x="1731963" y="2509838"/>
          <p14:tracePt t="25382" x="1724025" y="2490788"/>
          <p14:tracePt t="25390" x="1697038" y="2490788"/>
          <p14:tracePt t="25398" x="1679575" y="2473325"/>
          <p14:tracePt t="25401" x="1652588" y="2465388"/>
          <p14:tracePt t="25412" x="1625600" y="2438400"/>
          <p14:tracePt t="25429" x="1598613" y="2438400"/>
          <p14:tracePt t="25446" x="1598613" y="2428875"/>
          <p14:tracePt t="25517" x="1589088" y="2428875"/>
          <p14:tracePt t="25526" x="1581150" y="2428875"/>
          <p14:tracePt t="25534" x="1544638" y="2428875"/>
          <p14:tracePt t="25545" x="1536700" y="2428875"/>
          <p14:tracePt t="25562" x="1527175" y="2428875"/>
          <p14:tracePt t="25580" x="1517650" y="2428875"/>
          <p14:tracePt t="25596" x="1517650" y="2438400"/>
          <p14:tracePt t="25613" x="1509713" y="2455863"/>
          <p14:tracePt t="25613" x="1509713" y="2465388"/>
          <p14:tracePt t="25646" x="1490663" y="2482850"/>
          <p14:tracePt t="25649" x="1490663" y="2509838"/>
          <p14:tracePt t="25663" x="1473200" y="2554288"/>
          <p14:tracePt t="25696" x="1465263" y="2581275"/>
          <p14:tracePt t="25713" x="1455738" y="2616200"/>
          <p14:tracePt t="25715" x="1438275" y="2643188"/>
          <p14:tracePt t="25730" x="1438275" y="2679700"/>
          <p14:tracePt t="25746" x="1438275" y="2714625"/>
          <p14:tracePt t="25763" x="1438275" y="2751138"/>
          <p14:tracePt t="25780" x="1438275" y="2786063"/>
          <p14:tracePt t="25797" x="1438275" y="2830513"/>
          <p14:tracePt t="25813" x="1438275" y="2911475"/>
          <p14:tracePt t="25830" x="1482725" y="2965450"/>
          <p14:tracePt t="25846" x="1509713" y="3000375"/>
          <p14:tracePt t="25863" x="1517650" y="3027363"/>
          <p14:tracePt t="25880" x="1544638" y="3054350"/>
          <p14:tracePt t="25897" x="1562100" y="3054350"/>
          <p14:tracePt t="25913" x="1581150" y="3071813"/>
          <p14:tracePt t="25930" x="1625600" y="3071813"/>
          <p14:tracePt t="25946" x="1687513" y="3071813"/>
          <p14:tracePt t="25963" x="1812925" y="3027363"/>
          <p14:tracePt t="25980" x="1874838" y="2982913"/>
          <p14:tracePt t="25996" x="1884363" y="2946400"/>
          <p14:tracePt t="25996" x="1884363" y="2938463"/>
          <p14:tracePt t="26014" x="1866900" y="2901950"/>
          <p14:tracePt t="26030" x="1812925" y="2867025"/>
          <p14:tracePt t="26046" x="1758950" y="2857500"/>
          <p14:tracePt t="26063" x="1724025" y="2847975"/>
          <p14:tracePt t="26080" x="1697038" y="2867025"/>
          <p14:tracePt t="26096" x="1660525" y="2884488"/>
          <p14:tracePt t="26114" x="1643063" y="2919413"/>
          <p14:tracePt t="26131" x="1616075" y="2965450"/>
          <p14:tracePt t="26147" x="1589088" y="3000375"/>
          <p14:tracePt t="26163" x="1581150" y="3062288"/>
          <p14:tracePt t="26180" x="1571625" y="3116263"/>
          <p14:tracePt t="26196" x="1554163" y="3205163"/>
          <p14:tracePt t="26214" x="1554163" y="3268663"/>
          <p14:tracePt t="26231" x="1571625" y="3303588"/>
          <p14:tracePt t="26246" x="1571625" y="3340100"/>
          <p14:tracePt t="26263" x="1581150" y="3357563"/>
          <p14:tracePt t="26302" x="1589088" y="3367088"/>
          <p14:tracePt t="26350" x="1598613" y="3367088"/>
          <p14:tracePt t="26374" x="1598613" y="3357563"/>
          <p14:tracePt t="26382" x="1589088" y="3348038"/>
          <p14:tracePt t="26396" x="1571625" y="3348038"/>
          <p14:tracePt t="26397" x="1527175" y="3330575"/>
          <p14:tracePt t="26413" x="1500188" y="3330575"/>
          <p14:tracePt t="26430" x="1482725" y="3330575"/>
          <p14:tracePt t="26446" x="1455738" y="3330575"/>
          <p14:tracePt t="26463" x="1438275" y="3340100"/>
          <p14:tracePt t="26479" x="1428750" y="3357563"/>
          <p14:tracePt t="26496" x="1428750" y="3367088"/>
          <p14:tracePt t="26513" x="1428750" y="3384550"/>
          <p14:tracePt t="26530" x="1428750" y="3402013"/>
          <p14:tracePt t="26546" x="1428750" y="3429000"/>
          <p14:tracePt t="26563" x="1428750" y="3465513"/>
          <p14:tracePt t="26580" x="1455738" y="3517900"/>
          <p14:tracePt t="26597" x="1500188" y="3581400"/>
          <p14:tracePt t="26614" x="1527175" y="3625850"/>
          <p14:tracePt t="26630" x="1562100" y="3660775"/>
          <p14:tracePt t="26647" x="1598613" y="3679825"/>
          <p14:tracePt t="26663" x="1625600" y="3697288"/>
          <p14:tracePt t="26680" x="1633538" y="3697288"/>
          <p14:tracePt t="26765" x="1633538" y="3687763"/>
          <p14:tracePt t="26782" x="1616075" y="3679825"/>
          <p14:tracePt t="26790" x="1608138" y="3679825"/>
          <p14:tracePt t="26797" x="1589088" y="3679825"/>
          <p14:tracePt t="26805" x="1571625" y="3679825"/>
          <p14:tracePt t="26812" x="1544638" y="3679825"/>
          <p14:tracePt t="26830" x="1490663" y="3697288"/>
          <p14:tracePt t="26846" x="1482725" y="3724275"/>
          <p14:tracePt t="26863" x="1446213" y="3759200"/>
          <p14:tracePt t="26881" x="1419225" y="3813175"/>
          <p14:tracePt t="26897" x="1374775" y="3857625"/>
          <p14:tracePt t="26913" x="1339850" y="3911600"/>
          <p14:tracePt t="26930" x="1330325" y="3965575"/>
          <p14:tracePt t="26947" x="1322388" y="4010025"/>
          <p14:tracePt t="26963" x="1322388" y="4054475"/>
          <p14:tracePt t="26980" x="1322388" y="4098925"/>
          <p14:tracePt t="26980" x="1322388" y="4116388"/>
          <p14:tracePt t="26998" x="1347788" y="4152900"/>
          <p14:tracePt t="27014" x="1357313" y="4205288"/>
          <p14:tracePt t="27031" x="1374775" y="4241800"/>
          <p14:tracePt t="27047" x="1419225" y="4286250"/>
          <p14:tracePt t="27064" x="1465263" y="4348163"/>
          <p14:tracePt t="27081" x="1500188" y="4394200"/>
          <p14:tracePt t="27098" x="1544638" y="4429125"/>
          <p14:tracePt t="27114" x="1581150" y="4446588"/>
          <p14:tracePt t="27131" x="1616075" y="4465638"/>
          <p14:tracePt t="27148" x="1633538" y="4473575"/>
          <p14:tracePt t="27164" x="1652588" y="4473575"/>
          <p14:tracePt t="27181" x="1687513" y="4473575"/>
          <p14:tracePt t="27198" x="1714500" y="4473575"/>
          <p14:tracePt t="27214" x="1731963" y="4473575"/>
          <p14:tracePt t="27231" x="1758950" y="4473575"/>
          <p14:tracePt t="27247" x="1785938" y="4483100"/>
          <p14:tracePt t="27264" x="1812925" y="4491038"/>
          <p14:tracePt t="27281" x="1839913" y="4491038"/>
          <p14:tracePt t="27297" x="1866900" y="4500563"/>
          <p14:tracePt t="27315" x="1901825" y="4510088"/>
          <p14:tracePt t="27331" x="1938338" y="4518025"/>
          <p14:tracePt t="27348" x="1982788" y="4527550"/>
          <p14:tracePt t="27364" x="2017713" y="4545013"/>
          <p14:tracePt t="27381" x="2071688" y="4562475"/>
          <p14:tracePt t="27398" x="2152650" y="4581525"/>
          <p14:tracePt t="27415" x="2205038" y="4589463"/>
          <p14:tracePt t="27431" x="2295525" y="4598988"/>
          <p14:tracePt t="27448" x="2401888" y="4608513"/>
          <p14:tracePt t="27464" x="2517775" y="4616450"/>
          <p14:tracePt t="27481" x="2608263" y="4616450"/>
          <p14:tracePt t="27498" x="2697163" y="4616450"/>
          <p14:tracePt t="27514" x="2741613" y="4616450"/>
          <p14:tracePt t="27531" x="2795588" y="4616450"/>
          <p14:tracePt t="27548" x="2847975" y="4608513"/>
          <p14:tracePt t="27565" x="2938463" y="4608513"/>
          <p14:tracePt t="27581" x="3098800" y="4598988"/>
          <p14:tracePt t="27598" x="3214688" y="4581525"/>
          <p14:tracePt t="27614" x="3286125" y="4562475"/>
          <p14:tracePt t="27631" x="3322638" y="4545013"/>
          <p14:tracePt t="27648" x="3330575" y="4527550"/>
          <p14:tracePt t="27665" x="3330575" y="4510088"/>
          <p14:tracePt t="27681" x="3330575" y="4483100"/>
          <p14:tracePt t="27698" x="3330575" y="4446588"/>
          <p14:tracePt t="27714" x="3322638" y="4419600"/>
          <p14:tracePt t="27731" x="3303588" y="4384675"/>
          <p14:tracePt t="27748" x="3286125" y="4348163"/>
          <p14:tracePt t="27765" x="3259138" y="4322763"/>
          <p14:tracePt t="27781" x="3224213" y="4286250"/>
          <p14:tracePt t="27798" x="3179763" y="4268788"/>
          <p14:tracePt t="27814" x="3143250" y="4241800"/>
          <p14:tracePt t="27832" x="3089275" y="4232275"/>
          <p14:tracePt t="27848" x="3036888" y="4214813"/>
          <p14:tracePt t="27865" x="2973388" y="4214813"/>
          <p14:tracePt t="27881" x="2911475" y="4214813"/>
          <p14:tracePt t="27898" x="2840038" y="4214813"/>
          <p14:tracePt t="27915" x="2795588" y="4205288"/>
          <p14:tracePt t="27931" x="2751138" y="4205288"/>
          <p14:tracePt t="27948" x="2714625" y="4205288"/>
          <p14:tracePt t="27965" x="2670175" y="4205288"/>
          <p14:tracePt t="27965" x="2633663" y="4214813"/>
          <p14:tracePt t="27982" x="2581275" y="4232275"/>
          <p14:tracePt t="27998" x="2500313" y="4259263"/>
          <p14:tracePt t="28015" x="2428875" y="4276725"/>
          <p14:tracePt t="28031" x="2401888" y="4295775"/>
          <p14:tracePt t="28049" x="2366963" y="4330700"/>
          <p14:tracePt t="28065" x="2339975" y="4357688"/>
          <p14:tracePt t="28082" x="2303463" y="4394200"/>
          <p14:tracePt t="28098" x="2276475" y="4411663"/>
          <p14:tracePt t="28115" x="2251075" y="4438650"/>
          <p14:tracePt t="28131" x="2224088" y="4473575"/>
          <p14:tracePt t="28150" x="2197100" y="4500563"/>
          <p14:tracePt t="28165" x="2160588" y="4554538"/>
          <p14:tracePt t="28182" x="2152650" y="4572000"/>
          <p14:tracePt t="28198" x="2143125" y="4589463"/>
          <p14:tracePt t="28215" x="2143125" y="4643438"/>
          <p14:tracePt t="28231" x="2143125" y="4679950"/>
          <p14:tracePt t="28248" x="2143125" y="4714875"/>
          <p14:tracePt t="28265" x="2160588" y="4759325"/>
          <p14:tracePt t="28281" x="2170113" y="4803775"/>
          <p14:tracePt t="28299" x="2170113" y="4840288"/>
          <p14:tracePt t="28315" x="2179638" y="4884738"/>
          <p14:tracePt t="28332" x="2197100" y="4919663"/>
          <p14:tracePt t="28348" x="2224088" y="4946650"/>
          <p14:tracePt t="28348" x="2224088" y="4973638"/>
          <p14:tracePt t="28366" x="2241550" y="5000625"/>
          <p14:tracePt t="28382" x="2286000" y="5054600"/>
          <p14:tracePt t="28399" x="2312988" y="5099050"/>
          <p14:tracePt t="28415" x="2339975" y="5126038"/>
          <p14:tracePt t="28432" x="2366963" y="5153025"/>
          <p14:tracePt t="28449" x="2384425" y="5160963"/>
          <p14:tracePt t="28465" x="2419350" y="5170488"/>
          <p14:tracePt t="28482" x="2446338" y="5187950"/>
          <p14:tracePt t="28498" x="2473325" y="5205413"/>
          <p14:tracePt t="28515" x="2490788" y="5205413"/>
          <p14:tracePt t="28532" x="2517775" y="5224463"/>
          <p14:tracePt t="28532" x="2527300" y="5224463"/>
          <p14:tracePt t="28550" x="2544763" y="5232400"/>
          <p14:tracePt t="28566" x="2581275" y="5241925"/>
          <p14:tracePt t="28582" x="2616200" y="5251450"/>
          <p14:tracePt t="28598" x="2643188" y="5259388"/>
          <p14:tracePt t="28616" x="2687638" y="5259388"/>
          <p14:tracePt t="28632" x="2751138" y="5259388"/>
          <p14:tracePt t="28649" x="2840038" y="5241925"/>
          <p14:tracePt t="28666" x="2946400" y="5187950"/>
          <p14:tracePt t="28682" x="3027363" y="5133975"/>
          <p14:tracePt t="28698" x="3081338" y="5099050"/>
          <p14:tracePt t="28716" x="3133725" y="5037138"/>
          <p14:tracePt t="28732" x="3143250" y="5010150"/>
          <p14:tracePt t="28749" x="3160713" y="4929188"/>
          <p14:tracePt t="28766" x="3160713" y="4875213"/>
          <p14:tracePt t="28783" x="3160713" y="4822825"/>
          <p14:tracePt t="28799" x="3160713" y="4776788"/>
          <p14:tracePt t="28815" x="3170238" y="4732338"/>
          <p14:tracePt t="28832" x="3179763" y="4687888"/>
          <p14:tracePt t="28849" x="3179763" y="4652963"/>
          <p14:tracePt t="28865" x="3187700" y="4616450"/>
          <p14:tracePt t="28882" x="3187700" y="4581525"/>
          <p14:tracePt t="28900" x="3179763" y="4518025"/>
          <p14:tracePt t="28915" x="3160713" y="4473575"/>
          <p14:tracePt t="28933" x="3125788" y="4411663"/>
          <p14:tracePt t="28949" x="3081338" y="4348163"/>
          <p14:tracePt t="28966" x="3062288" y="4322763"/>
          <p14:tracePt t="28982" x="3054350" y="4303713"/>
          <p14:tracePt t="29000" x="3017838" y="4286250"/>
          <p14:tracePt t="29015" x="2990850" y="4268788"/>
          <p14:tracePt t="29033" x="2919413" y="4268788"/>
          <p14:tracePt t="29049" x="2874963" y="4259263"/>
          <p14:tracePt t="29066" x="2847975" y="4251325"/>
          <p14:tracePt t="29082" x="2803525" y="4251325"/>
          <p14:tracePt t="29100" x="2776538" y="4251325"/>
          <p14:tracePt t="29116" x="2741613" y="4241800"/>
          <p14:tracePt t="29132" x="2714625" y="4241800"/>
          <p14:tracePt t="29149" x="2652713" y="4241800"/>
          <p14:tracePt t="29167" x="2571750" y="4251325"/>
          <p14:tracePt t="29182" x="2473325" y="4268788"/>
          <p14:tracePt t="29199" x="2366963" y="4286250"/>
          <p14:tracePt t="29216" x="2303463" y="4303713"/>
          <p14:tracePt t="29232" x="2276475" y="4322763"/>
          <p14:tracePt t="29250" x="2251075" y="4348163"/>
          <p14:tracePt t="29266" x="2232025" y="4375150"/>
          <p14:tracePt t="29283" x="2205038" y="4411663"/>
          <p14:tracePt t="29299" x="2170113" y="4446588"/>
          <p14:tracePt t="29316" x="2133600" y="4483100"/>
          <p14:tracePt t="29332" x="2081213" y="4527550"/>
          <p14:tracePt t="29350" x="2054225" y="4554538"/>
          <p14:tracePt t="29366" x="2036763" y="4572000"/>
          <p14:tracePt t="29383" x="2027238" y="4589463"/>
          <p14:tracePt t="29399" x="2009775" y="4633913"/>
          <p14:tracePt t="29416" x="2000250" y="4670425"/>
          <p14:tracePt t="29432" x="1990725" y="4705350"/>
          <p14:tracePt t="29450" x="1990725" y="4741863"/>
          <p14:tracePt t="29466" x="1990725" y="4786313"/>
          <p14:tracePt t="29483" x="1982788" y="4840288"/>
          <p14:tracePt t="29500" x="1982788" y="4894263"/>
          <p14:tracePt t="29516" x="1982788" y="4938713"/>
          <p14:tracePt t="29533" x="2009775" y="5000625"/>
          <p14:tracePt t="29550" x="2044700" y="5027613"/>
          <p14:tracePt t="29566" x="2071688" y="5072063"/>
          <p14:tracePt t="29582" x="2098675" y="5089525"/>
          <p14:tracePt t="29600" x="2125663" y="5099050"/>
          <p14:tracePt t="29616" x="2152650" y="5116513"/>
          <p14:tracePt t="29633" x="2179638" y="5143500"/>
          <p14:tracePt t="29649" x="2214563" y="5170488"/>
          <p14:tracePt t="29666" x="2241550" y="5187950"/>
          <p14:tracePt t="29683" x="2251075" y="5187950"/>
          <p14:tracePt t="29700" x="2259013" y="5187950"/>
          <p14:tracePt t="29716" x="2276475" y="5187950"/>
          <p14:tracePt t="29716" x="2286000" y="5197475"/>
          <p14:tracePt t="29734" x="2295525" y="5197475"/>
          <p14:tracePt t="29749" x="2312988" y="5205413"/>
          <p14:tracePt t="29766" x="2322513" y="5205413"/>
          <p14:tracePt t="29783" x="2347913" y="5205413"/>
          <p14:tracePt t="29800" x="2366963" y="5205413"/>
          <p14:tracePt t="29816" x="2401888" y="5205413"/>
          <p14:tracePt t="29833" x="2428875" y="5205413"/>
          <p14:tracePt t="29850" x="2446338" y="5205413"/>
          <p14:tracePt t="29866" x="2490788" y="5197475"/>
          <p14:tracePt t="29883" x="2536825" y="5170488"/>
          <p14:tracePt t="29900" x="2598738" y="5126038"/>
          <p14:tracePt t="29917" x="2660650" y="5099050"/>
          <p14:tracePt t="29933" x="2751138" y="5081588"/>
          <p14:tracePt t="29951" x="2776538" y="5062538"/>
          <p14:tracePt t="29966" x="2813050" y="5062538"/>
          <p14:tracePt t="29984" x="2822575" y="5062538"/>
          <p14:tracePt t="30000" x="2822575" y="5054600"/>
          <p14:tracePt t="30190" x="2830513" y="5054600"/>
          <p14:tracePt t="30205" x="2840038" y="5054600"/>
          <p14:tracePt t="30213" x="2847975" y="5054600"/>
          <p14:tracePt t="30221" x="2867025" y="5054600"/>
          <p14:tracePt t="30232" x="2911475" y="5027613"/>
          <p14:tracePt t="30250" x="2955925" y="5018088"/>
          <p14:tracePt t="30267" x="2990850" y="5018088"/>
          <p14:tracePt t="30283" x="3017838" y="5010150"/>
          <p14:tracePt t="30301" x="3027363" y="5010150"/>
          <p14:tracePt t="30357" x="3036888" y="5010150"/>
          <p14:tracePt t="30382" x="3044825" y="5010150"/>
          <p14:tracePt t="30389" x="3054350" y="5010150"/>
          <p14:tracePt t="30405" x="3062288" y="5010150"/>
          <p14:tracePt t="30407" x="3081338" y="5010150"/>
          <p14:tracePt t="30416" x="3108325" y="5010150"/>
          <p14:tracePt t="30432" x="3152775" y="5018088"/>
          <p14:tracePt t="30449" x="3170238" y="5027613"/>
          <p14:tracePt t="30466" x="3205163" y="5027613"/>
          <p14:tracePt t="30483" x="3214688" y="5027613"/>
          <p14:tracePt t="30499" x="3224213" y="5037138"/>
          <p14:tracePt t="30516" x="3251200" y="5037138"/>
          <p14:tracePt t="30533" x="3303588" y="5037138"/>
          <p14:tracePt t="30533" x="3313113" y="5045075"/>
          <p14:tracePt t="30550" x="3394075" y="5054600"/>
          <p14:tracePt t="30566" x="3482975" y="5054600"/>
          <p14:tracePt t="30583" x="3581400" y="5054600"/>
          <p14:tracePt t="30600" x="3670300" y="5054600"/>
          <p14:tracePt t="30616" x="3705225" y="5054600"/>
          <p14:tracePt t="30633" x="3714750" y="5054600"/>
          <p14:tracePt t="30650" x="3724275" y="5054600"/>
          <p14:tracePt t="30749" x="3732213" y="5054600"/>
          <p14:tracePt t="30758" x="3741738" y="5054600"/>
          <p14:tracePt t="30773" x="3751263" y="5054600"/>
          <p14:tracePt t="30783" x="3759200" y="5054600"/>
          <p14:tracePt t="30806" x="3768725" y="5054600"/>
          <p14:tracePt t="30829" x="3776663" y="5045075"/>
          <p14:tracePt t="30860" x="3786188" y="5045075"/>
          <p14:tracePt t="31013" x="3795713" y="5045075"/>
          <p14:tracePt t="31156" x="3795713" y="5062538"/>
          <p14:tracePt t="31182" x="3795713" y="5072063"/>
          <p14:tracePt t="31206" x="3795713" y="5081588"/>
          <p14:tracePt t="31214" x="3795713" y="5089525"/>
          <p14:tracePt t="31245" x="3795713" y="5099050"/>
          <p14:tracePt t="31277" x="3795713" y="5108575"/>
          <p14:tracePt t="31310" x="3795713" y="5116513"/>
          <p14:tracePt t="31325" x="3803650" y="5116513"/>
          <p14:tracePt t="31341" x="3803650" y="5126038"/>
          <p14:tracePt t="31357" x="3813175" y="5133975"/>
          <p14:tracePt t="31405" x="3813175" y="5143500"/>
          <p14:tracePt t="31510" x="3822700" y="5143500"/>
          <p14:tracePt t="31525" x="3830638" y="5143500"/>
          <p14:tracePt t="31717" x="3840163" y="5143500"/>
          <p14:tracePt t="32454" x="3848100" y="5143500"/>
          <p14:tracePt t="32613" x="3857625" y="5143500"/>
          <p14:tracePt t="32933" x="3867150" y="5143500"/>
          <p14:tracePt t="32942" x="3867150" y="5133975"/>
          <p14:tracePt t="34156" x="3875088" y="5133975"/>
          <p14:tracePt t="34252" x="3884613" y="5133975"/>
          <p14:tracePt t="35853" x="3894138" y="5133975"/>
          <p14:tracePt t="35860" x="3902075" y="5133975"/>
          <p14:tracePt t="35862" x="3911600" y="5133975"/>
          <p14:tracePt t="35870" x="3919538" y="5133975"/>
          <p14:tracePt t="35886" x="3938588" y="5133975"/>
          <p14:tracePt t="35903" x="3938588" y="5143500"/>
          <p14:tracePt t="37936" x="3938588" y="5153025"/>
          <p14:tracePt t="37957" x="3938588" y="5160963"/>
          <p14:tracePt t="37964" x="3938588" y="5170488"/>
          <p14:tracePt t="37972" x="3938588" y="5180013"/>
          <p14:tracePt t="37977" x="3938588" y="5187950"/>
          <p14:tracePt t="37989" x="3938588" y="5197475"/>
          <p14:tracePt t="38036" x="3938588" y="5205413"/>
          <p14:tracePt t="38076" x="3938588" y="5214938"/>
          <p14:tracePt t="38092" x="3938588" y="5224463"/>
          <p14:tracePt t="38100" x="3946525" y="5224463"/>
          <p14:tracePt t="38132" x="3946525" y="5232400"/>
          <p14:tracePt t="38244" x="3938588" y="5232400"/>
          <p14:tracePt t="38292" x="3929063" y="5232400"/>
          <p14:tracePt t="38300" x="3919538" y="5232400"/>
          <p14:tracePt t="38308" x="3911600" y="5232400"/>
          <p14:tracePt t="38340" x="3902075" y="5232400"/>
          <p14:tracePt t="38426" x="3902075" y="5241925"/>
          <p14:tracePt t="38445" x="3894138" y="5241925"/>
          <p14:tracePt t="38460" x="3894138" y="5251450"/>
          <p14:tracePt t="38468" x="3884613" y="5251450"/>
          <p14:tracePt t="38472" x="3875088" y="5259388"/>
          <p14:tracePt t="38612" x="3875088" y="5268913"/>
          <p14:tracePt t="38685" x="3867150" y="5268913"/>
          <p14:tracePt t="38691" x="3857625" y="5268913"/>
          <p14:tracePt t="38706" x="3848100" y="5268913"/>
          <p14:tracePt t="38708" x="3795713" y="5268913"/>
          <p14:tracePt t="38723" x="3751263" y="5268913"/>
          <p14:tracePt t="38740" x="3679825" y="5268913"/>
          <p14:tracePt t="38758" x="3643313" y="5268913"/>
          <p14:tracePt t="38774" x="3625850" y="5276850"/>
          <p14:tracePt t="38791" x="3616325" y="5286375"/>
          <p14:tracePt t="38808" x="3608388" y="5295900"/>
          <p14:tracePt t="38824" x="3598863" y="5303838"/>
          <p14:tracePt t="38841" x="3598863" y="5322888"/>
          <p14:tracePt t="38857" x="3598863" y="5340350"/>
          <p14:tracePt t="38874" x="3581400" y="5357813"/>
          <p14:tracePt t="38891" x="3581400" y="5394325"/>
          <p14:tracePt t="38908" x="3571875" y="5411788"/>
          <p14:tracePt t="38924" x="3571875" y="5429250"/>
          <p14:tracePt t="38941" x="3571875" y="5456238"/>
          <p14:tracePt t="38957" x="3571875" y="5473700"/>
          <p14:tracePt t="38974" x="3571875" y="5491163"/>
          <p14:tracePt t="38991" x="3571875" y="5518150"/>
          <p14:tracePt t="39008" x="3571875" y="5537200"/>
          <p14:tracePt t="39024" x="3562350" y="5562600"/>
          <p14:tracePt t="39063" x="3562350" y="5572125"/>
          <p14:tracePt t="39094" x="3562350" y="5589588"/>
          <p14:tracePt t="39111" x="3554413" y="5608638"/>
          <p14:tracePt t="39118" x="3554413" y="5616575"/>
          <p14:tracePt t="39125" x="3554413" y="5634038"/>
          <p14:tracePt t="39126" x="3554413" y="5643563"/>
          <p14:tracePt t="39140" x="3562350" y="5661025"/>
          <p14:tracePt t="39157" x="3562350" y="5680075"/>
          <p14:tracePt t="39173" x="3562350" y="5697538"/>
          <p14:tracePt t="39190" x="3571875" y="5715000"/>
          <p14:tracePt t="39208" x="3571875" y="5751513"/>
          <p14:tracePt t="39224" x="3598863" y="5776913"/>
          <p14:tracePt t="39241" x="3633788" y="5813425"/>
          <p14:tracePt t="39258" x="3652838" y="5830888"/>
          <p14:tracePt t="39274" x="3670300" y="5867400"/>
          <p14:tracePt t="39292" x="3679825" y="5894388"/>
          <p14:tracePt t="39308" x="3687763" y="5894388"/>
          <p14:tracePt t="39326" x="3697288" y="5911850"/>
          <p14:tracePt t="39341" x="3724275" y="5929313"/>
          <p14:tracePt t="39359" x="3759200" y="5946775"/>
          <p14:tracePt t="39374" x="3822700" y="5973763"/>
          <p14:tracePt t="39391" x="3902075" y="6010275"/>
          <p14:tracePt t="39408" x="3973513" y="6045200"/>
          <p14:tracePt t="39425" x="4010025" y="6062663"/>
          <p14:tracePt t="39441" x="4037013" y="6072188"/>
          <p14:tracePt t="39459" x="4054475" y="6089650"/>
          <p14:tracePt t="39475" x="4081463" y="6089650"/>
          <p14:tracePt t="39491" x="4098925" y="6108700"/>
          <p14:tracePt t="39491" x="4116388" y="6108700"/>
          <p14:tracePt t="39509" x="4133850" y="6126163"/>
          <p14:tracePt t="39525" x="4170363" y="6126163"/>
          <p14:tracePt t="39541" x="4205288" y="6126163"/>
          <p14:tracePt t="39558" x="4241800" y="6143625"/>
          <p14:tracePt t="39575" x="4286250" y="6153150"/>
          <p14:tracePt t="39591" x="4340225" y="6170613"/>
          <p14:tracePt t="39608" x="4384675" y="6170613"/>
          <p14:tracePt t="39625" x="4438650" y="6170613"/>
          <p14:tracePt t="39642" x="4491038" y="6170613"/>
          <p14:tracePt t="39658" x="4545013" y="6170613"/>
          <p14:tracePt t="39675" x="4589463" y="6170613"/>
          <p14:tracePt t="39692" x="4643438" y="6153150"/>
          <p14:tracePt t="39708" x="4670425" y="6143625"/>
          <p14:tracePt t="39725" x="4670425" y="6134100"/>
          <p14:tracePt t="39742" x="4679950" y="6126163"/>
          <p14:tracePt t="39758" x="4679950" y="6108700"/>
          <p14:tracePt t="39775" x="4687888" y="6089650"/>
          <p14:tracePt t="39791" x="4697413" y="6062663"/>
          <p14:tracePt t="39808" x="4697413" y="6045200"/>
          <p14:tracePt t="39825" x="4697413" y="6010275"/>
          <p14:tracePt t="39841" x="4697413" y="5991225"/>
          <p14:tracePt t="39858" x="4697413" y="5965825"/>
          <p14:tracePt t="39875" x="4697413" y="5938838"/>
          <p14:tracePt t="39892" x="4697413" y="5902325"/>
          <p14:tracePt t="39908" x="4697413" y="5848350"/>
          <p14:tracePt t="39925" x="4697413" y="5840413"/>
          <p14:tracePt t="39941" x="4697413" y="5803900"/>
          <p14:tracePt t="39958" x="4697413" y="5768975"/>
          <p14:tracePt t="39975" x="4679950" y="5732463"/>
          <p14:tracePt t="39992" x="4660900" y="5688013"/>
          <p14:tracePt t="40008" x="4652963" y="5661025"/>
          <p14:tracePt t="40025" x="4643438" y="5626100"/>
          <p14:tracePt t="40041" x="4643438" y="5616575"/>
          <p14:tracePt t="40059" x="4633913" y="5599113"/>
          <p14:tracePt t="40075" x="4633913" y="5589588"/>
          <p14:tracePt t="40091" x="4598988" y="5581650"/>
          <p14:tracePt t="40108" x="4562475" y="5537200"/>
          <p14:tracePt t="40125" x="4527550" y="5510213"/>
          <p14:tracePt t="40141" x="4473575" y="5483225"/>
          <p14:tracePt t="40158" x="4446588" y="5446713"/>
          <p14:tracePt t="40175" x="4384675" y="5419725"/>
          <p14:tracePt t="40192" x="4348163" y="5394325"/>
          <p14:tracePt t="40209" x="4322763" y="5384800"/>
          <p14:tracePt t="40225" x="4286250" y="5367338"/>
          <p14:tracePt t="40242" x="4259263" y="5357813"/>
          <p14:tracePt t="40258" x="4224338" y="5348288"/>
          <p14:tracePt t="40275" x="4197350" y="5348288"/>
          <p14:tracePt t="40292" x="4187825" y="5330825"/>
          <p14:tracePt t="40292" x="4160838" y="5330825"/>
          <p14:tracePt t="40309" x="4125913" y="5330825"/>
          <p14:tracePt t="40326" x="4081463" y="5322888"/>
          <p14:tracePt t="40342" x="4017963" y="5313363"/>
          <p14:tracePt t="40359" x="3983038" y="5313363"/>
          <p14:tracePt t="40375" x="3946525" y="5313363"/>
          <p14:tracePt t="40392" x="3911600" y="5313363"/>
          <p14:tracePt t="40408" x="3894138" y="5313363"/>
          <p14:tracePt t="40425" x="3867150" y="5313363"/>
          <p14:tracePt t="40442" x="3830638" y="5322888"/>
          <p14:tracePt t="40459" x="3803650" y="5330825"/>
          <p14:tracePt t="40475" x="3751263" y="5357813"/>
          <p14:tracePt t="40492" x="3687763" y="5394325"/>
          <p14:tracePt t="40509" x="3633788" y="5429250"/>
          <p14:tracePt t="40526" x="3608388" y="5446713"/>
          <p14:tracePt t="40542" x="3581400" y="5473700"/>
          <p14:tracePt t="40559" x="3562350" y="5510213"/>
          <p14:tracePt t="40575" x="3527425" y="5545138"/>
          <p14:tracePt t="40592" x="3509963" y="5581650"/>
          <p14:tracePt t="40609" x="3490913" y="5608638"/>
          <p14:tracePt t="40625" x="3446463" y="5626100"/>
          <p14:tracePt t="40642" x="3419475" y="5643563"/>
          <p14:tracePt t="40659" x="3384550" y="5653088"/>
          <p14:tracePt t="40675" x="3357563" y="5661025"/>
          <p14:tracePt t="40692" x="3286125" y="5661025"/>
          <p14:tracePt t="40709" x="3214688" y="5661025"/>
          <p14:tracePt t="40725" x="3152775" y="5661025"/>
          <p14:tracePt t="40742" x="3098800" y="5643563"/>
          <p14:tracePt t="40759" x="3062288" y="5634038"/>
          <p14:tracePt t="40775" x="3000375" y="5626100"/>
          <p14:tracePt t="40792" x="2955925" y="5616575"/>
          <p14:tracePt t="40809" x="2928938" y="5616575"/>
          <p14:tracePt t="41021" x="2928938" y="5626100"/>
          <p14:tracePt t="41047" x="2928938" y="5634038"/>
          <p14:tracePt t="41069" x="2928938" y="5643563"/>
          <p14:tracePt t="41084" x="2938463" y="5643563"/>
          <p14:tracePt t="41109" x="2946400" y="5643563"/>
          <p14:tracePt t="41118" x="2955925" y="5653088"/>
          <p14:tracePt t="41125" x="2965450" y="5653088"/>
          <p14:tracePt t="41126" x="2990850" y="5661025"/>
          <p14:tracePt t="41142" x="3027363" y="5661025"/>
          <p14:tracePt t="41159" x="3089275" y="5661025"/>
          <p14:tracePt t="41175" x="3224213" y="5661025"/>
          <p14:tracePt t="41192" x="3348038" y="5661025"/>
          <p14:tracePt t="41209" x="3517900" y="5661025"/>
          <p14:tracePt t="41225" x="3697288" y="5653088"/>
          <p14:tracePt t="41242" x="3803650" y="5653088"/>
          <p14:tracePt t="41259" x="3894138" y="5616575"/>
          <p14:tracePt t="41275" x="3929063" y="5589588"/>
          <p14:tracePt t="41293" x="3938588" y="5562600"/>
          <p14:tracePt t="41309" x="3965575" y="5527675"/>
          <p14:tracePt t="41326" x="4010025" y="5473700"/>
          <p14:tracePt t="41344" x="4037013" y="5438775"/>
          <p14:tracePt t="41360" x="4071938" y="5402263"/>
          <p14:tracePt t="41376" x="4116388" y="5375275"/>
          <p14:tracePt t="41393" x="4125913" y="5357813"/>
          <p14:tracePt t="41410" x="4143375" y="5330825"/>
          <p14:tracePt t="41426" x="4152900" y="5313363"/>
          <p14:tracePt t="41443" x="4160838" y="5295900"/>
          <p14:tracePt t="41460" x="4187825" y="5241925"/>
          <p14:tracePt t="41477" x="4232275" y="5197475"/>
          <p14:tracePt t="41493" x="4251325" y="5160963"/>
          <p14:tracePt t="41510" x="4268788" y="5143500"/>
          <p14:tracePt t="41526" x="4276725" y="5126038"/>
          <p14:tracePt t="41543" x="4276725" y="5116513"/>
          <p14:tracePt t="41620" x="4286250" y="5116513"/>
          <p14:tracePt t="41636" x="4295775" y="5099050"/>
          <p14:tracePt t="41661" x="4313238" y="5081588"/>
          <p14:tracePt t="41681" x="4322763" y="5072063"/>
          <p14:tracePt t="41693" x="4330700" y="5054600"/>
          <p14:tracePt t="41694" x="4348163" y="5045075"/>
          <p14:tracePt t="41710" x="4357688" y="5037138"/>
          <p14:tracePt t="41773" x="4357688" y="5027613"/>
          <p14:tracePt t="41780" x="4367213" y="5018088"/>
          <p14:tracePt t="41792" x="4375150" y="5018088"/>
          <p14:tracePt t="41794" x="4384675" y="5010150"/>
          <p14:tracePt t="41809" x="4394200" y="5000625"/>
          <p14:tracePt t="41826" x="4402138" y="4991100"/>
          <p14:tracePt t="41842" x="4411663" y="4991100"/>
          <p14:tracePt t="42221" x="4411663" y="4983163"/>
          <p14:tracePt t="42252" x="4411663" y="4973638"/>
          <p14:tracePt t="42261" x="4402138" y="4965700"/>
          <p14:tracePt t="42276" x="4394200" y="4956175"/>
          <p14:tracePt t="42293" x="4367213" y="4929188"/>
          <p14:tracePt t="42294" x="4348163" y="4911725"/>
          <p14:tracePt t="42309" x="4340225" y="4902200"/>
          <p14:tracePt t="42349" x="4330700" y="4902200"/>
          <p14:tracePt t="42381" x="4330700" y="4894263"/>
          <p14:tracePt t="42388" x="4322763" y="4894263"/>
          <p14:tracePt t="42397" x="4322763" y="4884738"/>
          <p14:tracePt t="42413" x="4322763" y="4875213"/>
          <p14:tracePt t="42413" x="4313238" y="4875213"/>
          <p14:tracePt t="42437" x="4313238" y="4867275"/>
          <p14:tracePt t="42445" x="4313238" y="4857750"/>
          <p14:tracePt t="42452" x="4303713" y="4857750"/>
          <p14:tracePt t="42460" x="4303713" y="4840288"/>
          <p14:tracePt t="42477" x="4303713" y="4822825"/>
          <p14:tracePt t="42493" x="4303713" y="4803775"/>
          <p14:tracePt t="42510" x="4303713" y="4776788"/>
          <p14:tracePt t="42527" x="4303713" y="4741863"/>
          <p14:tracePt t="42543" x="4303713" y="4687888"/>
          <p14:tracePt t="42560" x="4303713" y="4643438"/>
          <p14:tracePt t="42577" x="4303713" y="4589463"/>
          <p14:tracePt t="42594" x="4276725" y="4545013"/>
          <p14:tracePt t="42611" x="4259263" y="4491038"/>
          <p14:tracePt t="42627" x="4224338" y="4419600"/>
          <p14:tracePt t="42627" x="4214813" y="4394200"/>
          <p14:tracePt t="42645" x="4205288" y="4313238"/>
          <p14:tracePt t="42661" x="4187825" y="4232275"/>
          <p14:tracePt t="42677" x="4179888" y="4143375"/>
          <p14:tracePt t="42694" x="4179888" y="4071938"/>
          <p14:tracePt t="42711" x="4160838" y="4000500"/>
          <p14:tracePt t="42727" x="4143375" y="3956050"/>
          <p14:tracePt t="42745" x="4098925" y="3857625"/>
          <p14:tracePt t="42765" x="4081463" y="3840163"/>
          <p14:tracePt t="42778" x="4062413" y="3776663"/>
          <p14:tracePt t="42794" x="4037013" y="3732213"/>
          <p14:tracePt t="42811" x="4017963" y="3687763"/>
          <p14:tracePt t="42827" x="4000500" y="3643313"/>
          <p14:tracePt t="42827" x="3990975" y="3633788"/>
          <p14:tracePt t="42845" x="3983038" y="3616325"/>
          <p14:tracePt t="42862" x="3973513" y="3581400"/>
          <p14:tracePt t="42878" x="3965575" y="3581400"/>
          <p14:tracePt t="42894" x="3956050" y="3571875"/>
          <p14:tracePt t="42911" x="3946525" y="3554413"/>
          <p14:tracePt t="42927" x="3929063" y="3527425"/>
          <p14:tracePt t="42944" x="3929063" y="3509963"/>
          <p14:tracePt t="42961" x="3902075" y="3473450"/>
          <p14:tracePt t="42978" x="3902075" y="3446463"/>
          <p14:tracePt t="42995" x="3875088" y="3429000"/>
          <p14:tracePt t="43011" x="3867150" y="3411538"/>
          <p14:tracePt t="43028" x="3840163" y="3394075"/>
          <p14:tracePt t="43045" x="3813175" y="3375025"/>
          <p14:tracePt t="43086" x="3803650" y="3375025"/>
          <p14:tracePt t="43102" x="3795713" y="3375025"/>
          <p14:tracePt t="43105" x="3795713" y="3367088"/>
          <p14:tracePt t="43110" x="3786188" y="3367088"/>
          <p14:tracePt t="43127" x="3751263" y="3367088"/>
          <p14:tracePt t="43144" x="3732213" y="3367088"/>
          <p14:tracePt t="43160" x="3687763" y="3367088"/>
          <p14:tracePt t="43177" x="3660775" y="3367088"/>
          <p14:tracePt t="43194" x="3643313" y="3367088"/>
          <p14:tracePt t="43211" x="3625850" y="3367088"/>
          <p14:tracePt t="43246" x="3616325" y="3367088"/>
          <p14:tracePt t="43332" x="3608388" y="3367088"/>
          <p14:tracePt t="43364" x="3598863" y="3367088"/>
          <p14:tracePt t="43372" x="3598863" y="3357563"/>
          <p14:tracePt t="43396" x="3589338" y="3357563"/>
          <p14:tracePt t="43525" x="3598863" y="3367088"/>
          <p14:tracePt t="43540" x="3598863" y="3375025"/>
          <p14:tracePt t="43549" x="3616325" y="3375025"/>
          <p14:tracePt t="43564" x="3616325" y="3384550"/>
          <p14:tracePt t="43566" x="3625850" y="3384550"/>
          <p14:tracePt t="43596" x="3643313" y="3394075"/>
          <p14:tracePt t="43620" x="3660775" y="3394075"/>
          <p14:tracePt t="43629" x="3660775" y="3402013"/>
          <p14:tracePt t="43645" x="3670300" y="3411538"/>
          <p14:tracePt t="43646" x="3687763" y="3411538"/>
          <p14:tracePt t="43660" x="3697288" y="3419475"/>
          <p14:tracePt t="43677" x="3714750" y="3429000"/>
          <p14:tracePt t="43694" x="3724275" y="3438525"/>
          <p14:tracePt t="43710" x="3741738" y="3438525"/>
          <p14:tracePt t="43728" x="3741738" y="3446463"/>
          <p14:tracePt t="43744" x="3751263" y="3455988"/>
          <p14:tracePt t="43780" x="3759200" y="3455988"/>
          <p14:tracePt t="43794" x="3768725" y="3455988"/>
          <p14:tracePt t="43797" x="3768725" y="3465513"/>
          <p14:tracePt t="43811" x="3786188" y="3473450"/>
          <p14:tracePt t="43828" x="3803650" y="3473450"/>
          <p14:tracePt t="43844" x="3813175" y="3473450"/>
          <p14:tracePt t="43861" x="3830638" y="3482975"/>
          <p14:tracePt t="43899" x="3848100" y="3482975"/>
          <p14:tracePt t="43911" x="3848100" y="3490913"/>
          <p14:tracePt t="43913" x="3867150" y="3490913"/>
          <p14:tracePt t="43927" x="3884613" y="3490913"/>
          <p14:tracePt t="43944" x="3902075" y="3490913"/>
          <p14:tracePt t="43960" x="3911600" y="3490913"/>
          <p14:tracePt t="43978" x="3919538" y="3490913"/>
          <p14:tracePt t="43994" x="3929063" y="3490913"/>
          <p14:tracePt t="44011" x="3938588" y="3490913"/>
          <p14:tracePt t="44028" x="3965575" y="3490913"/>
          <p14:tracePt t="44045" x="3983038" y="3490913"/>
          <p14:tracePt t="44061" x="4010025" y="3490913"/>
          <p14:tracePt t="44078" x="4027488" y="3500438"/>
          <p14:tracePt t="44094" x="4044950" y="3509963"/>
          <p14:tracePt t="44112" x="4062413" y="3509963"/>
          <p14:tracePt t="44128" x="4081463" y="3509963"/>
          <p14:tracePt t="44144" x="4089400" y="3509963"/>
          <p14:tracePt t="44161" x="4108450" y="3509963"/>
          <p14:tracePt t="44178" x="4133850" y="3509963"/>
          <p14:tracePt t="44195" x="4152900" y="3509963"/>
          <p14:tracePt t="44211" x="4170363" y="3509963"/>
          <p14:tracePt t="44228" x="4187825" y="3509963"/>
          <p14:tracePt t="44276" x="4197350" y="3509963"/>
          <p14:tracePt t="44291" x="4214813" y="3509963"/>
          <p14:tracePt t="44307" x="4224338" y="3509963"/>
          <p14:tracePt t="44315" x="4232275" y="3509963"/>
          <p14:tracePt t="44338" x="4241800" y="3509963"/>
          <p14:tracePt t="44373" x="4251325" y="3509963"/>
          <p14:tracePt t="44387" x="4259263" y="3509963"/>
          <p14:tracePt t="44395" x="4268788" y="3509963"/>
          <p14:tracePt t="44412" x="4276725" y="3509963"/>
          <p14:tracePt t="44413" x="4295775" y="3509963"/>
          <p14:tracePt t="44427" x="4330700" y="3509963"/>
          <p14:tracePt t="44444" x="4357688" y="3509963"/>
          <p14:tracePt t="44461" x="4394200" y="3509963"/>
          <p14:tracePt t="44478" x="4402138" y="3509963"/>
          <p14:tracePt t="44494" x="4411663" y="3509963"/>
          <p14:tracePt t="44511" x="4438650" y="3509963"/>
          <p14:tracePt t="44527" x="4456113" y="3509963"/>
          <p14:tracePt t="44544" x="4473575" y="3509963"/>
          <p14:tracePt t="44561" x="4500563" y="3500438"/>
          <p14:tracePt t="44578" x="4527550" y="3500438"/>
          <p14:tracePt t="44594" x="4545013" y="3500438"/>
          <p14:tracePt t="44611" x="4562475" y="3500438"/>
          <p14:tracePt t="44628" x="4581525" y="3500438"/>
          <p14:tracePt t="44644" x="4598988" y="3500438"/>
          <p14:tracePt t="44661" x="4625975" y="3500438"/>
          <p14:tracePt t="44678" x="4643438" y="3500438"/>
          <p14:tracePt t="44694" x="4660900" y="3500438"/>
          <p14:tracePt t="44711" x="4687888" y="3500438"/>
          <p14:tracePt t="44728" x="4705350" y="3500438"/>
          <p14:tracePt t="44744" x="4714875" y="3500438"/>
          <p14:tracePt t="44761" x="4741863" y="3500438"/>
          <p14:tracePt t="44778" x="4751388" y="3490913"/>
          <p14:tracePt t="44794" x="4776788" y="3490913"/>
          <p14:tracePt t="44811" x="4813300" y="3490913"/>
          <p14:tracePt t="44828" x="4830763" y="3490913"/>
          <p14:tracePt t="44844" x="4848225" y="3490913"/>
          <p14:tracePt t="44861" x="4867275" y="3490913"/>
          <p14:tracePt t="44878" x="4875213" y="3490913"/>
          <p14:tracePt t="44895" x="4894263" y="3490913"/>
          <p14:tracePt t="44911" x="4902200" y="3490913"/>
          <p14:tracePt t="44928" x="4919663" y="3490913"/>
          <p14:tracePt t="44964" x="4929188" y="3490913"/>
          <p14:tracePt t="44978" x="4946650" y="3490913"/>
          <p14:tracePt t="44980" x="4956175" y="3490913"/>
          <p14:tracePt t="44995" x="4965700" y="3490913"/>
          <p14:tracePt t="45011" x="5000625" y="3490913"/>
          <p14:tracePt t="45029" x="5018088" y="3490913"/>
          <p14:tracePt t="45045" x="5054600" y="3490913"/>
          <p14:tracePt t="45062" x="5081588" y="3490913"/>
          <p14:tracePt t="45078" x="5099050" y="3490913"/>
          <p14:tracePt t="45095" x="5126038" y="3490913"/>
          <p14:tracePt t="45112" x="5133975" y="3490913"/>
          <p14:tracePt t="45128" x="5153025" y="3490913"/>
          <p14:tracePt t="45146" x="5180013" y="3490913"/>
          <p14:tracePt t="45162" x="5214938" y="3490913"/>
          <p14:tracePt t="45179" x="5259388" y="3490913"/>
          <p14:tracePt t="45195" x="5303838" y="3490913"/>
          <p14:tracePt t="45212" x="5340350" y="3490913"/>
          <p14:tracePt t="45257" x="5348288" y="3490913"/>
          <p14:tracePt t="45283" x="5357813" y="3490913"/>
          <p14:tracePt t="45290" x="5367338" y="3490913"/>
          <p14:tracePt t="45300" x="5375275" y="3490913"/>
          <p14:tracePt t="45315" x="5384800" y="3490913"/>
          <p14:tracePt t="45317" x="5402263" y="3490913"/>
          <p14:tracePt t="45328" x="5419725" y="3490913"/>
          <p14:tracePt t="45345" x="5446713" y="3490913"/>
          <p14:tracePt t="45380" x="5456238" y="3490913"/>
          <p14:tracePt t="45420" x="5465763" y="3490913"/>
          <p14:tracePt t="45430" x="5483225" y="3490913"/>
          <p14:tracePt t="45436" x="5500688" y="3490913"/>
          <p14:tracePt t="45443" x="5518150" y="3490913"/>
          <p14:tracePt t="45443" x="5537200" y="3490913"/>
          <p14:tracePt t="45461" x="5554663" y="3490913"/>
          <p14:tracePt t="45463" x="5608638" y="3490913"/>
          <p14:tracePt t="45478" x="5626100" y="3490913"/>
          <p14:tracePt t="45588" x="5634038" y="3490913"/>
          <p14:tracePt t="45635" x="5634038" y="3482975"/>
          <p14:tracePt t="45643" x="5643563" y="3482975"/>
          <p14:tracePt t="45651" x="5661025" y="3482975"/>
          <p14:tracePt t="45661" x="5670550" y="3482975"/>
          <p14:tracePt t="45678" x="5670550" y="3473450"/>
          <p14:tracePt t="45696" x="5688013" y="3473450"/>
          <p14:tracePt t="45712" x="5697538" y="3473450"/>
          <p14:tracePt t="45729" x="5715000" y="3465513"/>
          <p14:tracePt t="45746" x="5732463" y="3465513"/>
          <p14:tracePt t="45947" x="5741988" y="3465513"/>
          <p14:tracePt t="45987" x="5741988" y="3455988"/>
          <p14:tracePt t="46052" x="5751513" y="3455988"/>
          <p14:tracePt t="46556" x="5759450" y="3455988"/>
          <p14:tracePt t="46563" x="5776913" y="3455988"/>
          <p14:tracePt t="46579" x="5813425" y="3446463"/>
          <p14:tracePt t="46581" x="5902325" y="3429000"/>
          <p14:tracePt t="46596" x="6027738" y="3402013"/>
          <p14:tracePt t="46612" x="6170613" y="3357563"/>
          <p14:tracePt t="46629" x="6313488" y="3286125"/>
          <p14:tracePt t="46646" x="6429375" y="3197225"/>
          <p14:tracePt t="46663" x="6500813" y="3089275"/>
          <p14:tracePt t="46679" x="6581775" y="3009900"/>
          <p14:tracePt t="46696" x="6634163" y="2955925"/>
          <p14:tracePt t="46713" x="6661150" y="2901950"/>
          <p14:tracePt t="46730" x="6688138" y="2874963"/>
          <p14:tracePt t="46746" x="6705600" y="2857500"/>
          <p14:tracePt t="46763" x="6705600" y="2830513"/>
          <p14:tracePt t="46779" x="6724650" y="2803525"/>
          <p14:tracePt t="46796" x="6732588" y="2786063"/>
          <p14:tracePt t="46813" x="6751638" y="2751138"/>
          <p14:tracePt t="46830" x="6777038" y="2705100"/>
          <p14:tracePt t="46847" x="6823075" y="2643188"/>
          <p14:tracePt t="46864" x="6867525" y="2554288"/>
          <p14:tracePt t="46880" x="6902450" y="2490788"/>
          <p14:tracePt t="46898" x="6956425" y="2411413"/>
          <p14:tracePt t="46914" x="7000875" y="2330450"/>
          <p14:tracePt t="46930" x="7054850" y="2241550"/>
          <p14:tracePt t="46930" x="7072313" y="2205038"/>
          <p14:tracePt t="46948" x="7116763" y="2133600"/>
          <p14:tracePt t="46964" x="7143750" y="2081213"/>
          <p14:tracePt t="46980" x="7143750" y="2054225"/>
          <p14:tracePt t="46997" x="7143750" y="2017713"/>
          <p14:tracePt t="47013" x="7143750" y="1990725"/>
          <p14:tracePt t="47030" x="7153275" y="1946275"/>
          <p14:tracePt t="47047" x="7153275" y="1911350"/>
          <p14:tracePt t="47063" x="7153275" y="1866900"/>
          <p14:tracePt t="47081" x="7153275" y="1822450"/>
          <p14:tracePt t="47097" x="7134225" y="1795463"/>
          <p14:tracePt t="47114" x="7108825" y="1758950"/>
          <p14:tracePt t="47130" x="7081838" y="1731963"/>
          <p14:tracePt t="47130" x="7062788" y="1714500"/>
          <p14:tracePt t="47148" x="7027863" y="1687513"/>
          <p14:tracePt t="47164" x="7000875" y="1679575"/>
          <p14:tracePt t="47181" x="6973888" y="1660525"/>
          <p14:tracePt t="47197" x="6946900" y="1660525"/>
          <p14:tracePt t="47214" x="6929438" y="1660525"/>
          <p14:tracePt t="47230" x="6894513" y="1660525"/>
          <p14:tracePt t="47247" x="6848475" y="1660525"/>
          <p14:tracePt t="47264" x="6804025" y="1660525"/>
          <p14:tracePt t="47280" x="6742113" y="1660525"/>
          <p14:tracePt t="47298" x="6680200" y="1660525"/>
          <p14:tracePt t="47314" x="6616700" y="1660525"/>
          <p14:tracePt t="47331" x="6562725" y="1660525"/>
          <p14:tracePt t="47347" x="6500813" y="1660525"/>
          <p14:tracePt t="47364" x="6473825" y="1670050"/>
          <p14:tracePt t="47380" x="6456363" y="1679575"/>
          <p14:tracePt t="47398" x="6429375" y="1697038"/>
          <p14:tracePt t="47415" x="6402388" y="1724025"/>
          <p14:tracePt t="47431" x="6394450" y="1731963"/>
          <p14:tracePt t="47448" x="6375400" y="1751013"/>
          <p14:tracePt t="47464" x="6375400" y="1768475"/>
          <p14:tracePt t="47481" x="6375400" y="1795463"/>
          <p14:tracePt t="47498" x="6367463" y="1812925"/>
          <p14:tracePt t="47514" x="6357938" y="1839913"/>
          <p14:tracePt t="47531" x="6357938" y="1874838"/>
          <p14:tracePt t="47548" x="6357938" y="1919288"/>
          <p14:tracePt t="47564" x="6357938" y="1965325"/>
          <p14:tracePt t="47581" x="6357938" y="2000250"/>
          <p14:tracePt t="47597" x="6357938" y="2036763"/>
          <p14:tracePt t="47614" x="6367463" y="2062163"/>
          <p14:tracePt t="47631" x="6375400" y="2089150"/>
          <p14:tracePt t="47648" x="6375400" y="2125663"/>
          <p14:tracePt t="47664" x="6384925" y="2160588"/>
          <p14:tracePt t="47681" x="6394450" y="2197100"/>
          <p14:tracePt t="47698" x="6394450" y="2232025"/>
          <p14:tracePt t="47714" x="6394450" y="2268538"/>
          <p14:tracePt t="47731" x="6402388" y="2322513"/>
          <p14:tracePt t="47748" x="6402388" y="2366963"/>
          <p14:tracePt t="47764" x="6402388" y="2401888"/>
          <p14:tracePt t="47782" x="6411913" y="2428875"/>
          <p14:tracePt t="47798" x="6411913" y="2465388"/>
          <p14:tracePt t="47814" x="6411913" y="2509838"/>
          <p14:tracePt t="47830" x="6419850" y="2562225"/>
          <p14:tracePt t="47847" x="6419850" y="2625725"/>
          <p14:tracePt t="47863" x="6446838" y="2679700"/>
          <p14:tracePt t="47880" x="6465888" y="2759075"/>
          <p14:tracePt t="47897" x="6491288" y="2822575"/>
          <p14:tracePt t="47914" x="6545263" y="2919413"/>
          <p14:tracePt t="47932" x="6554788" y="2955925"/>
          <p14:tracePt t="47948" x="6554788" y="2982913"/>
          <p14:tracePt t="47964" x="6554788" y="3027363"/>
          <p14:tracePt t="47981" x="6554788" y="3054350"/>
          <p14:tracePt t="47998" x="6554788" y="3081338"/>
          <p14:tracePt t="48014" x="6554788" y="3108325"/>
          <p14:tracePt t="48031" x="6562725" y="3133725"/>
          <p14:tracePt t="48048" x="6562725" y="3160713"/>
          <p14:tracePt t="48065" x="6562725" y="3179763"/>
          <p14:tracePt t="48081" x="6562725" y="3197225"/>
          <p14:tracePt t="48098" x="6562725" y="3205163"/>
          <p14:tracePt t="48114" x="6554788" y="3224213"/>
          <p14:tracePt t="48131" x="6554788" y="3251200"/>
          <p14:tracePt t="48148" x="6545263" y="3268663"/>
          <p14:tracePt t="48164" x="6537325" y="3286125"/>
          <p14:tracePt t="48181" x="6537325" y="3313113"/>
          <p14:tracePt t="48198" x="6518275" y="3340100"/>
          <p14:tracePt t="48214" x="6510338" y="3367088"/>
          <p14:tracePt t="48231" x="6491288" y="3402013"/>
          <p14:tracePt t="48248" x="6473825" y="3446463"/>
          <p14:tracePt t="48264" x="6456363" y="3473450"/>
          <p14:tracePt t="48281" x="6438900" y="3490913"/>
          <p14:tracePt t="48298" x="6429375" y="3517900"/>
          <p14:tracePt t="48314" x="6411913" y="3527425"/>
          <p14:tracePt t="48331" x="6394450" y="3536950"/>
          <p14:tracePt t="48348" x="6375400" y="3554413"/>
          <p14:tracePt t="48364" x="6340475" y="3562350"/>
          <p14:tracePt t="48382" x="6313488" y="3581400"/>
          <p14:tracePt t="48398" x="6269038" y="3598863"/>
          <p14:tracePt t="48414" x="6224588" y="3608388"/>
          <p14:tracePt t="48431" x="6161088" y="3633788"/>
          <p14:tracePt t="48449" x="6126163" y="3643313"/>
          <p14:tracePt t="48464" x="6089650" y="3652838"/>
          <p14:tracePt t="48481" x="6054725" y="3670300"/>
          <p14:tracePt t="48498" x="6027738" y="3687763"/>
          <p14:tracePt t="48514" x="5973763" y="3714750"/>
          <p14:tracePt t="48532" x="5919788" y="3741738"/>
          <p14:tracePt t="48548" x="5848350" y="3768725"/>
          <p14:tracePt t="48565" x="5795963" y="3803650"/>
          <p14:tracePt t="48581" x="5751513" y="3822700"/>
          <p14:tracePt t="48598" x="5732463" y="3840163"/>
          <p14:tracePt t="48614" x="5688013" y="3857625"/>
          <p14:tracePt t="48631" x="5680075" y="3875088"/>
          <p14:tracePt t="48648" x="5661025" y="3894138"/>
          <p14:tracePt t="48665" x="5661025" y="3902075"/>
          <p14:tracePt t="48681" x="5653088" y="3919538"/>
          <p14:tracePt t="48698" x="5653088" y="3946525"/>
          <p14:tracePt t="48715" x="5634038" y="3965575"/>
          <p14:tracePt t="48731" x="5634038" y="3990975"/>
          <p14:tracePt t="48748" x="5634038" y="4010025"/>
          <p14:tracePt t="48764" x="5634038" y="4017963"/>
          <p14:tracePt t="48781" x="5634038" y="4027488"/>
          <p14:tracePt t="48867" x="5634038" y="4037013"/>
          <p14:tracePt t="48891" x="5653088" y="4044950"/>
          <p14:tracePt t="48899" x="5653088" y="4054475"/>
          <p14:tracePt t="48907" x="5670550" y="4054475"/>
          <p14:tracePt t="48915" x="5688013" y="4062413"/>
          <p14:tracePt t="48916" x="5724525" y="4081463"/>
          <p14:tracePt t="48931" x="5759450" y="4108450"/>
          <p14:tracePt t="48948" x="5803900" y="4116388"/>
          <p14:tracePt t="48964" x="5822950" y="4125913"/>
          <p14:tracePt t="48981" x="5840413" y="4125913"/>
          <p14:tracePt t="48998" x="5848350" y="4125913"/>
          <p14:tracePt t="49045" x="5867400" y="4125913"/>
          <p14:tracePt t="49060" x="5884863" y="4125913"/>
          <p14:tracePt t="49068" x="5902325" y="4133850"/>
          <p14:tracePt t="49070" x="5929313" y="4133850"/>
          <p14:tracePt t="49083" x="5965825" y="4143375"/>
          <p14:tracePt t="49098" x="6018213" y="4143375"/>
          <p14:tracePt t="49115" x="6027738" y="4143375"/>
          <p14:tracePt t="49164" x="6037263" y="4143375"/>
          <p14:tracePt t="49187" x="6045200" y="4133850"/>
          <p14:tracePt t="49195" x="6054725" y="4133850"/>
          <p14:tracePt t="49219" x="6072188" y="4133850"/>
          <p14:tracePt t="49227" x="6089650" y="4133850"/>
          <p14:tracePt t="49235" x="6099175" y="4125913"/>
          <p14:tracePt t="49236" x="6116638" y="4125913"/>
          <p14:tracePt t="49264" x="6126163" y="4125913"/>
          <p14:tracePt t="49266" x="6134100" y="4116388"/>
          <p14:tracePt t="49281" x="6153150" y="4116388"/>
          <p14:tracePt t="49298" x="6161088" y="4108450"/>
          <p14:tracePt t="49315" x="6197600" y="4089400"/>
          <p14:tracePt t="49333" x="6242050" y="4071938"/>
          <p14:tracePt t="49349" x="6259513" y="4054475"/>
          <p14:tracePt t="49366" x="6269038" y="4054475"/>
          <p14:tracePt t="49382" x="6269038" y="4044950"/>
          <p14:tracePt t="49428" x="6276975" y="4044950"/>
          <p14:tracePt t="49438" x="6286500" y="4044950"/>
          <p14:tracePt t="49449" x="6303963" y="4027488"/>
          <p14:tracePt t="49452" x="6348413" y="4017963"/>
          <p14:tracePt t="49466" x="6375400" y="4000500"/>
          <p14:tracePt t="49484" x="6402388" y="3983038"/>
          <p14:tracePt t="49499" x="6411913" y="3983038"/>
          <p14:tracePt t="49516" x="6419850" y="3973513"/>
          <p14:tracePt t="49532" x="6429375" y="3965575"/>
          <p14:tracePt t="49549" x="6438900" y="3956050"/>
          <p14:tracePt t="49566" x="6446838" y="3938588"/>
          <p14:tracePt t="49583" x="6465888" y="3919538"/>
          <p14:tracePt t="49599" x="6491288" y="3911600"/>
          <p14:tracePt t="49616" x="6500813" y="3902075"/>
          <p14:tracePt t="49632" x="6510338" y="3894138"/>
          <p14:tracePt t="49649" x="6527800" y="3875088"/>
          <p14:tracePt t="49666" x="6545263" y="3857625"/>
          <p14:tracePt t="49684" x="6562725" y="3848100"/>
          <p14:tracePt t="49700" x="6581775" y="3822700"/>
          <p14:tracePt t="49716" x="6589713" y="3813175"/>
          <p14:tracePt t="49733" x="6589713" y="3803650"/>
          <p14:tracePt t="49749" x="6599238" y="3795713"/>
          <p14:tracePt t="49766" x="6616700" y="3786188"/>
          <p14:tracePt t="49782" x="6626225" y="3776663"/>
          <p14:tracePt t="49800" x="6626225" y="3768725"/>
          <p14:tracePt t="49816" x="6634163" y="3759200"/>
          <p14:tracePt t="49833" x="6634163" y="3741738"/>
          <p14:tracePt t="49849" x="6653213" y="3724275"/>
          <p14:tracePt t="49849" x="6653213" y="3714750"/>
          <p14:tracePt t="49867" x="6661150" y="3705225"/>
          <p14:tracePt t="49883" x="6670675" y="3679825"/>
          <p14:tracePt t="49900" x="6680200" y="3670300"/>
          <p14:tracePt t="49916" x="6680200" y="3652838"/>
          <p14:tracePt t="49933" x="6688138" y="3643313"/>
          <p14:tracePt t="49949" x="6697663" y="3625850"/>
          <p14:tracePt t="49967" x="6697663" y="3616325"/>
          <p14:tracePt t="49982" x="6715125" y="3608388"/>
          <p14:tracePt t="50000" x="6715125" y="3598863"/>
          <p14:tracePt t="50016" x="6732588" y="3581400"/>
          <p14:tracePt t="50033" x="6732588" y="3571875"/>
          <p14:tracePt t="50049" x="6732588" y="3554413"/>
          <p14:tracePt t="50066" x="6732588" y="3544888"/>
          <p14:tracePt t="50083" x="6742113" y="3544888"/>
          <p14:tracePt t="50099" x="6742113" y="3536950"/>
          <p14:tracePt t="50250" x="6742113" y="3527425"/>
          <p14:tracePt t="50419" x="6732588" y="3527425"/>
          <p14:tracePt t="50427" x="6732588" y="3544888"/>
          <p14:tracePt t="50436" x="6732588" y="3554413"/>
          <p14:tracePt t="50437" x="6732588" y="3562350"/>
          <p14:tracePt t="50449" x="6724650" y="3581400"/>
          <p14:tracePt t="50466" x="6715125" y="3598863"/>
          <p14:tracePt t="50483" x="6705600" y="3616325"/>
          <p14:tracePt t="50499" x="6697663" y="3625850"/>
          <p14:tracePt t="50516" x="6688138" y="3633788"/>
          <p14:tracePt t="50571" x="6680200" y="3633788"/>
          <p14:tracePt t="50578" x="6670675" y="3652838"/>
          <p14:tracePt t="50595" x="6661150" y="3652838"/>
          <p14:tracePt t="50605" x="6661150" y="3660775"/>
          <p14:tracePt t="50606" x="6653213" y="3679825"/>
          <p14:tracePt t="50635" x="6626225" y="3705225"/>
          <p14:tracePt t="50637" x="6616700" y="3714750"/>
          <p14:tracePt t="50649" x="6599238" y="3732213"/>
          <p14:tracePt t="50666" x="6562725" y="3759200"/>
          <p14:tracePt t="50682" x="6554788" y="3776663"/>
          <p14:tracePt t="50700" x="6537325" y="3786188"/>
          <p14:tracePt t="50717" x="6527800" y="3795713"/>
          <p14:tracePt t="50733" x="6500813" y="3813175"/>
          <p14:tracePt t="50750" x="6465888" y="3830638"/>
          <p14:tracePt t="50767" x="6419850" y="3848100"/>
          <p14:tracePt t="50784" x="6375400" y="3867150"/>
          <p14:tracePt t="50800" x="6313488" y="3902075"/>
          <p14:tracePt t="50818" x="6276975" y="3919538"/>
          <p14:tracePt t="50833" x="6232525" y="3938588"/>
          <p14:tracePt t="50850" x="6215063" y="3956050"/>
          <p14:tracePt t="50867" x="6197600" y="3965575"/>
          <p14:tracePt t="51003" x="6205538" y="3965575"/>
          <p14:tracePt t="51011" x="6205538" y="3973513"/>
          <p14:tracePt t="51022" x="6215063" y="3973513"/>
          <p14:tracePt t="51035" x="6232525" y="3973513"/>
          <p14:tracePt t="51059" x="6242050" y="3973513"/>
          <p14:tracePt t="51075" x="6251575" y="3973513"/>
          <p14:tracePt t="51091" x="6259513" y="3965575"/>
          <p14:tracePt t="51093" x="6269038" y="3965575"/>
          <p14:tracePt t="51099" x="6296025" y="3946525"/>
          <p14:tracePt t="51116" x="6313488" y="3929063"/>
          <p14:tracePt t="51133" x="6323013" y="3929063"/>
          <p14:tracePt t="51150" x="6330950" y="3919538"/>
          <p14:tracePt t="51166" x="6340475" y="3919538"/>
          <p14:tracePt t="51183" x="6348413" y="3911600"/>
          <p14:tracePt t="51200" x="6348413" y="3902075"/>
          <p14:tracePt t="51216" x="6367463" y="3884613"/>
          <p14:tracePt t="51233" x="6375400" y="3875088"/>
          <p14:tracePt t="51233" x="6384925" y="3867150"/>
          <p14:tracePt t="51251" x="6394450" y="3857625"/>
          <p14:tracePt t="51267" x="6411913" y="3840163"/>
          <p14:tracePt t="51284" x="6411913" y="3830638"/>
          <p14:tracePt t="51300" x="6419850" y="3830638"/>
          <p14:tracePt t="51317" x="6429375" y="3813175"/>
          <p14:tracePt t="51334" x="6438900" y="3813175"/>
          <p14:tracePt t="51350" x="6446838" y="3803650"/>
          <p14:tracePt t="51368" x="6456363" y="3795713"/>
          <p14:tracePt t="51385" x="6465888" y="3795713"/>
          <p14:tracePt t="51400" x="6473825" y="3795713"/>
          <p14:tracePt t="51444" x="6473825" y="3786188"/>
          <p14:tracePt t="51459" x="6483350" y="3786188"/>
          <p14:tracePt t="51468" x="6483350" y="3776663"/>
          <p14:tracePt t="51471" x="6500813" y="3768725"/>
          <p14:tracePt t="51486" x="6500813" y="3759200"/>
          <p14:tracePt t="51501" x="6510338" y="3751263"/>
          <p14:tracePt t="51540" x="6510338" y="3741738"/>
          <p14:tracePt t="51553" x="6510338" y="3732213"/>
          <p14:tracePt t="51571" x="6510338" y="3724275"/>
          <p14:tracePt t="51573" x="6518275" y="3724275"/>
          <p14:tracePt t="51583" x="6527800" y="3705225"/>
          <p14:tracePt t="51600" x="6527800" y="3687763"/>
          <p14:tracePt t="51617" x="6537325" y="3670300"/>
          <p14:tracePt t="51634" x="6545263" y="3660775"/>
          <p14:tracePt t="51650" x="6554788" y="3643313"/>
          <p14:tracePt t="51667" x="6554788" y="3633788"/>
          <p14:tracePt t="51684" x="6554788" y="3625850"/>
          <p14:tracePt t="51700" x="6562725" y="3616325"/>
          <p14:tracePt t="51717" x="6572250" y="3608388"/>
          <p14:tracePt t="51852" x="6572250" y="3598863"/>
          <p14:tracePt t="51867" x="6572250" y="3589338"/>
          <p14:tracePt t="51908" x="6572250" y="3581400"/>
          <p14:tracePt t="51931" x="6572250" y="3571875"/>
          <p14:tracePt t="51939" x="6572250" y="3562350"/>
          <p14:tracePt t="51956" x="6572250" y="3554413"/>
          <p14:tracePt t="51957" x="6572250" y="3544888"/>
          <p14:tracePt t="51967" x="6572250" y="3527425"/>
          <p14:tracePt t="51984" x="6581775" y="3509963"/>
          <p14:tracePt t="52001" x="6589713" y="3490913"/>
          <p14:tracePt t="52017" x="6599238" y="3465513"/>
          <p14:tracePt t="52034" x="6599238" y="3429000"/>
          <p14:tracePt t="52034" x="6599238" y="3419475"/>
          <p14:tracePt t="52051" x="6608763" y="3394075"/>
          <p14:tracePt t="52067" x="6608763" y="3357563"/>
          <p14:tracePt t="52084" x="6608763" y="3330575"/>
          <p14:tracePt t="52101" x="6608763" y="3303588"/>
          <p14:tracePt t="52118" x="6608763" y="3276600"/>
          <p14:tracePt t="52134" x="6608763" y="3259138"/>
          <p14:tracePt t="52151" x="6608763" y="3251200"/>
          <p14:tracePt t="52168" x="6608763" y="3232150"/>
          <p14:tracePt t="52184" x="6608763" y="3224213"/>
          <p14:tracePt t="52201" x="6608763" y="3205163"/>
          <p14:tracePt t="52218" x="6608763" y="3197225"/>
          <p14:tracePt t="52234" x="6616700" y="3179763"/>
          <p14:tracePt t="52251" x="6626225" y="3170238"/>
          <p14:tracePt t="52268" x="6626225" y="3152775"/>
          <p14:tracePt t="52284" x="6626225" y="3125788"/>
          <p14:tracePt t="52301" x="6626225" y="3098800"/>
          <p14:tracePt t="52318" x="6643688" y="3062288"/>
          <p14:tracePt t="52335" x="6643688" y="3044825"/>
          <p14:tracePt t="52351" x="6643688" y="3000375"/>
          <p14:tracePt t="52368" x="6661150" y="2973388"/>
          <p14:tracePt t="52384" x="6670675" y="2955925"/>
          <p14:tracePt t="52401" x="6670675" y="2928938"/>
          <p14:tracePt t="52418" x="6670675" y="2894013"/>
          <p14:tracePt t="52435" x="6670675" y="2874963"/>
          <p14:tracePt t="52451" x="6670675" y="2867025"/>
          <p14:tracePt t="52468" x="6670675" y="2840038"/>
          <p14:tracePt t="52484" x="6670675" y="2822575"/>
          <p14:tracePt t="52502" x="6688138" y="2803525"/>
          <p14:tracePt t="52518" x="6688138" y="2776538"/>
          <p14:tracePt t="52535" x="6697663" y="2751138"/>
          <p14:tracePt t="52551" x="6705600" y="2732088"/>
          <p14:tracePt t="52568" x="6715125" y="2724150"/>
          <p14:tracePt t="52585" x="6715125" y="2697163"/>
          <p14:tracePt t="52601" x="6742113" y="2652713"/>
          <p14:tracePt t="52620" x="6742113" y="2625725"/>
          <p14:tracePt t="52635" x="6742113" y="2598738"/>
          <p14:tracePt t="52652" x="6742113" y="2581275"/>
          <p14:tracePt t="52669" x="6742113" y="2554288"/>
          <p14:tracePt t="52686" x="6751638" y="2536825"/>
          <p14:tracePt t="52724" x="6751638" y="2527300"/>
          <p14:tracePt t="52757" x="6751638" y="2517775"/>
          <p14:tracePt t="52771" x="6751638" y="2509838"/>
          <p14:tracePt t="52891" x="6751638" y="2517775"/>
          <p14:tracePt t="52899" x="6751638" y="2527300"/>
          <p14:tracePt t="52901" x="6751638" y="2544763"/>
          <p14:tracePt t="52918" x="6751638" y="2562225"/>
          <p14:tracePt t="52919" x="6751638" y="2625725"/>
          <p14:tracePt t="52934" x="6759575" y="2687638"/>
          <p14:tracePt t="52951" x="6759575" y="2741613"/>
          <p14:tracePt t="52968" x="6759575" y="2768600"/>
          <p14:tracePt t="52984" x="6769100" y="2803525"/>
          <p14:tracePt t="53002" x="6777038" y="2847975"/>
          <p14:tracePt t="53018" x="6786563" y="2901950"/>
          <p14:tracePt t="53035" x="6804025" y="2946400"/>
          <p14:tracePt t="53051" x="6813550" y="2973388"/>
          <p14:tracePt t="53068" x="6813550" y="3017838"/>
          <p14:tracePt t="53085" x="6823075" y="3054350"/>
          <p14:tracePt t="53102" x="6831013" y="3089275"/>
          <p14:tracePt t="53118" x="6840538" y="3125788"/>
          <p14:tracePt t="53135" x="6848475" y="3160713"/>
          <p14:tracePt t="53152" x="6867525" y="3197225"/>
          <p14:tracePt t="53168" x="6867525" y="3232150"/>
          <p14:tracePt t="53185" x="6867525" y="3251200"/>
          <p14:tracePt t="53202" x="6875463" y="3303588"/>
          <p14:tracePt t="53220" x="6875463" y="3340100"/>
          <p14:tracePt t="53236" x="6884988" y="3375025"/>
          <p14:tracePt t="53253" x="6884988" y="3394075"/>
          <p14:tracePt t="53269" x="6875463" y="3419475"/>
          <p14:tracePt t="53286" x="6875463" y="3429000"/>
          <p14:tracePt t="53302" x="6875463" y="3455988"/>
          <p14:tracePt t="53320" x="6875463" y="3482975"/>
          <p14:tracePt t="53336" x="6875463" y="3509963"/>
          <p14:tracePt t="53353" x="6875463" y="3527425"/>
          <p14:tracePt t="53369" x="6867525" y="3536950"/>
          <p14:tracePt t="53386" x="6867525" y="3554413"/>
          <p14:tracePt t="53403" x="6867525" y="3562350"/>
          <p14:tracePt t="53444" x="6867525" y="3581400"/>
          <p14:tracePt t="53447" x="6858000" y="3589338"/>
          <p14:tracePt t="53452" x="6858000" y="3616325"/>
          <p14:tracePt t="53469" x="6840538" y="3633788"/>
          <p14:tracePt t="53486" x="6831013" y="3643313"/>
          <p14:tracePt t="53503" x="6831013" y="3660775"/>
          <p14:tracePt t="53520" x="6831013" y="3670300"/>
          <p14:tracePt t="53536" x="6813550" y="3679825"/>
          <p14:tracePt t="53553" x="6813550" y="3687763"/>
          <p14:tracePt t="53569" x="6804025" y="3705225"/>
          <p14:tracePt t="53586" x="6796088" y="3724275"/>
          <p14:tracePt t="53586" x="6786563" y="3732213"/>
          <p14:tracePt t="53603" x="6759575" y="3768725"/>
          <p14:tracePt t="53619" x="6732588" y="3795713"/>
          <p14:tracePt t="53636" x="6705600" y="3803650"/>
          <p14:tracePt t="53653" x="6688138" y="3822700"/>
          <p14:tracePt t="53670" x="6653213" y="3840163"/>
          <p14:tracePt t="53686" x="6643688" y="3848100"/>
          <p14:tracePt t="53703" x="6626225" y="3857625"/>
          <p14:tracePt t="53719" x="6616700" y="3867150"/>
          <p14:tracePt t="53737" x="6589713" y="3875088"/>
          <p14:tracePt t="53753" x="6581775" y="3894138"/>
          <p14:tracePt t="53769" x="6572250" y="3894138"/>
          <p14:tracePt t="53786" x="6554788" y="3902075"/>
          <p14:tracePt t="53803" x="6554788" y="3919538"/>
          <p14:tracePt t="53820" x="6545263" y="3929063"/>
          <p14:tracePt t="53836" x="6527800" y="3946525"/>
          <p14:tracePt t="53853" x="6518275" y="3956050"/>
          <p14:tracePt t="53869" x="6510338" y="3965575"/>
          <p14:tracePt t="53886" x="6500813" y="3973513"/>
          <p14:tracePt t="53903" x="6500813" y="3983038"/>
          <p14:tracePt t="53939" x="6500813" y="3990975"/>
          <p14:tracePt t="53956" x="6500813" y="4000500"/>
          <p14:tracePt t="54251" x="6500813" y="3990975"/>
          <p14:tracePt t="54283" x="6500813" y="3983038"/>
          <p14:tracePt t="54451" x="6510338" y="3983038"/>
          <p14:tracePt t="54460" x="6518275" y="3983038"/>
          <p14:tracePt t="54476" x="6527800" y="3983038"/>
          <p14:tracePt t="54499" x="6537325" y="3983038"/>
          <p14:tracePt t="54563" x="6545263" y="3983038"/>
          <p14:tracePt t="54571" x="6554788" y="3983038"/>
          <p14:tracePt t="54803" x="6562725" y="3983038"/>
          <p14:tracePt t="54931" x="6562725" y="3973513"/>
          <p14:tracePt t="54963" x="6572250" y="3965575"/>
          <p14:tracePt t="54995" x="6572250" y="3956050"/>
          <p14:tracePt t="55020" x="6572250" y="3946525"/>
          <p14:tracePt t="55091" x="6572250" y="3929063"/>
          <p14:tracePt t="55115" x="6572250" y="3919538"/>
          <p14:tracePt t="55131" x="6562725" y="3911600"/>
          <p14:tracePt t="55139" x="6562725" y="3902075"/>
          <p14:tracePt t="55163" x="6562725" y="3894138"/>
          <p14:tracePt t="55187" x="6562725" y="3884613"/>
          <p14:tracePt t="55211" x="6562725" y="3875088"/>
          <p14:tracePt t="55235" x="6562725" y="3867150"/>
          <p14:tracePt t="55258" x="6562725" y="3857625"/>
          <p14:tracePt t="55267" x="6562725" y="3848100"/>
          <p14:tracePt t="55276" x="6562725" y="3840163"/>
          <p14:tracePt t="55283" x="6562725" y="3830638"/>
          <p14:tracePt t="55287" x="6562725" y="3813175"/>
          <p14:tracePt t="55303" x="6562725" y="3803650"/>
          <p14:tracePt t="55321" x="6554788" y="3786188"/>
          <p14:tracePt t="55337" x="6554788" y="3776663"/>
          <p14:tracePt t="55354" x="6554788" y="3751263"/>
          <p14:tracePt t="55371" x="6554788" y="3724275"/>
          <p14:tracePt t="55388" x="6554788" y="3697288"/>
          <p14:tracePt t="55404" x="6554788" y="3679825"/>
          <p14:tracePt t="55421" x="6554788" y="3643313"/>
          <p14:tracePt t="55438" x="6554788" y="3625850"/>
          <p14:tracePt t="55454" x="6554788" y="3581400"/>
          <p14:tracePt t="55471" x="6572250" y="3562350"/>
          <p14:tracePt t="55488" x="6572250" y="3536950"/>
          <p14:tracePt t="55505" x="6581775" y="3509963"/>
          <p14:tracePt t="55521" x="6589713" y="3482975"/>
          <p14:tracePt t="55538" x="6599238" y="3455988"/>
          <p14:tracePt t="55538" x="6599238" y="3438525"/>
          <p14:tracePt t="55555" x="6608763" y="3402013"/>
          <p14:tracePt t="55571" x="6616700" y="3367088"/>
          <p14:tracePt t="55588" x="6626225" y="3330575"/>
          <p14:tracePt t="55605" x="6626225" y="3295650"/>
          <p14:tracePt t="55621" x="6626225" y="3268663"/>
          <p14:tracePt t="55638" x="6634163" y="3224213"/>
          <p14:tracePt t="55654" x="6634163" y="3187700"/>
          <p14:tracePt t="55671" x="6634163" y="3160713"/>
          <p14:tracePt t="55688" x="6634163" y="3125788"/>
          <p14:tracePt t="55704" x="6634163" y="3089275"/>
          <p14:tracePt t="55721" x="6634163" y="3054350"/>
          <p14:tracePt t="55738" x="6634163" y="3036888"/>
          <p14:tracePt t="55738" x="6634163" y="3017838"/>
          <p14:tracePt t="55755" x="6634163" y="3000375"/>
          <p14:tracePt t="55771" x="6626225" y="2965450"/>
          <p14:tracePt t="55788" x="6626225" y="2938463"/>
          <p14:tracePt t="55804" x="6626225" y="2894013"/>
          <p14:tracePt t="55821" x="6626225" y="2847975"/>
          <p14:tracePt t="55838" x="6626225" y="2803525"/>
          <p14:tracePt t="55855" x="6626225" y="2751138"/>
          <p14:tracePt t="55871" x="6626225" y="2697163"/>
          <p14:tracePt t="55888" x="6634163" y="2652713"/>
          <p14:tracePt t="55904" x="6634163" y="2608263"/>
          <p14:tracePt t="55922" x="6634163" y="2562225"/>
          <p14:tracePt t="55938" x="6643688" y="2509838"/>
          <p14:tracePt t="55955" x="6653213" y="2473325"/>
          <p14:tracePt t="55971" x="6661150" y="2438400"/>
          <p14:tracePt t="55988" x="6670675" y="2419350"/>
          <p14:tracePt t="56005" x="6670675" y="2401888"/>
          <p14:tracePt t="56022" x="6680200" y="2384425"/>
          <p14:tracePt t="56039" x="6688138" y="2374900"/>
          <p14:tracePt t="56057" x="6688138" y="2366963"/>
          <p14:tracePt t="56204" x="6688138" y="2384425"/>
          <p14:tracePt t="56212" x="6688138" y="2393950"/>
          <p14:tracePt t="56221" x="6688138" y="2411413"/>
          <p14:tracePt t="56222" x="6670675" y="2446338"/>
          <p14:tracePt t="56238" x="6670675" y="2517775"/>
          <p14:tracePt t="56255" x="6653213" y="2616200"/>
          <p14:tracePt t="56272" x="6634163" y="2751138"/>
          <p14:tracePt t="56288" x="6616700" y="2911475"/>
          <p14:tracePt t="56305" x="6599238" y="3081338"/>
          <p14:tracePt t="56323" x="6554788" y="3402013"/>
          <p14:tracePt t="56340" x="6510338" y="3616325"/>
          <p14:tracePt t="56356" x="6491288" y="3803650"/>
          <p14:tracePt t="56372" x="6483350" y="3973513"/>
          <p14:tracePt t="56389" x="6465888" y="4116388"/>
          <p14:tracePt t="56405" x="6446838" y="4268788"/>
          <p14:tracePt t="56422" x="6438900" y="4419600"/>
          <p14:tracePt t="56439" x="6429375" y="4554538"/>
          <p14:tracePt t="56456" x="6402388" y="4643438"/>
          <p14:tracePt t="56473" x="6394450" y="4724400"/>
          <p14:tracePt t="56490" x="6384925" y="4759325"/>
          <p14:tracePt t="56506" x="6384925" y="4813300"/>
          <p14:tracePt t="56523" x="6384925" y="4840288"/>
          <p14:tracePt t="56539" x="6394450" y="4894263"/>
          <p14:tracePt t="56556" x="6394450" y="4919663"/>
          <p14:tracePt t="56573" x="6419850" y="4938713"/>
          <p14:tracePt t="56612" x="6429375" y="4938713"/>
          <p14:tracePt t="56626" x="6446838" y="4938713"/>
          <p14:tracePt t="56644" x="6446838" y="4911725"/>
          <p14:tracePt t="56645" x="6456363" y="4894263"/>
          <p14:tracePt t="56655" x="6483350" y="4875213"/>
          <p14:tracePt t="56672" x="6500813" y="4867275"/>
          <p14:tracePt t="56688" x="6527800" y="4822825"/>
          <p14:tracePt t="56706" x="6537325" y="4786313"/>
          <p14:tracePt t="56722" x="6554788" y="4732338"/>
          <p14:tracePt t="56739" x="6554788" y="4670425"/>
          <p14:tracePt t="56756" x="6554788" y="4633913"/>
          <p14:tracePt t="56773" x="6554788" y="4598988"/>
          <p14:tracePt t="56790" x="6545263" y="4562475"/>
          <p14:tracePt t="56807" x="6527800" y="4545013"/>
          <p14:tracePt t="56823" x="6510338" y="4518025"/>
          <p14:tracePt t="56844" x="6500813" y="4518025"/>
          <p14:tracePt t="56856" x="6491288" y="4510088"/>
          <p14:tracePt t="56874" x="6465888" y="4500563"/>
          <p14:tracePt t="56889" x="6456363" y="4491038"/>
          <p14:tracePt t="56906" x="6419850" y="4491038"/>
          <p14:tracePt t="56923" x="6384925" y="4491038"/>
          <p14:tracePt t="56939" x="6348413" y="4491038"/>
          <p14:tracePt t="56956" x="6330950" y="4510088"/>
          <p14:tracePt t="56972" x="6303963" y="4518025"/>
          <p14:tracePt t="56989" x="6276975" y="4527550"/>
          <p14:tracePt t="57006" x="6251575" y="4554538"/>
          <p14:tracePt t="57023" x="6224588" y="4562475"/>
          <p14:tracePt t="57039" x="6215063" y="4572000"/>
          <p14:tracePt t="57057" x="6197600" y="4572000"/>
          <p14:tracePt t="57073" x="6188075" y="4581525"/>
          <p14:tracePt t="57090" x="6170613" y="4598988"/>
          <p14:tracePt t="57106" x="6153150" y="4616450"/>
          <p14:tracePt t="57123" x="6134100" y="4643438"/>
          <p14:tracePt t="57139" x="6126163" y="4660900"/>
          <p14:tracePt t="57156" x="6126163" y="4670425"/>
          <p14:tracePt t="57173" x="6126163" y="4687888"/>
          <p14:tracePt t="57189" x="6116638" y="4705350"/>
          <p14:tracePt t="57206" x="6099175" y="4741863"/>
          <p14:tracePt t="57223" x="6089650" y="4759325"/>
          <p14:tracePt t="57240" x="6089650" y="4786313"/>
          <p14:tracePt t="57257" x="6081713" y="4803775"/>
          <p14:tracePt t="57274" x="6081713" y="4822825"/>
          <p14:tracePt t="57290" x="6081713" y="4830763"/>
          <p14:tracePt t="57307" x="6081713" y="4848225"/>
          <p14:tracePt t="57324" x="6081713" y="4867275"/>
          <p14:tracePt t="57340" x="6081713" y="4875213"/>
          <p14:tracePt t="57357" x="6081713" y="4894263"/>
          <p14:tracePt t="57374" x="6089650" y="4911725"/>
          <p14:tracePt t="57390" x="6099175" y="4929188"/>
          <p14:tracePt t="57407" x="6099175" y="4946650"/>
          <p14:tracePt t="57423" x="6116638" y="4965700"/>
          <p14:tracePt t="57440" x="6134100" y="4983163"/>
          <p14:tracePt t="57457" x="6153150" y="4991100"/>
          <p14:tracePt t="57474" x="6170613" y="5010150"/>
          <p14:tracePt t="57490" x="6197600" y="5045075"/>
          <p14:tracePt t="57508" x="6232525" y="5062538"/>
          <p14:tracePt t="57524" x="6259513" y="5081588"/>
          <p14:tracePt t="57540" x="6286500" y="5099050"/>
          <p14:tracePt t="57557" x="6313488" y="5126038"/>
          <p14:tracePt t="57574" x="6340475" y="5153025"/>
          <p14:tracePt t="57590" x="6384925" y="5180013"/>
          <p14:tracePt t="57607" x="6419850" y="5197475"/>
          <p14:tracePt t="57624" x="6456363" y="5205413"/>
          <p14:tracePt t="57640" x="6473825" y="5224463"/>
          <p14:tracePt t="57658" x="6483350" y="5232400"/>
          <p14:tracePt t="57674" x="6491288" y="5232400"/>
          <p14:tracePt t="57707" x="6500813" y="5232400"/>
          <p14:tracePt t="57710" x="6510338" y="5232400"/>
          <p14:tracePt t="57724" x="6518275" y="5241925"/>
          <p14:tracePt t="57740" x="6562725" y="5241925"/>
          <p14:tracePt t="57758" x="6608763" y="5251450"/>
          <p14:tracePt t="57774" x="6661150" y="5251450"/>
          <p14:tracePt t="57791" x="6732588" y="5251450"/>
          <p14:tracePt t="57807" x="6786563" y="5251450"/>
          <p14:tracePt t="57824" x="6831013" y="5251450"/>
          <p14:tracePt t="57840" x="6858000" y="5251450"/>
          <p14:tracePt t="57857" x="6894513" y="5241925"/>
          <p14:tracePt t="57874" x="6929438" y="5214938"/>
          <p14:tracePt t="57890" x="6973888" y="5180013"/>
          <p14:tracePt t="57890" x="6991350" y="5170488"/>
          <p14:tracePt t="57908" x="7027863" y="5153025"/>
          <p14:tracePt t="57924" x="7062788" y="5133975"/>
          <p14:tracePt t="57941" x="7089775" y="5126038"/>
          <p14:tracePt t="57958" x="7108825" y="5099050"/>
          <p14:tracePt t="57974" x="7134225" y="5072063"/>
          <p14:tracePt t="57991" x="7161213" y="5010150"/>
          <p14:tracePt t="58008" x="7197725" y="4938713"/>
          <p14:tracePt t="58024" x="7232650" y="4875213"/>
          <p14:tracePt t="58041" x="7269163" y="4830763"/>
          <p14:tracePt t="58058" x="7277100" y="4786313"/>
          <p14:tracePt t="58075" x="7286625" y="4751388"/>
          <p14:tracePt t="58091" x="7296150" y="4697413"/>
          <p14:tracePt t="58108" x="7286625" y="4660900"/>
          <p14:tracePt t="58124" x="7259638" y="4625975"/>
          <p14:tracePt t="58141" x="7232650" y="4608513"/>
          <p14:tracePt t="58158" x="7215188" y="4562475"/>
          <p14:tracePt t="58174" x="7188200" y="4537075"/>
          <p14:tracePt t="58191" x="7161213" y="4500563"/>
          <p14:tracePt t="58208" x="7143750" y="4483100"/>
          <p14:tracePt t="58224" x="7108825" y="4465638"/>
          <p14:tracePt t="58241" x="7072313" y="4456113"/>
          <p14:tracePt t="58258" x="7027863" y="4456113"/>
          <p14:tracePt t="58274" x="6946900" y="4456113"/>
          <p14:tracePt t="58274" x="6894513" y="4438650"/>
          <p14:tracePt t="58292" x="6858000" y="4438650"/>
          <p14:tracePt t="58308" x="6732588" y="4411663"/>
          <p14:tracePt t="58324" x="6653213" y="4402138"/>
          <p14:tracePt t="58341" x="6581775" y="4394200"/>
          <p14:tracePt t="58358" x="6537325" y="4384675"/>
          <p14:tracePt t="58374" x="6491288" y="4384675"/>
          <p14:tracePt t="58391" x="6438900" y="4384675"/>
          <p14:tracePt t="58408" x="6384925" y="4384675"/>
          <p14:tracePt t="58425" x="6313488" y="4394200"/>
          <p14:tracePt t="58441" x="6224588" y="4402138"/>
          <p14:tracePt t="58458" x="6143625" y="4411663"/>
          <p14:tracePt t="58474" x="6045200" y="4429125"/>
          <p14:tracePt t="58492" x="5956300" y="4465638"/>
          <p14:tracePt t="58508" x="5919788" y="4483100"/>
          <p14:tracePt t="58524" x="5894388" y="4500563"/>
          <p14:tracePt t="58541" x="5830888" y="4545013"/>
          <p14:tracePt t="58558" x="5795963" y="4581525"/>
          <p14:tracePt t="58575" x="5759450" y="4616450"/>
          <p14:tracePt t="58592" x="5732463" y="4670425"/>
          <p14:tracePt t="58609" x="5697538" y="4759325"/>
          <p14:tracePt t="58624" x="5680075" y="4813300"/>
          <p14:tracePt t="58642" x="5661025" y="4902200"/>
          <p14:tracePt t="58658" x="5661025" y="4965700"/>
          <p14:tracePt t="58675" x="5661025" y="5037138"/>
          <p14:tracePt t="58692" x="5661025" y="5108575"/>
          <p14:tracePt t="58709" x="5661025" y="5153025"/>
          <p14:tracePt t="58724" x="5661025" y="5197475"/>
          <p14:tracePt t="58742" x="5661025" y="5259388"/>
          <p14:tracePt t="58758" x="5661025" y="5276850"/>
          <p14:tracePt t="58775" x="5680075" y="5295900"/>
          <p14:tracePt t="58791" x="5697538" y="5313363"/>
          <p14:tracePt t="58808" x="5732463" y="5322888"/>
          <p14:tracePt t="58825" x="5751513" y="5330825"/>
          <p14:tracePt t="58841" x="5813425" y="5357813"/>
          <p14:tracePt t="58875" x="5867400" y="5384800"/>
          <p14:tracePt t="58878" x="5894388" y="5384800"/>
          <p14:tracePt t="58878" x="5929313" y="5394325"/>
          <p14:tracePt t="58892" x="5965825" y="5419725"/>
          <p14:tracePt t="58908" x="6010275" y="5438775"/>
          <p14:tracePt t="58925" x="6027738" y="5446713"/>
          <p14:tracePt t="58941" x="6072188" y="5446713"/>
          <p14:tracePt t="58959" x="6116638" y="5446713"/>
          <p14:tracePt t="58975" x="6197600" y="5438775"/>
          <p14:tracePt t="58992" x="6286500" y="5438775"/>
          <p14:tracePt t="59008" x="6384925" y="5438775"/>
          <p14:tracePt t="59025" x="6456363" y="5438775"/>
          <p14:tracePt t="59042" x="6545263" y="5438775"/>
          <p14:tracePt t="59059" x="6643688" y="5419725"/>
          <p14:tracePt t="59075" x="6769100" y="5394325"/>
          <p14:tracePt t="59093" x="6813550" y="5375275"/>
          <p14:tracePt t="59108" x="6858000" y="5367338"/>
          <p14:tracePt t="59125" x="6894513" y="5330825"/>
          <p14:tracePt t="59142" x="6938963" y="5313363"/>
          <p14:tracePt t="59158" x="6973888" y="5276850"/>
          <p14:tracePt t="59175" x="7018338" y="5251450"/>
          <p14:tracePt t="59192" x="7054850" y="5224463"/>
          <p14:tracePt t="59209" x="7081838" y="5197475"/>
          <p14:tracePt t="59225" x="7126288" y="5170488"/>
          <p14:tracePt t="59242" x="7153275" y="5143500"/>
          <p14:tracePt t="59259" x="7188200" y="5116513"/>
          <p14:tracePt t="59259" x="7188200" y="5089525"/>
          <p14:tracePt t="59276" x="7224713" y="5054600"/>
          <p14:tracePt t="59292" x="7232650" y="5000625"/>
          <p14:tracePt t="59309" x="7259638" y="4965700"/>
          <p14:tracePt t="59325" x="7277100" y="4929188"/>
          <p14:tracePt t="59342" x="7286625" y="4894263"/>
          <p14:tracePt t="59359" x="7296150" y="4867275"/>
          <p14:tracePt t="59375" x="7304088" y="4848225"/>
          <p14:tracePt t="59392" x="7304088" y="4822825"/>
          <p14:tracePt t="59409" x="7304088" y="4803775"/>
          <p14:tracePt t="59425" x="7304088" y="4786313"/>
          <p14:tracePt t="59442" x="7304088" y="4768850"/>
          <p14:tracePt t="59459" x="7296150" y="4732338"/>
          <p14:tracePt t="59476" x="7277100" y="4714875"/>
          <p14:tracePt t="59492" x="7259638" y="4697413"/>
          <p14:tracePt t="59509" x="7232650" y="4670425"/>
          <p14:tracePt t="59526" x="7215188" y="4643438"/>
          <p14:tracePt t="59542" x="7161213" y="4616450"/>
          <p14:tracePt t="59559" x="7099300" y="4581525"/>
          <p14:tracePt t="59575" x="7045325" y="4562475"/>
          <p14:tracePt t="59593" x="6991350" y="4545013"/>
          <p14:tracePt t="59609" x="6911975" y="4545013"/>
          <p14:tracePt t="59626" x="6848475" y="4537075"/>
          <p14:tracePt t="59642" x="6796088" y="4527550"/>
          <p14:tracePt t="59642" x="6769100" y="4510088"/>
          <p14:tracePt t="59660" x="6742113" y="4510088"/>
          <p14:tracePt t="59676" x="6705600" y="4500563"/>
          <p14:tracePt t="59693" x="6680200" y="4483100"/>
          <p14:tracePt t="59709" x="6661150" y="4483100"/>
          <p14:tracePt t="59725" x="6634163" y="4483100"/>
          <p14:tracePt t="59742" x="6599238" y="4483100"/>
          <p14:tracePt t="59759" x="6554788" y="4483100"/>
          <p14:tracePt t="59775" x="6500813" y="4483100"/>
          <p14:tracePt t="59792" x="6473825" y="4483100"/>
          <p14:tracePt t="59809" x="6446838" y="4491038"/>
          <p14:tracePt t="59826" x="6419850" y="4510088"/>
          <p14:tracePt t="59843" x="6394450" y="4518025"/>
          <p14:tracePt t="59859" x="6348413" y="4537075"/>
          <p14:tracePt t="59876" x="6313488" y="4545013"/>
          <p14:tracePt t="59892" x="6286500" y="4562475"/>
          <p14:tracePt t="59909" x="6251575" y="4581525"/>
          <p14:tracePt t="59926" x="6232525" y="4598988"/>
          <p14:tracePt t="59943" x="6205538" y="4616450"/>
          <p14:tracePt t="59959" x="6180138" y="4625975"/>
          <p14:tracePt t="59976" x="6170613" y="4633913"/>
          <p14:tracePt t="59992" x="6153150" y="4652963"/>
          <p14:tracePt t="60010" x="6143625" y="4679950"/>
          <p14:tracePt t="60026" x="6108700" y="4705350"/>
          <p14:tracePt t="60042" x="6081713" y="4724400"/>
          <p14:tracePt t="60059" x="6062663" y="4759325"/>
          <p14:tracePt t="60076" x="6037263" y="4768850"/>
          <p14:tracePt t="60093" x="6037263" y="4786313"/>
          <p14:tracePt t="60110" x="6027738" y="4813300"/>
          <p14:tracePt t="60126" x="6018213" y="4840288"/>
          <p14:tracePt t="60143" x="6018213" y="4857750"/>
          <p14:tracePt t="60159" x="6018213" y="4884738"/>
          <p14:tracePt t="60176" x="6018213" y="4911725"/>
          <p14:tracePt t="60193" x="6018213" y="4946650"/>
          <p14:tracePt t="60209" x="6018213" y="4973638"/>
          <p14:tracePt t="60226" x="6018213" y="5000625"/>
          <p14:tracePt t="60242" x="6027738" y="5018088"/>
          <p14:tracePt t="60242" x="6037263" y="5037138"/>
          <p14:tracePt t="60260" x="6045200" y="5054600"/>
          <p14:tracePt t="60276" x="6072188" y="5081588"/>
          <p14:tracePt t="60293" x="6089650" y="5116513"/>
          <p14:tracePt t="60309" x="6116638" y="5143500"/>
          <p14:tracePt t="60326" x="6143625" y="5170488"/>
          <p14:tracePt t="60343" x="6180138" y="5187950"/>
          <p14:tracePt t="60359" x="6224588" y="5205413"/>
          <p14:tracePt t="60376" x="6269038" y="5224463"/>
          <p14:tracePt t="60393" x="6296025" y="5241925"/>
          <p14:tracePt t="60409" x="6313488" y="5241925"/>
          <p14:tracePt t="60426" x="6323013" y="5241925"/>
          <p14:tracePt t="60443" x="6357938" y="5251450"/>
          <p14:tracePt t="60460" x="6419850" y="5241925"/>
          <p14:tracePt t="60477" x="6491288" y="5241925"/>
          <p14:tracePt t="60493" x="6572250" y="5241925"/>
          <p14:tracePt t="60510" x="6616700" y="5241925"/>
          <p14:tracePt t="60526" x="6653213" y="5241925"/>
          <p14:tracePt t="60543" x="6680200" y="5241925"/>
          <p14:tracePt t="60559" x="6697663" y="5232400"/>
          <p14:tracePt t="60576" x="6742113" y="5205413"/>
          <p14:tracePt t="60593" x="6796088" y="5187950"/>
          <p14:tracePt t="60611" x="6884988" y="5143500"/>
          <p14:tracePt t="60626" x="6991350" y="5108575"/>
          <p14:tracePt t="60643" x="7037388" y="5089525"/>
          <p14:tracePt t="60643" x="7054850" y="5081588"/>
          <p14:tracePt t="60660" x="7089775" y="5045075"/>
          <p14:tracePt t="60676" x="7116763" y="5000625"/>
          <p14:tracePt t="60693" x="7143750" y="4956175"/>
          <p14:tracePt t="60710" x="7153275" y="4902200"/>
          <p14:tracePt t="60726" x="7161213" y="4857750"/>
          <p14:tracePt t="60743" x="7170738" y="4813300"/>
          <p14:tracePt t="60760" x="7170738" y="4768850"/>
          <p14:tracePt t="60776" x="7153275" y="4724400"/>
          <p14:tracePt t="60794" x="7134225" y="4670425"/>
          <p14:tracePt t="60810" x="7116763" y="4625975"/>
          <p14:tracePt t="60827" x="7089775" y="4572000"/>
          <p14:tracePt t="60843" x="7045325" y="4518025"/>
          <p14:tracePt t="60860" x="7010400" y="4491038"/>
          <p14:tracePt t="60877" x="6983413" y="4473575"/>
          <p14:tracePt t="60893" x="6929438" y="4456113"/>
          <p14:tracePt t="60910" x="6867525" y="4446588"/>
          <p14:tracePt t="60927" x="6777038" y="4438650"/>
          <p14:tracePt t="60943" x="6680200" y="4438650"/>
          <p14:tracePt t="60960" x="6581775" y="4456113"/>
          <p14:tracePt t="60976" x="6456363" y="4491038"/>
          <p14:tracePt t="60993" x="6323013" y="4537075"/>
          <p14:tracePt t="61010" x="6197600" y="4581525"/>
          <p14:tracePt t="61027" x="6089650" y="4633913"/>
          <p14:tracePt t="61044" x="6027738" y="4679950"/>
          <p14:tracePt t="61060" x="5956300" y="4724400"/>
          <p14:tracePt t="61077" x="5911850" y="4786313"/>
          <p14:tracePt t="61093" x="5857875" y="4813300"/>
          <p14:tracePt t="61111" x="5830888" y="4848225"/>
          <p14:tracePt t="61127" x="5803900" y="4902200"/>
          <p14:tracePt t="61144" x="5786438" y="4946650"/>
          <p14:tracePt t="61160" x="5759450" y="4991100"/>
          <p14:tracePt t="61177" x="5751513" y="5045075"/>
          <p14:tracePt t="61193" x="5751513" y="5081588"/>
          <p14:tracePt t="61210" x="5751513" y="5099050"/>
          <p14:tracePt t="61227" x="5751513" y="5116513"/>
          <p14:tracePt t="61498" x="5751513" y="5108575"/>
          <p14:tracePt t="61515" x="5751513" y="5099050"/>
          <p14:tracePt t="61531" x="5741988" y="5089525"/>
          <p14:tracePt t="61543" x="5741988" y="5081588"/>
          <p14:tracePt t="61544" x="5741988" y="5072063"/>
          <p14:tracePt t="61851" x="5724525" y="5054600"/>
          <p14:tracePt t="61867" x="5724525" y="5045075"/>
          <p14:tracePt t="61874" x="5724525" y="5037138"/>
          <p14:tracePt t="61879" x="5715000" y="5027613"/>
          <p14:tracePt t="61893" x="5705475" y="5010150"/>
          <p14:tracePt t="61910" x="5697538" y="5000625"/>
          <p14:tracePt t="61926" x="5697538" y="4991100"/>
          <p14:tracePt t="61943" x="5688013" y="4991100"/>
          <p14:tracePt t="61943" x="0" y="0"/>
        </p14:tracePtLst>
      </p14:laserTraceLst>
    </p:ext>
  </p:extLs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916832"/>
            <a:ext cx="8853850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755576" y="539388"/>
            <a:ext cx="76201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Struktura ramki systemu PDH drugiego rzędu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49398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54196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58993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63791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46955" y="284708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851752" y="284708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156550" y="284708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461348" y="284708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68589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368448" y="2866138"/>
            <a:ext cx="15263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1    1     1    1    0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51520" y="4359970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8708" y="4273932"/>
            <a:ext cx="1011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bity wzoru</a:t>
            </a:r>
          </a:p>
          <a:p>
            <a:pPr algn="l"/>
            <a:r>
              <a:rPr lang="pl-PL" altLang="pl-PL" sz="1400" dirty="0"/>
              <a:t>fazowania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873387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178185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482983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787781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092579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892438" y="2866138"/>
            <a:ext cx="15263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1    0     0    0    0</a:t>
            </a:r>
          </a:p>
        </p:txBody>
      </p:sp>
      <p:sp>
        <p:nvSpPr>
          <p:cNvPr id="23" name="Rectangle 20" descr="Jasny ukośny w górę"/>
          <p:cNvSpPr>
            <a:spLocks noChangeArrowheads="1"/>
          </p:cNvSpPr>
          <p:nvPr/>
        </p:nvSpPr>
        <p:spPr bwMode="auto">
          <a:xfrm>
            <a:off x="4397376" y="284708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5006972" y="284708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311770" y="284708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616568" y="284708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6226165" y="3151887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349398" y="2561341"/>
            <a:ext cx="7611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1    2    3    4     5    6    7     8    9   10  11  12  13  14   15   16                          209 210 211 212</a:t>
            </a:r>
          </a:p>
        </p:txBody>
      </p:sp>
      <p:sp>
        <p:nvSpPr>
          <p:cNvPr id="31" name="Rectangle 28" descr="Jasny ukośny w górę"/>
          <p:cNvSpPr>
            <a:spLocks noChangeArrowheads="1"/>
          </p:cNvSpPr>
          <p:nvPr/>
        </p:nvSpPr>
        <p:spPr bwMode="auto">
          <a:xfrm>
            <a:off x="5921366" y="284708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349398" y="3151886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1654196" y="3151886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1958993" y="3151886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263791" y="3151886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546955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7851752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8156550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8461348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2568589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6242039" y="2847088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7543781" y="3170937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873387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178185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482983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787781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4092579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8" name="Rectangle 45" descr="Jasny ukośny w górę"/>
          <p:cNvSpPr>
            <a:spLocks noChangeArrowheads="1"/>
          </p:cNvSpPr>
          <p:nvPr/>
        </p:nvSpPr>
        <p:spPr bwMode="auto">
          <a:xfrm>
            <a:off x="4397376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4702174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5006972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5311770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5616568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2568590" y="3163000"/>
            <a:ext cx="3781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      </a:t>
            </a:r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      </a:t>
            </a:r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54" name="Rectangle 51" descr="Jasny ukośny w górę"/>
          <p:cNvSpPr>
            <a:spLocks noChangeArrowheads="1"/>
          </p:cNvSpPr>
          <p:nvPr/>
        </p:nvSpPr>
        <p:spPr bwMode="auto">
          <a:xfrm>
            <a:off x="5921366" y="315188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1349398" y="3456685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1654196" y="3456685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1958993" y="3456685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2263791" y="3456685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7546955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7851752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8156550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8461348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2568589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>
            <a:off x="6251566" y="3456684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2873387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3178185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3482983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3787781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4092579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0" name="Rectangle 67" descr="Jasny ukośny w górę"/>
          <p:cNvSpPr>
            <a:spLocks noChangeArrowheads="1"/>
          </p:cNvSpPr>
          <p:nvPr/>
        </p:nvSpPr>
        <p:spPr bwMode="auto">
          <a:xfrm>
            <a:off x="4397376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4702174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5006972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5311770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5616568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5" name="Line 72"/>
          <p:cNvSpPr>
            <a:spLocks noChangeShapeType="1"/>
          </p:cNvSpPr>
          <p:nvPr/>
        </p:nvSpPr>
        <p:spPr bwMode="auto">
          <a:xfrm>
            <a:off x="6226165" y="3761483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Rectangle 73" descr="Jasny ukośny w górę"/>
          <p:cNvSpPr>
            <a:spLocks noChangeArrowheads="1"/>
          </p:cNvSpPr>
          <p:nvPr/>
        </p:nvSpPr>
        <p:spPr bwMode="auto">
          <a:xfrm>
            <a:off x="5921366" y="345668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1349398" y="3761482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1654196" y="3761482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1958993" y="3761482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2263791" y="3761482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7546955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7851752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8156550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8461348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2568589" y="3761482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2873387" y="3761482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3178185" y="3761482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3482983" y="3761482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3787781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4092579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1" name="Rectangle 88" descr="Jasny ukośny w górę"/>
          <p:cNvSpPr>
            <a:spLocks noChangeArrowheads="1"/>
          </p:cNvSpPr>
          <p:nvPr/>
        </p:nvSpPr>
        <p:spPr bwMode="auto">
          <a:xfrm>
            <a:off x="4397376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4702174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5006972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5311770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5616568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6" name="Rectangle 93" descr="Jasny ukośny w górę"/>
          <p:cNvSpPr>
            <a:spLocks noChangeArrowheads="1"/>
          </p:cNvSpPr>
          <p:nvPr/>
        </p:nvSpPr>
        <p:spPr bwMode="auto">
          <a:xfrm>
            <a:off x="5921366" y="376148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304830" y="2491491"/>
            <a:ext cx="105990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pl-PL" altLang="pl-PL" sz="1400"/>
              <a:t>Numer bitu</a:t>
            </a:r>
          </a:p>
          <a:p>
            <a:pPr>
              <a:lnSpc>
                <a:spcPct val="140000"/>
              </a:lnSpc>
            </a:pPr>
            <a:r>
              <a:rPr lang="pl-PL" altLang="pl-PL" sz="1400"/>
              <a:t>sekcja 1</a:t>
            </a:r>
          </a:p>
          <a:p>
            <a:pPr>
              <a:lnSpc>
                <a:spcPct val="140000"/>
              </a:lnSpc>
            </a:pPr>
            <a:r>
              <a:rPr lang="pl-PL" altLang="pl-PL" sz="1400"/>
              <a:t>sekcja 2</a:t>
            </a:r>
          </a:p>
          <a:p>
            <a:pPr>
              <a:lnSpc>
                <a:spcPct val="140000"/>
              </a:lnSpc>
            </a:pPr>
            <a:r>
              <a:rPr lang="pl-PL" altLang="pl-PL" sz="1400"/>
              <a:t>sekcja 3</a:t>
            </a:r>
          </a:p>
          <a:p>
            <a:pPr>
              <a:lnSpc>
                <a:spcPct val="140000"/>
              </a:lnSpc>
            </a:pPr>
            <a:r>
              <a:rPr lang="pl-PL" altLang="pl-PL" sz="1400"/>
              <a:t>sekcja 4</a:t>
            </a:r>
          </a:p>
        </p:txBody>
      </p:sp>
      <p:sp>
        <p:nvSpPr>
          <p:cNvPr id="98" name="Text Box 95"/>
          <p:cNvSpPr txBox="1">
            <a:spLocks noChangeArrowheads="1"/>
          </p:cNvSpPr>
          <p:nvPr/>
        </p:nvSpPr>
        <p:spPr bwMode="auto">
          <a:xfrm>
            <a:off x="2571765" y="3467798"/>
            <a:ext cx="3781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  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  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</a:t>
            </a:r>
          </a:p>
        </p:txBody>
      </p:sp>
      <p:sp>
        <p:nvSpPr>
          <p:cNvPr id="99" name="Text Box 96"/>
          <p:cNvSpPr txBox="1">
            <a:spLocks noChangeArrowheads="1"/>
          </p:cNvSpPr>
          <p:nvPr/>
        </p:nvSpPr>
        <p:spPr bwMode="auto">
          <a:xfrm>
            <a:off x="7543781" y="3448748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100" name="Text Box 97"/>
          <p:cNvSpPr txBox="1">
            <a:spLocks noChangeArrowheads="1"/>
          </p:cNvSpPr>
          <p:nvPr/>
        </p:nvSpPr>
        <p:spPr bwMode="auto">
          <a:xfrm>
            <a:off x="2530821" y="3753545"/>
            <a:ext cx="37978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B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B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B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B</a:t>
            </a:r>
            <a:r>
              <a:rPr lang="pl-PL" altLang="pl-PL" sz="1400" baseline="-25000" dirty="0"/>
              <a:t>4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  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</a:t>
            </a:r>
          </a:p>
        </p:txBody>
      </p:sp>
      <p:sp>
        <p:nvSpPr>
          <p:cNvPr id="101" name="Text Box 98"/>
          <p:cNvSpPr txBox="1">
            <a:spLocks noChangeArrowheads="1"/>
          </p:cNvSpPr>
          <p:nvPr/>
        </p:nvSpPr>
        <p:spPr bwMode="auto">
          <a:xfrm>
            <a:off x="7543781" y="3772595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1314474" y="3143950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 C</a:t>
            </a:r>
            <a:r>
              <a:rPr lang="pl-PL" altLang="pl-PL" sz="1400" baseline="-25000"/>
              <a:t>1</a:t>
            </a:r>
            <a:r>
              <a:rPr lang="pl-PL" altLang="pl-PL" sz="1400"/>
              <a:t>  C</a:t>
            </a:r>
            <a:r>
              <a:rPr lang="pl-PL" altLang="pl-PL" sz="1400" baseline="-25000"/>
              <a:t>2</a:t>
            </a:r>
            <a:r>
              <a:rPr lang="pl-PL" altLang="pl-PL" sz="1400"/>
              <a:t>  C</a:t>
            </a:r>
            <a:r>
              <a:rPr lang="pl-PL" altLang="pl-PL" sz="1400" baseline="-25000"/>
              <a:t>3</a:t>
            </a:r>
            <a:r>
              <a:rPr lang="pl-PL" altLang="pl-PL" sz="1400"/>
              <a:t>  C</a:t>
            </a:r>
            <a:r>
              <a:rPr lang="pl-PL" altLang="pl-PL" sz="1400" baseline="-25000"/>
              <a:t>4</a:t>
            </a:r>
          </a:p>
        </p:txBody>
      </p: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1314474" y="3448748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 C</a:t>
            </a:r>
            <a:r>
              <a:rPr lang="pl-PL" altLang="pl-PL" sz="1400" baseline="-25000"/>
              <a:t>1</a:t>
            </a:r>
            <a:r>
              <a:rPr lang="pl-PL" altLang="pl-PL" sz="1400"/>
              <a:t>  C</a:t>
            </a:r>
            <a:r>
              <a:rPr lang="pl-PL" altLang="pl-PL" sz="1400" baseline="-25000"/>
              <a:t>2</a:t>
            </a:r>
            <a:r>
              <a:rPr lang="pl-PL" altLang="pl-PL" sz="1400"/>
              <a:t>  C</a:t>
            </a:r>
            <a:r>
              <a:rPr lang="pl-PL" altLang="pl-PL" sz="1400" baseline="-25000"/>
              <a:t>3</a:t>
            </a:r>
            <a:r>
              <a:rPr lang="pl-PL" altLang="pl-PL" sz="1400"/>
              <a:t>  C</a:t>
            </a:r>
            <a:r>
              <a:rPr lang="pl-PL" altLang="pl-PL" sz="1400" baseline="-25000"/>
              <a:t>4</a:t>
            </a:r>
          </a:p>
        </p:txBody>
      </p:sp>
      <p:sp>
        <p:nvSpPr>
          <p:cNvPr id="104" name="Text Box 101"/>
          <p:cNvSpPr txBox="1">
            <a:spLocks noChangeArrowheads="1"/>
          </p:cNvSpPr>
          <p:nvPr/>
        </p:nvSpPr>
        <p:spPr bwMode="auto">
          <a:xfrm>
            <a:off x="1295424" y="3791645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 C</a:t>
            </a:r>
            <a:r>
              <a:rPr lang="pl-PL" altLang="pl-PL" sz="1400" baseline="-25000"/>
              <a:t>1</a:t>
            </a:r>
            <a:r>
              <a:rPr lang="pl-PL" altLang="pl-PL" sz="1400"/>
              <a:t>  C</a:t>
            </a:r>
            <a:r>
              <a:rPr lang="pl-PL" altLang="pl-PL" sz="1400" baseline="-25000"/>
              <a:t>2</a:t>
            </a:r>
            <a:r>
              <a:rPr lang="pl-PL" altLang="pl-PL" sz="1400"/>
              <a:t>  C</a:t>
            </a:r>
            <a:r>
              <a:rPr lang="pl-PL" altLang="pl-PL" sz="1400" baseline="-25000"/>
              <a:t>3</a:t>
            </a:r>
            <a:r>
              <a:rPr lang="pl-PL" altLang="pl-PL" sz="1400"/>
              <a:t>  C</a:t>
            </a:r>
            <a:r>
              <a:rPr lang="pl-PL" altLang="pl-PL" sz="1400" baseline="-25000"/>
              <a:t>4</a:t>
            </a:r>
          </a:p>
        </p:txBody>
      </p:sp>
      <p:sp>
        <p:nvSpPr>
          <p:cNvPr id="105" name="Text Box 102"/>
          <p:cNvSpPr txBox="1">
            <a:spLocks noChangeArrowheads="1"/>
          </p:cNvSpPr>
          <p:nvPr/>
        </p:nvSpPr>
        <p:spPr bwMode="auto">
          <a:xfrm>
            <a:off x="5022848" y="2858202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106" name="Text Box 103"/>
          <p:cNvSpPr txBox="1">
            <a:spLocks noChangeArrowheads="1"/>
          </p:cNvSpPr>
          <p:nvPr/>
        </p:nvSpPr>
        <p:spPr bwMode="auto">
          <a:xfrm>
            <a:off x="7562830" y="2858202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107" name="Line 104"/>
          <p:cNvSpPr>
            <a:spLocks noChangeShapeType="1"/>
          </p:cNvSpPr>
          <p:nvPr/>
        </p:nvSpPr>
        <p:spPr bwMode="auto">
          <a:xfrm>
            <a:off x="6003624" y="4066280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8" name="Rectangle 12"/>
          <p:cNvSpPr>
            <a:spLocks noChangeArrowheads="1"/>
          </p:cNvSpPr>
          <p:nvPr/>
        </p:nvSpPr>
        <p:spPr bwMode="auto">
          <a:xfrm>
            <a:off x="3131840" y="4359970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>
            <a:off x="3491880" y="4273932"/>
            <a:ext cx="145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bity sygnałów</a:t>
            </a:r>
          </a:p>
          <a:p>
            <a:pPr algn="l"/>
            <a:r>
              <a:rPr lang="pl-PL" altLang="pl-PL" sz="1400" dirty="0"/>
              <a:t>wejściowych E1</a:t>
            </a:r>
          </a:p>
        </p:txBody>
      </p:sp>
      <p:sp>
        <p:nvSpPr>
          <p:cNvPr id="110" name="Rectangle 12"/>
          <p:cNvSpPr>
            <a:spLocks noChangeArrowheads="1"/>
          </p:cNvSpPr>
          <p:nvPr/>
        </p:nvSpPr>
        <p:spPr bwMode="auto">
          <a:xfrm>
            <a:off x="5004048" y="4359970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1" name="Text Box 13"/>
          <p:cNvSpPr txBox="1">
            <a:spLocks noChangeArrowheads="1"/>
          </p:cNvSpPr>
          <p:nvPr/>
        </p:nvSpPr>
        <p:spPr bwMode="auto">
          <a:xfrm>
            <a:off x="5404112" y="4371082"/>
            <a:ext cx="1428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bity dopełniania</a:t>
            </a:r>
          </a:p>
        </p:txBody>
      </p:sp>
      <p:sp>
        <p:nvSpPr>
          <p:cNvPr id="113" name="Symbol zastępczy numeru slajdu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73</a:t>
            </a:fld>
            <a:endParaRPr lang="pl-PL"/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4416426" y="2866139"/>
            <a:ext cx="590546" cy="27699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dirty="0"/>
              <a:t>A    X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702174" y="2847089"/>
            <a:ext cx="304798" cy="3047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auto">
          <a:xfrm>
            <a:off x="1646172" y="4365105"/>
            <a:ext cx="304798" cy="3047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6" name="Text Box 13"/>
          <p:cNvSpPr txBox="1">
            <a:spLocks noChangeArrowheads="1"/>
          </p:cNvSpPr>
          <p:nvPr/>
        </p:nvSpPr>
        <p:spPr bwMode="auto">
          <a:xfrm>
            <a:off x="1979712" y="4273932"/>
            <a:ext cx="1109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bity alarmu </a:t>
            </a:r>
          </a:p>
          <a:p>
            <a:pPr algn="l"/>
            <a:r>
              <a:rPr lang="pl-PL" altLang="pl-PL" sz="1400" dirty="0"/>
              <a:t>i nadzoru</a:t>
            </a:r>
          </a:p>
        </p:txBody>
      </p:sp>
      <p:sp>
        <p:nvSpPr>
          <p:cNvPr id="117" name="pole tekstowe 116"/>
          <p:cNvSpPr txBox="1"/>
          <p:nvPr/>
        </p:nvSpPr>
        <p:spPr>
          <a:xfrm>
            <a:off x="4719996" y="27809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</a:t>
            </a:r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6970972" y="4387093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9" name="Text Box 13"/>
          <p:cNvSpPr txBox="1">
            <a:spLocks noChangeArrowheads="1"/>
          </p:cNvSpPr>
          <p:nvPr/>
        </p:nvSpPr>
        <p:spPr bwMode="auto">
          <a:xfrm>
            <a:off x="7371036" y="4273932"/>
            <a:ext cx="1428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bity  sterowania</a:t>
            </a:r>
          </a:p>
          <a:p>
            <a:pPr algn="l"/>
            <a:r>
              <a:rPr lang="pl-PL" altLang="pl-PL" sz="1400" dirty="0"/>
              <a:t>dopełnianiem</a:t>
            </a:r>
          </a:p>
        </p:txBody>
      </p:sp>
      <p:sp>
        <p:nvSpPr>
          <p:cNvPr id="120" name="pole tekstowe 119">
            <a:extLst>
              <a:ext uri="{FF2B5EF4-FFF2-40B4-BE49-F238E27FC236}">
                <a16:creationId xmlns:a16="http://schemas.microsoft.com/office/drawing/2014/main" id="{D4125F52-0C0E-4536-808D-DF81F81AF887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562995406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1812" x="1393825" y="1598613"/>
          <p14:tracePt t="12373" x="1401763" y="1598613"/>
          <p14:tracePt t="12477" x="1401763" y="1608138"/>
          <p14:tracePt t="12487" x="1411288" y="1625600"/>
          <p14:tracePt t="12493" x="1411288" y="1633538"/>
          <p14:tracePt t="12497" x="1411288" y="1643063"/>
          <p14:tracePt t="12507" x="1411288" y="1687513"/>
          <p14:tracePt t="12524" x="1401763" y="1741488"/>
          <p14:tracePt t="12542" x="1401763" y="1768475"/>
          <p14:tracePt t="12559" x="1401763" y="1803400"/>
          <p14:tracePt t="12575" x="1401763" y="1812925"/>
          <p14:tracePt t="12592" x="1393825" y="1830388"/>
          <p14:tracePt t="12608" x="1384300" y="1847850"/>
          <p14:tracePt t="12625" x="1384300" y="1884363"/>
          <p14:tracePt t="12642" x="1384300" y="1901825"/>
          <p14:tracePt t="12658" x="1384300" y="1919288"/>
          <p14:tracePt t="12675" x="1384300" y="1946275"/>
          <p14:tracePt t="12691" x="1374775" y="1982788"/>
          <p14:tracePt t="12708" x="1366838" y="2036763"/>
          <p14:tracePt t="12725" x="1366838" y="2089150"/>
          <p14:tracePt t="12742" x="1357313" y="2133600"/>
          <p14:tracePt t="12759" x="1357313" y="2179638"/>
          <p14:tracePt t="12775" x="1357313" y="2214563"/>
          <p14:tracePt t="12792" x="1357313" y="2268538"/>
          <p14:tracePt t="12809" x="1366838" y="2322513"/>
          <p14:tracePt t="12825" x="1374775" y="2366963"/>
          <p14:tracePt t="12842" x="1384300" y="2419350"/>
          <p14:tracePt t="12859" x="1393825" y="2455863"/>
          <p14:tracePt t="12875" x="1393825" y="2490788"/>
          <p14:tracePt t="12892" x="1401763" y="2500313"/>
          <p14:tracePt t="12909" x="1401763" y="2517775"/>
          <p14:tracePt t="12926" x="1419225" y="2544763"/>
          <p14:tracePt t="12942" x="1419225" y="2581275"/>
          <p14:tracePt t="12959" x="1428750" y="2616200"/>
          <p14:tracePt t="12975" x="1428750" y="2660650"/>
          <p14:tracePt t="12992" x="1438275" y="2705100"/>
          <p14:tracePt t="13009" x="1438275" y="2732088"/>
          <p14:tracePt t="13026" x="1438275" y="2759075"/>
          <p14:tracePt t="13042" x="1446213" y="2776538"/>
          <p14:tracePt t="13059" x="1446213" y="2795588"/>
          <p14:tracePt t="13075" x="1446213" y="2803525"/>
          <p14:tracePt t="13092" x="1455738" y="2813050"/>
          <p14:tracePt t="13109" x="1455738" y="2822575"/>
          <p14:tracePt t="13126" x="1465263" y="2847975"/>
          <p14:tracePt t="13142" x="1473200" y="2874963"/>
          <p14:tracePt t="13159" x="1473200" y="2911475"/>
          <p14:tracePt t="13175" x="1482725" y="2928938"/>
          <p14:tracePt t="13192" x="1490663" y="2938463"/>
          <p14:tracePt t="13209" x="1490663" y="2946400"/>
          <p14:tracePt t="13262" x="1500188" y="2955925"/>
          <p14:tracePt t="13278" x="1500188" y="2965450"/>
          <p14:tracePt t="13293" x="1500188" y="2973388"/>
          <p14:tracePt t="13308" x="1509713" y="2982913"/>
          <p14:tracePt t="13310" x="1509713" y="2990850"/>
          <p14:tracePt t="13310" x="1509713" y="3000375"/>
          <p14:tracePt t="13325" x="1517650" y="3017838"/>
          <p14:tracePt t="13342" x="1517650" y="3027363"/>
          <p14:tracePt t="13358" x="1527175" y="3027363"/>
          <p14:tracePt t="13525" x="1527175" y="3017838"/>
          <p14:tracePt t="13541" x="1536700" y="3009900"/>
          <p14:tracePt t="13550" x="1536700" y="3000375"/>
          <p14:tracePt t="13558" x="1544638" y="2990850"/>
          <p14:tracePt t="13560" x="1554163" y="2973388"/>
          <p14:tracePt t="13575" x="1562100" y="2955925"/>
          <p14:tracePt t="13593" x="1562100" y="2938463"/>
          <p14:tracePt t="13609" x="1562100" y="2911475"/>
          <p14:tracePt t="13627" x="1554163" y="2894013"/>
          <p14:tracePt t="13643" x="1554163" y="2884488"/>
          <p14:tracePt t="13680" x="1544638" y="2884488"/>
          <p14:tracePt t="13696" x="1544638" y="2874963"/>
          <p14:tracePt t="13700" x="1527175" y="2867025"/>
          <p14:tracePt t="13710" x="1527175" y="2857500"/>
          <p14:tracePt t="13751" x="1517650" y="2857500"/>
          <p14:tracePt t="13775" x="1517650" y="2847975"/>
          <p14:tracePt t="13777" x="1500188" y="2847975"/>
          <p14:tracePt t="13782" x="1490663" y="2847975"/>
          <p14:tracePt t="13793" x="1482725" y="2847975"/>
          <p14:tracePt t="13809" x="1473200" y="2847975"/>
          <p14:tracePt t="13826" x="1455738" y="2857500"/>
          <p14:tracePt t="13843" x="1438275" y="2874963"/>
          <p14:tracePt t="13860" x="1428750" y="2874963"/>
          <p14:tracePt t="13876" x="1428750" y="2884488"/>
          <p14:tracePt t="13893" x="1411288" y="2894013"/>
          <p14:tracePt t="13909" x="1401763" y="2911475"/>
          <p14:tracePt t="13926" x="1393825" y="2919413"/>
          <p14:tracePt t="13943" x="1384300" y="2946400"/>
          <p14:tracePt t="13959" x="1374775" y="2965450"/>
          <p14:tracePt t="13976" x="1374775" y="2990850"/>
          <p14:tracePt t="13993" x="1366838" y="3017838"/>
          <p14:tracePt t="14010" x="1366838" y="3027363"/>
          <p14:tracePt t="14026" x="1366838" y="3044825"/>
          <p14:tracePt t="14043" x="1366838" y="3054350"/>
          <p14:tracePt t="14059" x="1366838" y="3071813"/>
          <p14:tracePt t="14076" x="1374775" y="3098800"/>
          <p14:tracePt t="14093" x="1401763" y="3133725"/>
          <p14:tracePt t="14110" x="1419225" y="3152775"/>
          <p14:tracePt t="14126" x="1419225" y="3160713"/>
          <p14:tracePt t="14143" x="1438275" y="3170238"/>
          <p14:tracePt t="14160" x="1446213" y="3170238"/>
          <p14:tracePt t="14177" x="1455738" y="3179763"/>
          <p14:tracePt t="14193" x="1465263" y="3179763"/>
          <p14:tracePt t="14210" x="1473200" y="3179763"/>
          <p14:tracePt t="14246" x="1490663" y="3179763"/>
          <p14:tracePt t="14262" x="1500188" y="3170238"/>
          <p14:tracePt t="14276" x="1517650" y="3170238"/>
          <p14:tracePt t="14280" x="1536700" y="3160713"/>
          <p14:tracePt t="14293" x="1562100" y="3143250"/>
          <p14:tracePt t="14310" x="1581150" y="3125788"/>
          <p14:tracePt t="14326" x="1589088" y="3116263"/>
          <p14:tracePt t="14343" x="1598613" y="3098800"/>
          <p14:tracePt t="14360" x="1608138" y="3081338"/>
          <p14:tracePt t="14376" x="1608138" y="3062288"/>
          <p14:tracePt t="14394" x="1608138" y="3054350"/>
          <p14:tracePt t="14410" x="1608138" y="3027363"/>
          <p14:tracePt t="14427" x="1608138" y="3017838"/>
          <p14:tracePt t="14444" x="1608138" y="2990850"/>
          <p14:tracePt t="14460" x="1608138" y="2973388"/>
          <p14:tracePt t="14477" x="1608138" y="2955925"/>
          <p14:tracePt t="14494" x="1598613" y="2938463"/>
          <p14:tracePt t="14510" x="1598613" y="2919413"/>
          <p14:tracePt t="14551" x="1589088" y="2901950"/>
          <p14:tracePt t="14566" x="1581150" y="2901950"/>
          <p14:tracePt t="14568" x="1581150" y="2884488"/>
          <p14:tracePt t="14577" x="1571625" y="2874963"/>
          <p14:tracePt t="14614" x="1554163" y="2867025"/>
          <p14:tracePt t="14629" x="1554163" y="2857500"/>
          <p14:tracePt t="14631" x="1544638" y="2857500"/>
          <p14:tracePt t="14643" x="1527175" y="2857500"/>
          <p14:tracePt t="14660" x="1509713" y="2857500"/>
          <p14:tracePt t="14676" x="1490663" y="2857500"/>
          <p14:tracePt t="14693" x="1473200" y="2857500"/>
          <p14:tracePt t="14709" x="1465263" y="2847975"/>
          <p14:tracePt t="14726" x="1455738" y="2847975"/>
          <p14:tracePt t="14743" x="1446213" y="2857500"/>
          <p14:tracePt t="14760" x="1419225" y="2884488"/>
          <p14:tracePt t="14777" x="1401763" y="2901950"/>
          <p14:tracePt t="14794" x="1366838" y="2938463"/>
          <p14:tracePt t="14811" x="1347788" y="2973388"/>
          <p14:tracePt t="14827" x="1330325" y="3009900"/>
          <p14:tracePt t="14844" x="1330325" y="3036888"/>
          <p14:tracePt t="14861" x="1322388" y="3062288"/>
          <p14:tracePt t="14878" x="1322388" y="3071813"/>
          <p14:tracePt t="14894" x="1330325" y="3089275"/>
          <p14:tracePt t="14911" x="1357313" y="3116263"/>
          <p14:tracePt t="14927" x="1393825" y="3133725"/>
          <p14:tracePt t="14943" x="1438275" y="3152775"/>
          <p14:tracePt t="14960" x="1465263" y="3170238"/>
          <p14:tracePt t="14977" x="1482725" y="3170238"/>
          <p14:tracePt t="14993" x="1500188" y="3170238"/>
          <p14:tracePt t="15010" x="1509713" y="3170238"/>
          <p14:tracePt t="15027" x="1536700" y="3160713"/>
          <p14:tracePt t="15043" x="1554163" y="3143250"/>
          <p14:tracePt t="15060" x="1608138" y="3125788"/>
          <p14:tracePt t="15077" x="1660525" y="3098800"/>
          <p14:tracePt t="15094" x="1679575" y="3089275"/>
          <p14:tracePt t="15110" x="1697038" y="3071813"/>
          <p14:tracePt t="15127" x="1697038" y="3044825"/>
          <p14:tracePt t="15144" x="1697038" y="3027363"/>
          <p14:tracePt t="15161" x="1697038" y="2990850"/>
          <p14:tracePt t="15177" x="1687513" y="2973388"/>
          <p14:tracePt t="15194" x="1679575" y="2946400"/>
          <p14:tracePt t="15210" x="1670050" y="2938463"/>
          <p14:tracePt t="15227" x="1643063" y="2919413"/>
          <p14:tracePt t="15244" x="1625600" y="2901950"/>
          <p14:tracePt t="15260" x="1571625" y="2874963"/>
          <p14:tracePt t="15278" x="1527175" y="2857500"/>
          <p14:tracePt t="15294" x="1509713" y="2847975"/>
          <p14:tracePt t="15310" x="1500188" y="2840038"/>
          <p14:tracePt t="15381" x="1490663" y="2840038"/>
          <p14:tracePt t="15389" x="1473200" y="2840038"/>
          <p14:tracePt t="15397" x="1455738" y="2840038"/>
          <p14:tracePt t="15401" x="1438275" y="2840038"/>
          <p14:tracePt t="15410" x="1411288" y="2840038"/>
          <p14:tracePt t="15427" x="1393825" y="2847975"/>
          <p14:tracePt t="15444" x="1384300" y="2857500"/>
          <p14:tracePt t="15460" x="1384300" y="2874963"/>
          <p14:tracePt t="15477" x="1366838" y="2919413"/>
          <p14:tracePt t="15494" x="1366838" y="2946400"/>
          <p14:tracePt t="15512" x="1366838" y="2965450"/>
          <p14:tracePt t="15528" x="1374775" y="2990850"/>
          <p14:tracePt t="15545" x="1393825" y="3017838"/>
          <p14:tracePt t="15561" x="1411288" y="3027363"/>
          <p14:tracePt t="15578" x="1446213" y="3036888"/>
          <p14:tracePt t="15595" x="1473200" y="3044825"/>
          <p14:tracePt t="15631" x="1482725" y="3044825"/>
          <p14:tracePt t="15694" x="1490663" y="3044825"/>
          <p14:tracePt t="15837" x="1490663" y="3054350"/>
          <p14:tracePt t="15845" x="1490663" y="3062288"/>
          <p14:tracePt t="15862" x="1490663" y="3071813"/>
          <p14:tracePt t="15863" x="1500188" y="3098800"/>
          <p14:tracePt t="15877" x="1536700" y="3133725"/>
          <p14:tracePt t="15894" x="1608138" y="3187700"/>
          <p14:tracePt t="15910" x="1731963" y="3251200"/>
          <p14:tracePt t="15927" x="1847850" y="3303588"/>
          <p14:tracePt t="15944" x="2000250" y="3367088"/>
          <p14:tracePt t="15961" x="2187575" y="3419475"/>
          <p14:tracePt t="15979" x="2401888" y="3482975"/>
          <p14:tracePt t="15995" x="2660650" y="3509963"/>
          <p14:tracePt t="16011" x="2946400" y="3544888"/>
          <p14:tracePt t="16028" x="3411538" y="3571875"/>
          <p14:tracePt t="16046" x="3660775" y="3608388"/>
          <p14:tracePt t="16062" x="3848100" y="3652838"/>
          <p14:tracePt t="16078" x="4037013" y="3660775"/>
          <p14:tracePt t="16095" x="4179888" y="3670300"/>
          <p14:tracePt t="16112" x="4303713" y="3679825"/>
          <p14:tracePt t="16128" x="4429125" y="3687763"/>
          <p14:tracePt t="16146" x="4572000" y="3687763"/>
          <p14:tracePt t="16162" x="4776788" y="3687763"/>
          <p14:tracePt t="16179" x="5010150" y="3687763"/>
          <p14:tracePt t="16195" x="5241925" y="3687763"/>
          <p14:tracePt t="16212" x="5456238" y="3687763"/>
          <p14:tracePt t="16228" x="5724525" y="3705225"/>
          <p14:tracePt t="16246" x="5875338" y="3705225"/>
          <p14:tracePt t="16262" x="6000750" y="3705225"/>
          <p14:tracePt t="16279" x="6153150" y="3705225"/>
          <p14:tracePt t="16295" x="6313488" y="3705225"/>
          <p14:tracePt t="16312" x="6500813" y="3705225"/>
          <p14:tracePt t="16329" x="6705600" y="3705225"/>
          <p14:tracePt t="16345" x="6848475" y="3705225"/>
          <p14:tracePt t="16362" x="6965950" y="3705225"/>
          <p14:tracePt t="16379" x="7081838" y="3705225"/>
          <p14:tracePt t="16396" x="7205663" y="3705225"/>
          <p14:tracePt t="16412" x="7331075" y="3705225"/>
          <p14:tracePt t="16412" x="7402513" y="3705225"/>
          <p14:tracePt t="16429" x="7554913" y="3705225"/>
          <p14:tracePt t="16445" x="7697788" y="3714750"/>
          <p14:tracePt t="16462" x="7831138" y="3714750"/>
          <p14:tracePt t="16480" x="7920038" y="3714750"/>
          <p14:tracePt t="16496" x="8027988" y="3714750"/>
          <p14:tracePt t="16512" x="8116888" y="3714750"/>
          <p14:tracePt t="16529" x="8232775" y="3714750"/>
          <p14:tracePt t="16545" x="8367713" y="3724275"/>
          <p14:tracePt t="16562" x="8466138" y="3732213"/>
          <p14:tracePt t="16579" x="8528050" y="3741738"/>
          <p14:tracePt t="16596" x="8572500" y="3759200"/>
          <p14:tracePt t="16612" x="8572500" y="3776663"/>
          <p14:tracePt t="16655" x="8572500" y="3786188"/>
          <p14:tracePt t="16679" x="8582025" y="3786188"/>
          <p14:tracePt t="16686" x="8599488" y="3795713"/>
          <p14:tracePt t="16695" x="8643938" y="3803650"/>
          <p14:tracePt t="16711" x="8742363" y="3840163"/>
          <p14:tracePt t="16714" x="8804275" y="3867150"/>
          <p14:tracePt t="16728" x="8858250" y="3894138"/>
          <p14:tracePt t="16745" x="8867775" y="3894138"/>
          <p14:tracePt t="16925" x="8867775" y="3884613"/>
          <p14:tracePt t="16934" x="8858250" y="3875088"/>
          <p14:tracePt t="16949" x="8848725" y="3867150"/>
          <p14:tracePt t="16950" x="8840788" y="3867150"/>
          <p14:tracePt t="16961" x="8831263" y="3867150"/>
          <p14:tracePt t="16978" x="8804275" y="3857625"/>
          <p14:tracePt t="16995" x="8786813" y="3848100"/>
          <p14:tracePt t="16995" x="8769350" y="3840163"/>
          <p14:tracePt t="17013" x="8732838" y="3840163"/>
          <p14:tracePt t="17029" x="8705850" y="3830638"/>
          <p14:tracePt t="17046" x="8688388" y="3830638"/>
          <p14:tracePt t="17062" x="8680450" y="3830638"/>
          <p14:tracePt t="17079" x="8670925" y="3830638"/>
          <p14:tracePt t="17096" x="8643938" y="3830638"/>
          <p14:tracePt t="17113" x="8616950" y="3857625"/>
          <p14:tracePt t="17129" x="8599488" y="3857625"/>
          <p14:tracePt t="17146" x="8589963" y="3867150"/>
          <p14:tracePt t="17163" x="8589963" y="3884613"/>
          <p14:tracePt t="17180" x="8582025" y="3884613"/>
          <p14:tracePt t="17196" x="8582025" y="3894138"/>
          <p14:tracePt t="17213" x="8572500" y="3911600"/>
          <p14:tracePt t="17230" x="8572500" y="3938588"/>
          <p14:tracePt t="17246" x="8572500" y="3973513"/>
          <p14:tracePt t="17263" x="8582025" y="4017963"/>
          <p14:tracePt t="17280" x="8589963" y="4062413"/>
          <p14:tracePt t="17297" x="8609013" y="4081463"/>
          <p14:tracePt t="17313" x="8626475" y="4098925"/>
          <p14:tracePt t="17330" x="8634413" y="4098925"/>
          <p14:tracePt t="17367" x="8643938" y="4098925"/>
          <p14:tracePt t="17380" x="8670925" y="4098925"/>
          <p14:tracePt t="17396" x="8715375" y="4098925"/>
          <p14:tracePt t="17412" x="8751888" y="4089400"/>
          <p14:tracePt t="17415" x="8786813" y="4071938"/>
          <p14:tracePt t="17430" x="8786813" y="4062413"/>
          <p14:tracePt t="17446" x="8796338" y="4054475"/>
          <p14:tracePt t="17462" x="8796338" y="4037013"/>
          <p14:tracePt t="17480" x="8796338" y="4000500"/>
          <p14:tracePt t="17496" x="8786813" y="3956050"/>
          <p14:tracePt t="17512" x="8769350" y="3919538"/>
          <p14:tracePt t="17529" x="8759825" y="3884613"/>
          <p14:tracePt t="17546" x="8742363" y="3857625"/>
          <p14:tracePt t="17562" x="8705850" y="3840163"/>
          <p14:tracePt t="17579" x="8680450" y="3840163"/>
          <p14:tracePt t="17596" x="8653463" y="3840163"/>
          <p14:tracePt t="17613" x="8626475" y="3840163"/>
          <p14:tracePt t="17629" x="8616950" y="3840163"/>
          <p14:tracePt t="17646" x="8609013" y="3848100"/>
          <p14:tracePt t="17698" x="8609013" y="3857625"/>
          <p14:tracePt t="17709" x="8599488" y="3857625"/>
          <p14:tracePt t="17719" x="8589963" y="3875088"/>
          <p14:tracePt t="17729" x="8572500" y="3902075"/>
          <p14:tracePt t="17746" x="8555038" y="3929063"/>
          <p14:tracePt t="17763" x="8545513" y="3965575"/>
          <p14:tracePt t="17780" x="8545513" y="3973513"/>
          <p14:tracePt t="17796" x="8545513" y="4000500"/>
          <p14:tracePt t="17861" x="8562975" y="4000500"/>
          <p14:tracePt t="17869" x="8582025" y="4000500"/>
          <p14:tracePt t="17877" x="8616950" y="4000500"/>
          <p14:tracePt t="17896" x="8697913" y="3990975"/>
          <p14:tracePt t="17912" x="8777288" y="3965575"/>
          <p14:tracePt t="17914" x="8823325" y="3946525"/>
          <p14:tracePt t="17929" x="8831263" y="3938588"/>
          <p14:tracePt t="17946" x="8831263" y="3919538"/>
          <p14:tracePt t="17962" x="8796338" y="3884613"/>
          <p14:tracePt t="17979" x="8751888" y="3857625"/>
          <p14:tracePt t="17996" x="8715375" y="3840163"/>
          <p14:tracePt t="18012" x="8705850" y="3830638"/>
          <p14:tracePt t="18052" x="8697913" y="3830638"/>
          <p14:tracePt t="18101" x="8688388" y="3830638"/>
          <p14:tracePt t="18109" x="8661400" y="3830638"/>
          <p14:tracePt t="18119" x="8643938" y="3840163"/>
          <p14:tracePt t="18125" x="8634413" y="3857625"/>
          <p14:tracePt t="18146" x="8599488" y="3884613"/>
          <p14:tracePt t="18162" x="8572500" y="3919538"/>
          <p14:tracePt t="18164" x="8545513" y="3965575"/>
          <p14:tracePt t="18179" x="8537575" y="3990975"/>
          <p14:tracePt t="18196" x="8537575" y="4010025"/>
          <p14:tracePt t="18277" x="8555038" y="4010025"/>
          <p14:tracePt t="18285" x="8562975" y="4000500"/>
          <p14:tracePt t="18286" x="8582025" y="4000500"/>
          <p14:tracePt t="18301" x="8616950" y="3973513"/>
          <p14:tracePt t="18312" x="8643938" y="3956050"/>
          <p14:tracePt t="18329" x="8661400" y="3938588"/>
          <p14:tracePt t="18347" x="8670925" y="3929063"/>
          <p14:tracePt t="18364" x="8670925" y="3919538"/>
          <p14:tracePt t="18364" x="8670925" y="3911600"/>
          <p14:tracePt t="18411" x="8661400" y="3911600"/>
          <p14:tracePt t="18422" x="8653463" y="3902075"/>
          <p14:tracePt t="18424" x="8643938" y="3894138"/>
          <p14:tracePt t="18429" x="8609013" y="3884613"/>
          <p14:tracePt t="18446" x="8555038" y="3875088"/>
          <p14:tracePt t="18463" x="8510588" y="3867150"/>
          <p14:tracePt t="18480" x="8491538" y="3867150"/>
          <p14:tracePt t="18526" x="8491538" y="3875088"/>
          <p14:tracePt t="18541" x="8483600" y="3884613"/>
          <p14:tracePt t="18549" x="8483600" y="3894138"/>
          <p14:tracePt t="18574" x="8474075" y="3902075"/>
          <p14:tracePt t="18621" x="8474075" y="3911600"/>
          <p14:tracePt t="18653" x="8474075" y="3919538"/>
          <p14:tracePt t="18677" x="8466138" y="3919538"/>
          <p14:tracePt t="18685" x="8466138" y="3929063"/>
          <p14:tracePt t="18690" x="8456613" y="3929063"/>
          <p14:tracePt t="18696" x="8429625" y="3929063"/>
          <p14:tracePt t="18713" x="8412163" y="3938588"/>
          <p14:tracePt t="18731" x="8375650" y="3946525"/>
          <p14:tracePt t="18747" x="8323263" y="3956050"/>
          <p14:tracePt t="18764" x="8242300" y="3956050"/>
          <p14:tracePt t="18781" x="8143875" y="3956050"/>
          <p14:tracePt t="18781" x="8099425" y="3956050"/>
          <p14:tracePt t="18797" x="8027988" y="3946525"/>
          <p14:tracePt t="18814" x="7956550" y="3938588"/>
          <p14:tracePt t="18831" x="7902575" y="3919538"/>
          <p14:tracePt t="18847" x="7831138" y="3894138"/>
          <p14:tracePt t="18865" x="7777163" y="3884613"/>
          <p14:tracePt t="18881" x="7724775" y="3867150"/>
          <p14:tracePt t="18897" x="7653338" y="3830638"/>
          <p14:tracePt t="18914" x="7562850" y="3786188"/>
          <p14:tracePt t="18931" x="7429500" y="3732213"/>
          <p14:tracePt t="18948" x="7296150" y="3670300"/>
          <p14:tracePt t="18964" x="7062788" y="3527425"/>
          <p14:tracePt t="18982" x="6867525" y="3411538"/>
          <p14:tracePt t="18998" x="6589713" y="3241675"/>
          <p14:tracePt t="19015" x="6269038" y="3036888"/>
          <p14:tracePt t="19031" x="5803900" y="2768600"/>
          <p14:tracePt t="19048" x="5224463" y="2465388"/>
          <p14:tracePt t="19064" x="4633913" y="2205038"/>
          <p14:tracePt t="19081" x="4170363" y="2036763"/>
          <p14:tracePt t="19098" x="3697288" y="1901825"/>
          <p14:tracePt t="19114" x="3295650" y="1839913"/>
          <p14:tracePt t="19131" x="3009900" y="1839913"/>
          <p14:tracePt t="19148" x="2768600" y="1830388"/>
          <p14:tracePt t="19164" x="2562225" y="1830388"/>
          <p14:tracePt t="19182" x="2517775" y="1830388"/>
          <p14:tracePt t="19198" x="2500313" y="1830388"/>
          <p14:tracePt t="19238" x="2500313" y="1839913"/>
          <p14:tracePt t="19251" x="2490788" y="1839913"/>
          <p14:tracePt t="19269" x="2490788" y="1847850"/>
          <p14:tracePt t="19280" x="2490788" y="1857375"/>
          <p14:tracePt t="19282" x="2490788" y="1866900"/>
          <p14:tracePt t="19297" x="2490788" y="1884363"/>
          <p14:tracePt t="19313" x="2482850" y="1893888"/>
          <p14:tracePt t="19330" x="2482850" y="1901825"/>
          <p14:tracePt t="19347" x="2473325" y="1919288"/>
          <p14:tracePt t="19364" x="2473325" y="1928813"/>
          <p14:tracePt t="19380" x="2473325" y="1955800"/>
          <p14:tracePt t="19397" x="2473325" y="1965325"/>
          <p14:tracePt t="19415" x="2473325" y="1982788"/>
          <p14:tracePt t="19432" x="2473325" y="2000250"/>
          <p14:tracePt t="19448" x="2473325" y="2017713"/>
          <p14:tracePt t="19465" x="2473325" y="2027238"/>
          <p14:tracePt t="19481" x="2473325" y="2036763"/>
          <p14:tracePt t="22388" x="2482850" y="2036763"/>
          <p14:tracePt t="22653" x="2482850" y="2027238"/>
          <p14:tracePt t="22662" x="2482850" y="2017713"/>
          <p14:tracePt t="22685" x="2482850" y="2009775"/>
          <p14:tracePt t="22702" x="2490788" y="2009775"/>
          <p14:tracePt t="22982" x="2482850" y="2017713"/>
          <p14:tracePt t="22990" x="2473325" y="2036763"/>
          <p14:tracePt t="22990" x="2473325" y="2044700"/>
          <p14:tracePt t="23007" x="2455863" y="2054225"/>
          <p14:tracePt t="23008" x="2446338" y="2062163"/>
          <p14:tracePt t="23018" x="2428875" y="2081213"/>
          <p14:tracePt t="23035" x="2419350" y="2089150"/>
          <p14:tracePt t="23051" x="2411413" y="2089150"/>
          <p14:tracePt t="23068" x="2401888" y="2098675"/>
          <p14:tracePt t="23084" x="2374900" y="2108200"/>
          <p14:tracePt t="23101" x="2339975" y="2108200"/>
          <p14:tracePt t="23119" x="2303463" y="2116138"/>
          <p14:tracePt t="23135" x="2224088" y="2116138"/>
          <p14:tracePt t="23152" x="2143125" y="2125663"/>
          <p14:tracePt t="23169" x="2036763" y="2125663"/>
          <p14:tracePt t="23185" x="1946275" y="2133600"/>
          <p14:tracePt t="23202" x="1874838" y="2133600"/>
          <p14:tracePt t="23219" x="1839913" y="2143125"/>
          <p14:tracePt t="23235" x="1785938" y="2152650"/>
          <p14:tracePt t="23252" x="1758950" y="2152650"/>
          <p14:tracePt t="23268" x="1714500" y="2179638"/>
          <p14:tracePt t="23268" x="1704975" y="2179638"/>
          <p14:tracePt t="23286" x="1697038" y="2187575"/>
          <p14:tracePt t="23357" x="1687513" y="2197100"/>
          <p14:tracePt t="23367" x="1679575" y="2205038"/>
          <p14:tracePt t="23373" x="1652588" y="2214563"/>
          <p14:tracePt t="23373" x="1643063" y="2232025"/>
          <p14:tracePt t="23390" x="1633538" y="2251075"/>
          <p14:tracePt t="23401" x="1608138" y="2268538"/>
          <p14:tracePt t="23402" x="1571625" y="2312988"/>
          <p14:tracePt t="23418" x="1536700" y="2366963"/>
          <p14:tracePt t="23435" x="1509713" y="2393950"/>
          <p14:tracePt t="23452" x="1500188" y="2419350"/>
          <p14:tracePt t="23468" x="1490663" y="2428875"/>
          <p14:tracePt t="23485" x="1482725" y="2446338"/>
          <p14:tracePt t="23502" x="1482725" y="2473325"/>
          <p14:tracePt t="23518" x="1473200" y="2482850"/>
          <p14:tracePt t="23536" x="1465263" y="2500313"/>
          <p14:tracePt t="23552" x="1465263" y="2509838"/>
          <p14:tracePt t="23569" x="1446213" y="2544763"/>
          <p14:tracePt t="23586" x="1446213" y="2562225"/>
          <p14:tracePt t="23603" x="1446213" y="2581275"/>
          <p14:tracePt t="23619" x="1446213" y="2625725"/>
          <p14:tracePt t="23636" x="1438275" y="2643188"/>
          <p14:tracePt t="23652" x="1401763" y="2741613"/>
          <p14:tracePt t="23670" x="1393825" y="2776538"/>
          <p14:tracePt t="23686" x="1384300" y="2803525"/>
          <p14:tracePt t="23703" x="1366838" y="2813050"/>
          <p14:tracePt t="23719" x="1366838" y="2822575"/>
          <p14:tracePt t="23736" x="1357313" y="2840038"/>
          <p14:tracePt t="23752" x="1347788" y="2847975"/>
          <p14:tracePt t="23770" x="1339850" y="2857500"/>
          <p14:tracePt t="23786" x="1339850" y="2867025"/>
          <p14:tracePt t="23803" x="1330325" y="2867025"/>
          <p14:tracePt t="23820" x="1312863" y="2867025"/>
          <p14:tracePt t="23837" x="1303338" y="2874963"/>
          <p14:tracePt t="23853" x="1295400" y="2884488"/>
          <p14:tracePt t="23912" x="1285875" y="2884488"/>
          <p14:tracePt t="23919" x="1268413" y="2884488"/>
          <p14:tracePt t="23934" x="1250950" y="2884488"/>
          <p14:tracePt t="23943" x="1241425" y="2884488"/>
          <p14:tracePt t="23944" x="1231900" y="2884488"/>
          <p14:tracePt t="23952" x="1223963" y="2884488"/>
          <p14:tracePt t="24087" x="1214438" y="2884488"/>
          <p14:tracePt t="24334" x="1214438" y="2894013"/>
          <p14:tracePt t="24356" x="1214438" y="2901950"/>
          <p14:tracePt t="24380" x="1214438" y="2911475"/>
          <p14:tracePt t="24390" x="1214438" y="2919413"/>
          <p14:tracePt t="24413" x="1204913" y="2919413"/>
          <p14:tracePt t="24581" x="1196975" y="2919413"/>
          <p14:tracePt t="24773" x="1196975" y="2928938"/>
          <p14:tracePt t="24805" x="1204913" y="2928938"/>
          <p14:tracePt t="24909" x="1214438" y="2928938"/>
          <p14:tracePt t="24933" x="1223963" y="2928938"/>
          <p14:tracePt t="24941" x="1223963" y="2938463"/>
          <p14:tracePt t="25126" x="1231900" y="2938463"/>
          <p14:tracePt t="25150" x="1241425" y="2938463"/>
          <p14:tracePt t="25167" x="1250950" y="2938463"/>
          <p14:tracePt t="25182" x="1258888" y="2938463"/>
          <p14:tracePt t="25190" x="1268413" y="2938463"/>
          <p14:tracePt t="25207" x="1268413" y="2946400"/>
          <p14:tracePt t="25208" x="1276350" y="2946400"/>
          <p14:tracePt t="25238" x="1285875" y="2955925"/>
          <p14:tracePt t="25240" x="1295400" y="2955925"/>
          <p14:tracePt t="25254" x="1322388" y="2955925"/>
          <p14:tracePt t="25271" x="1357313" y="2965450"/>
          <p14:tracePt t="25287" x="1374775" y="2973388"/>
          <p14:tracePt t="25306" x="1384300" y="2973388"/>
          <p14:tracePt t="25322" x="1384300" y="2982913"/>
          <p14:tracePt t="25368" x="1393825" y="2982913"/>
          <p14:tracePt t="25391" x="1401763" y="2982913"/>
          <p14:tracePt t="25398" x="1411288" y="2982913"/>
          <p14:tracePt t="25410" x="1419225" y="2982913"/>
          <p14:tracePt t="25412" x="1428750" y="2982913"/>
          <p14:tracePt t="25421" x="1455738" y="2990850"/>
          <p14:tracePt t="25437" x="1482725" y="3000375"/>
          <p14:tracePt t="25454" x="1500188" y="3000375"/>
          <p14:tracePt t="25471" x="1509713" y="3000375"/>
          <p14:tracePt t="25488" x="1517650" y="3000375"/>
          <p14:tracePt t="25504" x="1536700" y="3000375"/>
          <p14:tracePt t="25521" x="1544638" y="3000375"/>
          <p14:tracePt t="25538" x="1562100" y="3000375"/>
          <p14:tracePt t="25555" x="1571625" y="3000375"/>
          <p14:tracePt t="25571" x="1589088" y="3000375"/>
          <p14:tracePt t="25588" x="1598613" y="3000375"/>
          <p14:tracePt t="25604" x="1616075" y="3009900"/>
          <p14:tracePt t="25622" x="1625600" y="3009900"/>
          <p14:tracePt t="25638" x="1660525" y="3009900"/>
          <p14:tracePt t="25655" x="1697038" y="3017838"/>
          <p14:tracePt t="25671" x="1741488" y="3017838"/>
          <p14:tracePt t="25688" x="1776413" y="3017838"/>
          <p14:tracePt t="25705" x="1830388" y="3027363"/>
          <p14:tracePt t="25721" x="1901825" y="3027363"/>
          <p14:tracePt t="25738" x="1928813" y="3027363"/>
          <p14:tracePt t="25755" x="1955800" y="3027363"/>
          <p14:tracePt t="25772" x="1973263" y="3027363"/>
          <p14:tracePt t="25788" x="2000250" y="3027363"/>
          <p14:tracePt t="25805" x="2027238" y="3027363"/>
          <p14:tracePt t="25821" x="2036763" y="3036888"/>
          <p14:tracePt t="25821" x="2044700" y="3036888"/>
          <p14:tracePt t="25838" x="2054225" y="3036888"/>
          <p14:tracePt t="25855" x="2062163" y="3036888"/>
          <p14:tracePt t="25950" x="2071688" y="3036888"/>
          <p14:tracePt t="25958" x="2081213" y="3036888"/>
          <p14:tracePt t="25971" x="2089150" y="3036888"/>
          <p14:tracePt t="25973" x="2098675" y="3036888"/>
          <p14:tracePt t="25988" x="2116138" y="3036888"/>
          <p14:tracePt t="26004" x="2133600" y="3036888"/>
          <p14:tracePt t="26021" x="2143125" y="3036888"/>
          <p14:tracePt t="26038" x="2160588" y="3036888"/>
          <p14:tracePt t="26055" x="2179638" y="3036888"/>
          <p14:tracePt t="26071" x="2187575" y="3036888"/>
          <p14:tracePt t="26089" x="2205038" y="3036888"/>
          <p14:tracePt t="26105" x="2224088" y="3036888"/>
          <p14:tracePt t="26124" x="2251075" y="3036888"/>
          <p14:tracePt t="26139" x="2276475" y="3036888"/>
          <p14:tracePt t="26156" x="2295525" y="3036888"/>
          <p14:tracePt t="26172" x="2303463" y="3027363"/>
          <p14:tracePt t="26189" x="2312988" y="3027363"/>
          <p14:tracePt t="26302" x="2295525" y="3027363"/>
          <p14:tracePt t="26342" x="2286000" y="3027363"/>
          <p14:tracePt t="26361" x="2276475" y="3027363"/>
          <p14:tracePt t="26363" x="2268538" y="3027363"/>
          <p14:tracePt t="26371" x="2251075" y="3017838"/>
          <p14:tracePt t="26388" x="2224088" y="3017838"/>
          <p14:tracePt t="26405" x="2197100" y="3017838"/>
          <p14:tracePt t="26421" x="2108200" y="3017838"/>
          <p14:tracePt t="26439" x="2044700" y="3017838"/>
          <p14:tracePt t="26455" x="1990725" y="3017838"/>
          <p14:tracePt t="26472" x="1973263" y="3017838"/>
          <p14:tracePt t="26488" x="1965325" y="3017838"/>
          <p14:tracePt t="26524" x="1955800" y="3017838"/>
          <p14:tracePt t="26527" x="1946275" y="3017838"/>
          <p14:tracePt t="26539" x="1901825" y="3017838"/>
          <p14:tracePt t="26555" x="1803400" y="3017838"/>
          <p14:tracePt t="26572" x="1731963" y="3009900"/>
          <p14:tracePt t="26589" x="1616075" y="2990850"/>
          <p14:tracePt t="26606" x="1465263" y="2973388"/>
          <p14:tracePt t="26623" x="1347788" y="2955925"/>
          <p14:tracePt t="26639" x="1322388" y="2946400"/>
          <p14:tracePt t="26655" x="1295400" y="2946400"/>
          <p14:tracePt t="26673" x="1276350" y="2946400"/>
          <p14:tracePt t="26690" x="1241425" y="2946400"/>
          <p14:tracePt t="26690" x="1214438" y="2946400"/>
          <p14:tracePt t="26710" x="1196975" y="2946400"/>
          <p14:tracePt t="26723" x="1143000" y="2946400"/>
          <p14:tracePt t="26739" x="1089025" y="2946400"/>
          <p14:tracePt t="26755" x="1054100" y="2946400"/>
          <p14:tracePt t="26772" x="1036638" y="2938463"/>
          <p14:tracePt t="26789" x="1017588" y="2938463"/>
          <p14:tracePt t="26805" x="1009650" y="2938463"/>
          <p14:tracePt t="26823" x="990600" y="2938463"/>
          <p14:tracePt t="26840" x="973138" y="2938463"/>
          <p14:tracePt t="26856" x="955675" y="2938463"/>
          <p14:tracePt t="26873" x="919163" y="2946400"/>
          <p14:tracePt t="26890" x="893763" y="2946400"/>
          <p14:tracePt t="26959" x="884238" y="2946400"/>
          <p14:tracePt t="27031" x="866775" y="2938463"/>
          <p14:tracePt t="27040" x="857250" y="2928938"/>
          <p14:tracePt t="27046" x="822325" y="2901950"/>
          <p14:tracePt t="27054" x="785813" y="2874963"/>
          <p14:tracePt t="27061" x="652463" y="2795588"/>
          <p14:tracePt t="27072" x="544513" y="2732088"/>
          <p14:tracePt t="27089" x="428625" y="2670175"/>
          <p14:tracePt t="27106" x="374650" y="2633663"/>
          <p14:tracePt t="27124" x="339725" y="2616200"/>
          <p14:tracePt t="27141" x="312738" y="2608263"/>
          <p14:tracePt t="27157" x="295275" y="2608263"/>
          <p14:tracePt t="27174" x="258763" y="2608263"/>
          <p14:tracePt t="27191" x="223838" y="2608263"/>
          <p14:tracePt t="27207" x="196850" y="2633663"/>
          <p14:tracePt t="27223" x="169863" y="2652713"/>
          <p14:tracePt t="27240" x="160338" y="2679700"/>
          <p14:tracePt t="27257" x="152400" y="2697163"/>
          <p14:tracePt t="27274" x="152400" y="2724150"/>
          <p14:tracePt t="27290" x="152400" y="2732088"/>
          <p14:tracePt t="27307" x="152400" y="2759075"/>
          <p14:tracePt t="27323" x="160338" y="2786063"/>
          <p14:tracePt t="27340" x="204788" y="2847975"/>
          <p14:tracePt t="27357" x="258763" y="2919413"/>
          <p14:tracePt t="27374" x="322263" y="2982913"/>
          <p14:tracePt t="27391" x="330200" y="3009900"/>
          <p14:tracePt t="27408" x="330200" y="3027363"/>
          <p14:tracePt t="27424" x="330200" y="3036888"/>
          <p14:tracePt t="27440" x="330200" y="3054350"/>
          <p14:tracePt t="27457" x="330200" y="3071813"/>
          <p14:tracePt t="27473" x="330200" y="3081338"/>
          <p14:tracePt t="27490" x="330200" y="3098800"/>
          <p14:tracePt t="27507" x="330200" y="3133725"/>
          <p14:tracePt t="27524" x="330200" y="3170238"/>
          <p14:tracePt t="27540" x="330200" y="3197225"/>
          <p14:tracePt t="27557" x="330200" y="3232150"/>
          <p14:tracePt t="27574" x="312738" y="3259138"/>
          <p14:tracePt t="27591" x="312738" y="3286125"/>
          <p14:tracePt t="27607" x="312738" y="3313113"/>
          <p14:tracePt t="27624" x="303213" y="3348038"/>
          <p14:tracePt t="27641" x="303213" y="3367088"/>
          <p14:tracePt t="27657" x="295275" y="3402013"/>
          <p14:tracePt t="27674" x="295275" y="3419475"/>
          <p14:tracePt t="27691" x="295275" y="3465513"/>
          <p14:tracePt t="27707" x="295275" y="3500438"/>
          <p14:tracePt t="27724" x="312738" y="3544888"/>
          <p14:tracePt t="27741" x="339725" y="3581400"/>
          <p14:tracePt t="27757" x="347663" y="3625850"/>
          <p14:tracePt t="27774" x="384175" y="3697288"/>
          <p14:tracePt t="27792" x="401638" y="3732213"/>
          <p14:tracePt t="27807" x="411163" y="3759200"/>
          <p14:tracePt t="27824" x="419100" y="3776663"/>
          <p14:tracePt t="27841" x="428625" y="3813175"/>
          <p14:tracePt t="27857" x="446088" y="3830638"/>
          <p14:tracePt t="27874" x="455613" y="3848100"/>
          <p14:tracePt t="27891" x="465138" y="3867150"/>
          <p14:tracePt t="27908" x="482600" y="3884613"/>
          <p14:tracePt t="27924" x="500063" y="3911600"/>
          <p14:tracePt t="27941" x="509588" y="3929063"/>
          <p14:tracePt t="27957" x="554038" y="3946525"/>
          <p14:tracePt t="27975" x="588963" y="3956050"/>
          <p14:tracePt t="27991" x="633413" y="3965575"/>
          <p14:tracePt t="28008" x="669925" y="3965575"/>
          <p14:tracePt t="28024" x="741363" y="3965575"/>
          <p14:tracePt t="28041" x="795338" y="3965575"/>
          <p14:tracePt t="28057" x="847725" y="3956050"/>
          <p14:tracePt t="28074" x="884238" y="3938588"/>
          <p14:tracePt t="28091" x="911225" y="3919538"/>
          <p14:tracePt t="28108" x="938213" y="3894138"/>
          <p14:tracePt t="28124" x="946150" y="3857625"/>
          <p14:tracePt t="28141" x="1000125" y="3776663"/>
          <p14:tracePt t="28159" x="1009650" y="3751263"/>
          <p14:tracePt t="28173" x="1054100" y="3670300"/>
          <p14:tracePt t="28190" x="1071563" y="3625850"/>
          <p14:tracePt t="28207" x="1089025" y="3562350"/>
          <p14:tracePt t="28223" x="1116013" y="3490913"/>
          <p14:tracePt t="28240" x="1125538" y="3419475"/>
          <p14:tracePt t="28257" x="1125538" y="3367088"/>
          <p14:tracePt t="28273" x="1133475" y="3313113"/>
          <p14:tracePt t="28290" x="1133475" y="3241675"/>
          <p14:tracePt t="28307" x="1133475" y="3187700"/>
          <p14:tracePt t="28324" x="1133475" y="3125788"/>
          <p14:tracePt t="28340" x="1116013" y="3044825"/>
          <p14:tracePt t="28357" x="1108075" y="2982913"/>
          <p14:tracePt t="28373" x="1062038" y="2867025"/>
          <p14:tracePt t="28390" x="1044575" y="2803525"/>
          <p14:tracePt t="28407" x="1027113" y="2759075"/>
          <p14:tracePt t="28424" x="1009650" y="2705100"/>
          <p14:tracePt t="28440" x="982663" y="2670175"/>
          <p14:tracePt t="28457" x="938213" y="2633663"/>
          <p14:tracePt t="28474" x="893763" y="2608263"/>
          <p14:tracePt t="28490" x="847725" y="2608263"/>
          <p14:tracePt t="28507" x="812800" y="2598738"/>
          <p14:tracePt t="28524" x="768350" y="2598738"/>
          <p14:tracePt t="28540" x="750888" y="2598738"/>
          <p14:tracePt t="28557" x="704850" y="2616200"/>
          <p14:tracePt t="28639" x="696913" y="2616200"/>
          <p14:tracePt t="28646" x="696913" y="2625725"/>
          <p14:tracePt t="28662" x="696913" y="2633663"/>
          <p14:tracePt t="28678" x="696913" y="2652713"/>
          <p14:tracePt t="28690" x="696913" y="2660650"/>
          <p14:tracePt t="28691" x="704850" y="2687638"/>
          <p14:tracePt t="28707" x="741363" y="2714625"/>
          <p14:tracePt t="28723" x="803275" y="2751138"/>
          <p14:tracePt t="28740" x="901700" y="2803525"/>
          <p14:tracePt t="28757" x="1054100" y="2867025"/>
          <p14:tracePt t="28776" x="1143000" y="2894013"/>
          <p14:tracePt t="28791" x="1196975" y="2901950"/>
          <p14:tracePt t="28808" x="1241425" y="2919413"/>
          <p14:tracePt t="28825" x="1276350" y="2928938"/>
          <p14:tracePt t="28842" x="1339850" y="2946400"/>
          <p14:tracePt t="28858" x="1374775" y="2955925"/>
          <p14:tracePt t="28875" x="1411288" y="2965450"/>
          <p14:tracePt t="28891" x="1411288" y="2973388"/>
          <p14:tracePt t="28908" x="1419225" y="2973388"/>
          <p14:tracePt t="29222" x="1438275" y="2973388"/>
          <p14:tracePt t="29231" x="1455738" y="2982913"/>
          <p14:tracePt t="29233" x="1473200" y="2982913"/>
          <p14:tracePt t="29241" x="1536700" y="3000375"/>
          <p14:tracePt t="29258" x="1581150" y="3017838"/>
          <p14:tracePt t="29274" x="1643063" y="3044825"/>
          <p14:tracePt t="29291" x="1670050" y="3044825"/>
          <p14:tracePt t="29308" x="1697038" y="3044825"/>
          <p14:tracePt t="29324" x="1731963" y="3054350"/>
          <p14:tracePt t="29341" x="1741488" y="3054350"/>
          <p14:tracePt t="29358" x="1803400" y="3062288"/>
          <p14:tracePt t="29376" x="1847850" y="3071813"/>
          <p14:tracePt t="29392" x="1919288" y="3081338"/>
          <p14:tracePt t="29409" x="2000250" y="3089275"/>
          <p14:tracePt t="29425" x="2108200" y="3089275"/>
          <p14:tracePt t="29442" x="2197100" y="3089275"/>
          <p14:tracePt t="29459" x="2268538" y="3089275"/>
          <p14:tracePt t="29475" x="2357438" y="3108325"/>
          <p14:tracePt t="29491" x="2446338" y="3108325"/>
          <p14:tracePt t="29508" x="2536825" y="3108325"/>
          <p14:tracePt t="29525" x="2608263" y="3116263"/>
          <p14:tracePt t="29542" x="2705100" y="3116263"/>
          <p14:tracePt t="29558" x="2768600" y="3125788"/>
          <p14:tracePt t="29575" x="2803525" y="3125788"/>
          <p14:tracePt t="29591" x="2894013" y="3133725"/>
          <p14:tracePt t="29608" x="2973388" y="3133725"/>
          <p14:tracePt t="29625" x="3071813" y="3133725"/>
          <p14:tracePt t="29641" x="3179763" y="3133725"/>
          <p14:tracePt t="29658" x="3276600" y="3133725"/>
          <p14:tracePt t="29675" x="3394075" y="3133725"/>
          <p14:tracePt t="29692" x="3490913" y="3133725"/>
          <p14:tracePt t="29708" x="3616325" y="3133725"/>
          <p14:tracePt t="29725" x="3751263" y="3133725"/>
          <p14:tracePt t="29742" x="3973513" y="3125788"/>
          <p14:tracePt t="29759" x="4089400" y="3125788"/>
          <p14:tracePt t="29775" x="4197350" y="3116263"/>
          <p14:tracePt t="29792" x="4259263" y="3116263"/>
          <p14:tracePt t="29808" x="4303713" y="3116263"/>
          <p14:tracePt t="29825" x="4367213" y="3116263"/>
          <p14:tracePt t="29842" x="4419600" y="3116263"/>
          <p14:tracePt t="29859" x="4500563" y="3108325"/>
          <p14:tracePt t="29875" x="4562475" y="3108325"/>
          <p14:tracePt t="29892" x="4633913" y="3108325"/>
          <p14:tracePt t="29908" x="4741863" y="3098800"/>
          <p14:tracePt t="29925" x="4848225" y="3089275"/>
          <p14:tracePt t="29942" x="5027613" y="3089275"/>
          <p14:tracePt t="29959" x="5126038" y="3089275"/>
          <p14:tracePt t="29975" x="5214938" y="3089275"/>
          <p14:tracePt t="29992" x="5286375" y="3089275"/>
          <p14:tracePt t="30008" x="5367338" y="3081338"/>
          <p14:tracePt t="30025" x="5438775" y="3081338"/>
          <p14:tracePt t="30042" x="5562600" y="3081338"/>
          <p14:tracePt t="30058" x="5715000" y="3081338"/>
          <p14:tracePt t="30075" x="5867400" y="3081338"/>
          <p14:tracePt t="30092" x="6018213" y="3062288"/>
          <p14:tracePt t="30109" x="6153150" y="3062288"/>
          <p14:tracePt t="30125" x="6296025" y="3062288"/>
          <p14:tracePt t="30142" x="6357938" y="3062288"/>
          <p14:tracePt t="30159" x="6402388" y="3054350"/>
          <p14:tracePt t="30176" x="6446838" y="3044825"/>
          <p14:tracePt t="30192" x="6500813" y="3027363"/>
          <p14:tracePt t="30209" x="6589713" y="3027363"/>
          <p14:tracePt t="30225" x="6715125" y="3017838"/>
          <p14:tracePt t="30242" x="6848475" y="3000375"/>
          <p14:tracePt t="30259" x="6983413" y="3000375"/>
          <p14:tracePt t="30275" x="7099300" y="2990850"/>
          <p14:tracePt t="30292" x="7197725" y="2982913"/>
          <p14:tracePt t="30309" x="7313613" y="2965450"/>
          <p14:tracePt t="30326" x="7466013" y="2955925"/>
          <p14:tracePt t="30342" x="7572375" y="2955925"/>
          <p14:tracePt t="30359" x="7670800" y="2946400"/>
          <p14:tracePt t="30375" x="7813675" y="2946400"/>
          <p14:tracePt t="30392" x="7983538" y="2946400"/>
          <p14:tracePt t="30409" x="8099425" y="2946400"/>
          <p14:tracePt t="30426" x="8180388" y="2946400"/>
          <p14:tracePt t="30442" x="8224838" y="2946400"/>
          <p14:tracePt t="30459" x="8251825" y="2946400"/>
          <p14:tracePt t="30474" x="8269288" y="2938463"/>
          <p14:tracePt t="30491" x="8296275" y="2928938"/>
          <p14:tracePt t="30508" x="8331200" y="2919413"/>
          <p14:tracePt t="30525" x="8385175" y="2911475"/>
          <p14:tracePt t="30541" x="8439150" y="2901950"/>
          <p14:tracePt t="30558" x="8501063" y="2894013"/>
          <p14:tracePt t="30575" x="8582025" y="2894013"/>
          <p14:tracePt t="30592" x="8643938" y="2894013"/>
          <p14:tracePt t="30608" x="8715375" y="2884488"/>
          <p14:tracePt t="30625" x="8796338" y="2874963"/>
          <p14:tracePt t="30641" x="8867775" y="2867025"/>
          <p14:tracePt t="30658" x="8894763" y="2847975"/>
          <p14:tracePt t="30675" x="8902700" y="2847975"/>
          <p14:tracePt t="30691" x="8902700" y="2830513"/>
          <p14:tracePt t="30708" x="8912225" y="2830513"/>
          <p14:tracePt t="30725" x="8939213" y="2822575"/>
          <p14:tracePt t="30741" x="8966200" y="2813050"/>
          <p14:tracePt t="30758" x="8966200" y="2803525"/>
          <p14:tracePt t="30798" x="8966200" y="2795588"/>
          <p14:tracePt t="30814" x="8974138" y="2786063"/>
          <p14:tracePt t="30825" x="8974138" y="2776538"/>
          <p14:tracePt t="30844" x="8974138" y="2768600"/>
          <p14:tracePt t="30858" x="8974138" y="2751138"/>
          <p14:tracePt t="30861" x="8974138" y="2741613"/>
          <p14:tracePt t="30875" x="8974138" y="2732088"/>
          <p14:tracePt t="30891" x="8974138" y="2705100"/>
          <p14:tracePt t="30909" x="8974138" y="2687638"/>
          <p14:tracePt t="30925" x="8974138" y="2670175"/>
          <p14:tracePt t="30942" x="8947150" y="2660650"/>
          <p14:tracePt t="30958" x="8920163" y="2660650"/>
          <p14:tracePt t="30975" x="8902700" y="2652713"/>
          <p14:tracePt t="30992" x="8885238" y="2633663"/>
          <p14:tracePt t="31008" x="8858250" y="2608263"/>
          <p14:tracePt t="31025" x="8804275" y="2608263"/>
          <p14:tracePt t="31042" x="8777288" y="2589213"/>
          <p14:tracePt t="31059" x="8732838" y="2571750"/>
          <p14:tracePt t="31075" x="8688388" y="2554288"/>
          <p14:tracePt t="31092" x="8634413" y="2544763"/>
          <p14:tracePt t="31108" x="8572500" y="2517775"/>
          <p14:tracePt t="31126" x="8562975" y="2517775"/>
          <p14:tracePt t="31142" x="8555038" y="2509838"/>
          <p14:tracePt t="31206" x="8545513" y="2509838"/>
          <p14:tracePt t="31213" x="8528050" y="2509838"/>
          <p14:tracePt t="31225" x="8501063" y="2527300"/>
          <p14:tracePt t="31226" x="8474075" y="2527300"/>
          <p14:tracePt t="31241" x="8420100" y="2554288"/>
          <p14:tracePt t="31258" x="8394700" y="2562225"/>
          <p14:tracePt t="31276" x="8385175" y="2571750"/>
          <p14:tracePt t="31276" x="8375650" y="2571750"/>
          <p14:tracePt t="31293" x="8367713" y="2571750"/>
          <p14:tracePt t="31309" x="8367713" y="2581275"/>
          <p14:tracePt t="31326" x="8358188" y="2625725"/>
          <p14:tracePt t="31343" x="8358188" y="2660650"/>
          <p14:tracePt t="31359" x="8358188" y="2724150"/>
          <p14:tracePt t="31376" x="8358188" y="2813050"/>
          <p14:tracePt t="31393" x="8358188" y="2894013"/>
          <p14:tracePt t="31409" x="8367713" y="2946400"/>
          <p14:tracePt t="31426" x="8367713" y="2990850"/>
          <p14:tracePt t="31443" x="8385175" y="3000375"/>
          <p14:tracePt t="31459" x="8412163" y="3000375"/>
          <p14:tracePt t="31476" x="8456613" y="3000375"/>
          <p14:tracePt t="31493" x="8537575" y="2973388"/>
          <p14:tracePt t="31510" x="8599488" y="2946400"/>
          <p14:tracePt t="31526" x="8661400" y="2938463"/>
          <p14:tracePt t="31543" x="8697913" y="2911475"/>
          <p14:tracePt t="31560" x="8705850" y="2901950"/>
          <p14:tracePt t="31576" x="8715375" y="2884488"/>
          <p14:tracePt t="31593" x="8715375" y="2857500"/>
          <p14:tracePt t="31610" x="8732838" y="2822575"/>
          <p14:tracePt t="31626" x="8742363" y="2795588"/>
          <p14:tracePt t="31643" x="8777288" y="2751138"/>
          <p14:tracePt t="31659" x="8823325" y="2705100"/>
          <p14:tracePt t="31676" x="8848725" y="2670175"/>
          <p14:tracePt t="31676" x="8848725" y="2652713"/>
          <p14:tracePt t="31694" x="8858250" y="2608263"/>
          <p14:tracePt t="31710" x="8858250" y="2589213"/>
          <p14:tracePt t="31726" x="8858250" y="2562225"/>
          <p14:tracePt t="31743" x="8840788" y="2544763"/>
          <p14:tracePt t="31760" x="8831263" y="2536825"/>
          <p14:tracePt t="31776" x="8813800" y="2536825"/>
          <p14:tracePt t="31793" x="8786813" y="2517775"/>
          <p14:tracePt t="31810" x="8742363" y="2509838"/>
          <p14:tracePt t="31827" x="8688388" y="2509838"/>
          <p14:tracePt t="31843" x="8626475" y="2509838"/>
          <p14:tracePt t="31860" x="8572500" y="2509838"/>
          <p14:tracePt t="31876" x="8501063" y="2509838"/>
          <p14:tracePt t="31894" x="8483600" y="2509838"/>
          <p14:tracePt t="31910" x="8466138" y="2509838"/>
          <p14:tracePt t="31953" x="8456613" y="2509838"/>
          <p14:tracePt t="31975" x="8439150" y="2509838"/>
          <p14:tracePt t="31982" x="8429625" y="2509838"/>
          <p14:tracePt t="31984" x="8412163" y="2509838"/>
          <p14:tracePt t="31992" x="8367713" y="2527300"/>
          <p14:tracePt t="32009" x="8296275" y="2554288"/>
          <p14:tracePt t="32026" x="8224838" y="2571750"/>
          <p14:tracePt t="32043" x="8161338" y="2589213"/>
          <p14:tracePt t="32060" x="8116888" y="2608263"/>
          <p14:tracePt t="32076" x="8081963" y="2616200"/>
          <p14:tracePt t="32093" x="8062913" y="2616200"/>
          <p14:tracePt t="32110" x="8054975" y="2616200"/>
          <p14:tracePt t="32126" x="8018463" y="2616200"/>
          <p14:tracePt t="32143" x="7920038" y="2589213"/>
          <p14:tracePt t="32160" x="7759700" y="2554288"/>
          <p14:tracePt t="32177" x="7572375" y="2517775"/>
          <p14:tracePt t="32194" x="7419975" y="2490788"/>
          <p14:tracePt t="32211" x="7286625" y="2446338"/>
          <p14:tracePt t="32227" x="7153275" y="2401888"/>
          <p14:tracePt t="32244" x="7054850" y="2393950"/>
          <p14:tracePt t="32260" x="6786563" y="2384425"/>
          <p14:tracePt t="32278" x="6562725" y="2366963"/>
          <p14:tracePt t="32294" x="6323013" y="2357438"/>
          <p14:tracePt t="32311" x="6054725" y="2357438"/>
          <p14:tracePt t="32327" x="5822950" y="2357438"/>
          <p14:tracePt t="32344" x="5572125" y="2357438"/>
          <p14:tracePt t="32360" x="5375275" y="2357438"/>
          <p14:tracePt t="32377" x="5251450" y="2374900"/>
          <p14:tracePt t="32394" x="5108575" y="2419350"/>
          <p14:tracePt t="32411" x="4991100" y="2473325"/>
          <p14:tracePt t="32427" x="4848225" y="2536825"/>
          <p14:tracePt t="32444" x="4670425" y="2633663"/>
          <p14:tracePt t="32460" x="4419600" y="2759075"/>
          <p14:tracePt t="32477" x="4251325" y="2867025"/>
          <p14:tracePt t="32494" x="4116388" y="2955925"/>
          <p14:tracePt t="32510" x="3990975" y="3027363"/>
          <p14:tracePt t="32527" x="3830638" y="3098800"/>
          <p14:tracePt t="32544" x="3714750" y="3152775"/>
          <p14:tracePt t="32561" x="3571875" y="3187700"/>
          <p14:tracePt t="32577" x="3411538" y="3214688"/>
          <p14:tracePt t="32594" x="3259138" y="3232150"/>
          <p14:tracePt t="32610" x="3125788" y="3232150"/>
          <p14:tracePt t="32627" x="2982913" y="3241675"/>
          <p14:tracePt t="32643" x="2822575" y="3241675"/>
          <p14:tracePt t="32660" x="2697163" y="3241675"/>
          <p14:tracePt t="32677" x="2536825" y="3241675"/>
          <p14:tracePt t="32694" x="2411413" y="3241675"/>
          <p14:tracePt t="32710" x="2286000" y="3241675"/>
          <p14:tracePt t="32727" x="2224088" y="3241675"/>
          <p14:tracePt t="32743" x="2179638" y="3241675"/>
          <p14:tracePt t="32760" x="2143125" y="3241675"/>
          <p14:tracePt t="32777" x="2054225" y="3241675"/>
          <p14:tracePt t="32793" x="1955800" y="3241675"/>
          <p14:tracePt t="32810" x="1857375" y="3241675"/>
          <p14:tracePt t="32827" x="1714500" y="3241675"/>
          <p14:tracePt t="32844" x="1625600" y="3241675"/>
          <p14:tracePt t="32860" x="1581150" y="3241675"/>
          <p14:tracePt t="32989" x="1571625" y="3232150"/>
          <p14:tracePt t="32997" x="1571625" y="3224213"/>
          <p14:tracePt t="32997" x="1562100" y="3214688"/>
          <p14:tracePt t="33012" x="1554163" y="3214688"/>
          <p14:tracePt t="33026" x="1544638" y="3205163"/>
          <p14:tracePt t="33028" x="1527175" y="3197225"/>
          <p14:tracePt t="33043" x="1527175" y="3187700"/>
          <p14:tracePt t="33086" x="1527175" y="3179763"/>
          <p14:tracePt t="33126" x="1517650" y="3179763"/>
          <p14:tracePt t="33142" x="1517650" y="3160713"/>
          <p14:tracePt t="33151" x="1509713" y="3152775"/>
          <p14:tracePt t="33183" x="1509713" y="3143250"/>
          <p14:tracePt t="33199" x="1500188" y="3125788"/>
          <p14:tracePt t="33201" x="1500188" y="3116263"/>
          <p14:tracePt t="33230" x="1490663" y="3108325"/>
          <p14:tracePt t="33232" x="1490663" y="3098800"/>
          <p14:tracePt t="33245" x="1482725" y="3098800"/>
          <p14:tracePt t="33295" x="1473200" y="3089275"/>
          <p14:tracePt t="33318" x="1473200" y="3081338"/>
          <p14:tracePt t="33334" x="1465263" y="3081338"/>
          <p14:tracePt t="33350" x="1455738" y="3081338"/>
          <p14:tracePt t="33407" x="1446213" y="3081338"/>
          <p14:tracePt t="33430" x="1428750" y="3081338"/>
          <p14:tracePt t="33431" x="1428750" y="3071813"/>
          <p14:tracePt t="33445" x="1419225" y="3071813"/>
          <p14:tracePt t="33461" x="1411288" y="3062288"/>
          <p14:tracePt t="33478" x="1401763" y="3062288"/>
          <p14:tracePt t="33495" x="1401763" y="3054350"/>
          <p14:tracePt t="33511" x="1401763" y="3044825"/>
          <p14:tracePt t="33552" x="1393825" y="3044825"/>
          <p14:tracePt t="33562" x="1393825" y="3036888"/>
          <p14:tracePt t="33829" x="1393825" y="3027363"/>
          <p14:tracePt t="34294" x="1401763" y="3027363"/>
          <p14:tracePt t="34302" x="1411288" y="3027363"/>
          <p14:tracePt t="34303" x="1428750" y="3027363"/>
          <p14:tracePt t="34311" x="1446213" y="3027363"/>
          <p14:tracePt t="34328" x="1455738" y="3027363"/>
          <p14:tracePt t="34344" x="1465263" y="3027363"/>
          <p14:tracePt t="34389" x="1473200" y="3027363"/>
          <p14:tracePt t="34742" x="1473200" y="3017838"/>
          <p14:tracePt t="34765" x="1473200" y="3009900"/>
          <p14:tracePt t="34773" x="1465263" y="3009900"/>
          <p14:tracePt t="34997" x="1473200" y="3000375"/>
          <p14:tracePt t="35013" x="1500188" y="3000375"/>
          <p14:tracePt t="35021" x="1509713" y="3000375"/>
          <p14:tracePt t="35029" x="1527175" y="3000375"/>
          <p14:tracePt t="35036" x="1544638" y="3000375"/>
          <p14:tracePt t="35045" x="1571625" y="3000375"/>
          <p14:tracePt t="35061" x="1581150" y="3000375"/>
          <p14:tracePt t="35078" x="1589088" y="3000375"/>
          <p14:tracePt t="35095" x="1598613" y="3000375"/>
          <p14:tracePt t="35149" x="1608138" y="3000375"/>
          <p14:tracePt t="35159" x="1616075" y="3000375"/>
          <p14:tracePt t="35162" x="1633538" y="3000375"/>
          <p14:tracePt t="35178" x="1670050" y="3000375"/>
          <p14:tracePt t="35180" x="1724025" y="3000375"/>
          <p14:tracePt t="35195" x="1795463" y="3009900"/>
          <p14:tracePt t="35212" x="1884363" y="3017838"/>
          <p14:tracePt t="35212" x="1893888" y="3017838"/>
          <p14:tracePt t="35229" x="1919288" y="3036888"/>
          <p14:tracePt t="35245" x="1938338" y="3036888"/>
          <p14:tracePt t="35341" x="1946275" y="3036888"/>
          <p14:tracePt t="35358" x="1955800" y="3036888"/>
          <p14:tracePt t="35368" x="1965325" y="3036888"/>
          <p14:tracePt t="35382" x="1973263" y="3036888"/>
          <p14:tracePt t="35397" x="1982788" y="3036888"/>
          <p14:tracePt t="35399" x="1990725" y="3036888"/>
          <p14:tracePt t="35412" x="2000250" y="3044825"/>
          <p14:tracePt t="35429" x="2009775" y="3054350"/>
          <p14:tracePt t="35445" x="2017713" y="3054350"/>
          <p14:tracePt t="35462" x="2044700" y="3062288"/>
          <p14:tracePt t="35479" x="2054225" y="3071813"/>
          <p14:tracePt t="35496" x="2071688" y="3081338"/>
          <p14:tracePt t="35512" x="2098675" y="3081338"/>
          <p14:tracePt t="35529" x="2116138" y="3089275"/>
          <p14:tracePt t="35546" x="2133600" y="3089275"/>
          <p14:tracePt t="35562" x="2152650" y="3089275"/>
          <p14:tracePt t="35598" x="2160588" y="3089275"/>
          <p14:tracePt t="35600" x="2170113" y="3089275"/>
          <p14:tracePt t="35613" x="2232025" y="3089275"/>
          <p14:tracePt t="35629" x="2286000" y="3089275"/>
          <p14:tracePt t="35646" x="2357438" y="3089275"/>
          <p14:tracePt t="35662" x="2438400" y="3089275"/>
          <p14:tracePt t="35679" x="2509838" y="3089275"/>
          <p14:tracePt t="35696" x="2562225" y="3089275"/>
          <p14:tracePt t="35712" x="2625725" y="3089275"/>
          <p14:tracePt t="35729" x="2670175" y="3089275"/>
          <p14:tracePt t="35748" x="2724150" y="3089275"/>
          <p14:tracePt t="35762" x="2803525" y="3098800"/>
          <p14:tracePt t="35779" x="2867025" y="3098800"/>
          <p14:tracePt t="35796" x="2982913" y="3108325"/>
          <p14:tracePt t="35813" x="3044825" y="3108325"/>
          <p14:tracePt t="35829" x="3081338" y="3108325"/>
          <p14:tracePt t="35846" x="3116263" y="3108325"/>
          <p14:tracePt t="35863" x="3152775" y="3116263"/>
          <p14:tracePt t="35879" x="3205163" y="3116263"/>
          <p14:tracePt t="35896" x="3259138" y="3125788"/>
          <p14:tracePt t="35913" x="3322638" y="3125788"/>
          <p14:tracePt t="35929" x="3375025" y="3125788"/>
          <p14:tracePt t="35946" x="3446463" y="3125788"/>
          <p14:tracePt t="35963" x="3509963" y="3125788"/>
          <p14:tracePt t="35979" x="3562350" y="3125788"/>
          <p14:tracePt t="35996" x="3643313" y="3125788"/>
          <p14:tracePt t="36013" x="3697288" y="3125788"/>
          <p14:tracePt t="36029" x="3732213" y="3125788"/>
          <p14:tracePt t="36046" x="3768725" y="3125788"/>
          <p14:tracePt t="36063" x="3803650" y="3125788"/>
          <p14:tracePt t="36079" x="3840163" y="3125788"/>
          <p14:tracePt t="36096" x="3884613" y="3125788"/>
          <p14:tracePt t="36113" x="3929063" y="3125788"/>
          <p14:tracePt t="36130" x="4000500" y="3125788"/>
          <p14:tracePt t="36146" x="4062413" y="3125788"/>
          <p14:tracePt t="36163" x="4125913" y="3125788"/>
          <p14:tracePt t="36179" x="4143375" y="3125788"/>
          <p14:tracePt t="36196" x="4160838" y="3125788"/>
          <p14:tracePt t="36285" x="4170363" y="3125788"/>
          <p14:tracePt t="36341" x="4187825" y="3125788"/>
          <p14:tracePt t="36349" x="4197350" y="3125788"/>
          <p14:tracePt t="36357" x="4205288" y="3108325"/>
          <p14:tracePt t="36365" x="4214813" y="3108325"/>
          <p14:tracePt t="36379" x="4214813" y="3098800"/>
          <p14:tracePt t="39277" x="4197350" y="3098800"/>
          <p14:tracePt t="39284" x="4160838" y="3098800"/>
          <p14:tracePt t="39292" x="4143375" y="3098800"/>
          <p14:tracePt t="39300" x="4108450" y="3098800"/>
          <p14:tracePt t="39315" x="3990975" y="3098800"/>
          <p14:tracePt t="39316" x="3929063" y="3098800"/>
          <p14:tracePt t="39332" x="3768725" y="3098800"/>
          <p14:tracePt t="39348" x="3714750" y="3098800"/>
          <p14:tracePt t="39365" x="3679825" y="3098800"/>
          <p14:tracePt t="39382" x="3670300" y="3098800"/>
          <p14:tracePt t="39430" x="3660775" y="3098800"/>
          <p14:tracePt t="39436" x="3652838" y="3098800"/>
          <p14:tracePt t="39441" x="3643313" y="3098800"/>
          <p14:tracePt t="39449" x="3598863" y="3098800"/>
          <p14:tracePt t="39465" x="3581400" y="3098800"/>
          <p14:tracePt t="39483" x="3544888" y="3098800"/>
          <p14:tracePt t="39500" x="3473450" y="3098800"/>
          <p14:tracePt t="39517" x="3438525" y="3098800"/>
          <p14:tracePt t="39533" x="3419475" y="3108325"/>
          <p14:tracePt t="39550" x="3402013" y="3108325"/>
          <p14:tracePt t="39566" x="3375025" y="3116263"/>
          <p14:tracePt t="39583" x="3330575" y="3133725"/>
          <p14:tracePt t="39600" x="3303588" y="3133725"/>
          <p14:tracePt t="39616" x="3268663" y="3133725"/>
          <p14:tracePt t="39633" x="3232150" y="3152775"/>
          <p14:tracePt t="39650" x="3179763" y="3152775"/>
          <p14:tracePt t="39667" x="3108325" y="3160713"/>
          <p14:tracePt t="39683" x="3044825" y="3160713"/>
          <p14:tracePt t="39683" x="3017838" y="3160713"/>
          <p14:tracePt t="39701" x="2965450" y="3160713"/>
          <p14:tracePt t="39717" x="2911475" y="3160713"/>
          <p14:tracePt t="39733" x="2884488" y="3160713"/>
          <p14:tracePt t="39750" x="2847975" y="3160713"/>
          <p14:tracePt t="39767" x="2840038" y="3160713"/>
          <p14:tracePt t="39783" x="2803525" y="3160713"/>
          <p14:tracePt t="39801" x="2768600" y="3160713"/>
          <p14:tracePt t="39817" x="2714625" y="3160713"/>
          <p14:tracePt t="39834" x="2652713" y="3160713"/>
          <p14:tracePt t="39850" x="2581275" y="3160713"/>
          <p14:tracePt t="39867" x="2527300" y="3160713"/>
          <p14:tracePt t="39883" x="2482850" y="3160713"/>
          <p14:tracePt t="39900" x="2446338" y="3152775"/>
          <p14:tracePt t="39917" x="2428875" y="3152775"/>
          <p14:tracePt t="39933" x="2419350" y="3152775"/>
          <p14:tracePt t="39950" x="2393950" y="3152775"/>
          <p14:tracePt t="39966" x="2357438" y="3143250"/>
          <p14:tracePt t="39983" x="2303463" y="3143250"/>
          <p14:tracePt t="40000" x="2251075" y="3143250"/>
          <p14:tracePt t="40017" x="2197100" y="3143250"/>
          <p14:tracePt t="40033" x="2160588" y="3143250"/>
          <p14:tracePt t="40050" x="2125663" y="3143250"/>
          <p14:tracePt t="40066" x="2098675" y="3143250"/>
          <p14:tracePt t="40083" x="2062163" y="3143250"/>
          <p14:tracePt t="40100" x="2027238" y="3143250"/>
          <p14:tracePt t="40117" x="2000250" y="3143250"/>
          <p14:tracePt t="40133" x="1938338" y="3152775"/>
          <p14:tracePt t="40150" x="1893888" y="3152775"/>
          <p14:tracePt t="40166" x="1830388" y="3152775"/>
          <p14:tracePt t="40183" x="1751013" y="3152775"/>
          <p14:tracePt t="40200" x="1687513" y="3152775"/>
          <p14:tracePt t="40217" x="1660525" y="3152775"/>
          <p14:tracePt t="40233" x="1652588" y="3152775"/>
          <p14:tracePt t="40250" x="1633538" y="3152775"/>
          <p14:tracePt t="40267" x="1625600" y="3152775"/>
          <p14:tracePt t="40283" x="1589088" y="3152775"/>
          <p14:tracePt t="40300" x="1509713" y="3143250"/>
          <p14:tracePt t="40318" x="1446213" y="3143250"/>
          <p14:tracePt t="40333" x="1401763" y="3143250"/>
          <p14:tracePt t="40350" x="1393825" y="3143250"/>
          <p14:tracePt t="40773" x="1419225" y="3143250"/>
          <p14:tracePt t="40781" x="1438275" y="3143250"/>
          <p14:tracePt t="40796" x="1455738" y="3143250"/>
          <p14:tracePt t="40804" x="1482725" y="3143250"/>
          <p14:tracePt t="40808" x="1509713" y="3143250"/>
          <p14:tracePt t="40816" x="1544638" y="3143250"/>
          <p14:tracePt t="40833" x="1581150" y="3143250"/>
          <p14:tracePt t="40850" x="1608138" y="3152775"/>
          <p14:tracePt t="40866" x="1625600" y="3160713"/>
          <p14:tracePt t="40902" x="1633538" y="3160713"/>
          <p14:tracePt t="41012" x="1643063" y="3160713"/>
          <p14:tracePt t="41036" x="1652588" y="3160713"/>
          <p14:tracePt t="41044" x="1660525" y="3170238"/>
          <p14:tracePt t="41052" x="1670050" y="3170238"/>
          <p14:tracePt t="41069" x="1679575" y="3170238"/>
          <p14:tracePt t="41070" x="1687513" y="3170238"/>
          <p14:tracePt t="41083" x="1697038" y="3170238"/>
          <p14:tracePt t="41100" x="1731963" y="3170238"/>
          <p14:tracePt t="41117" x="1741488" y="3170238"/>
          <p14:tracePt t="41133" x="1758950" y="3170238"/>
          <p14:tracePt t="41150" x="1776413" y="3170238"/>
          <p14:tracePt t="41167" x="1795463" y="3170238"/>
          <p14:tracePt t="41184" x="1822450" y="3170238"/>
          <p14:tracePt t="41200" x="1847850" y="3170238"/>
          <p14:tracePt t="41217" x="1874838" y="3170238"/>
          <p14:tracePt t="41234" x="1884363" y="3170238"/>
          <p14:tracePt t="41250" x="1901825" y="3170238"/>
          <p14:tracePt t="41267" x="1938338" y="3170238"/>
          <p14:tracePt t="41284" x="1965325" y="3170238"/>
          <p14:tracePt t="41301" x="1982788" y="3170238"/>
          <p14:tracePt t="41318" x="2000250" y="3170238"/>
          <p14:tracePt t="41365" x="2009775" y="3170238"/>
          <p14:tracePt t="41381" x="2027238" y="3170238"/>
          <p14:tracePt t="41389" x="2036763" y="3170238"/>
          <p14:tracePt t="41400" x="2044700" y="3170238"/>
          <p14:tracePt t="41402" x="2071688" y="3160713"/>
          <p14:tracePt t="41417" x="2098675" y="3160713"/>
          <p14:tracePt t="41434" x="2116138" y="3152775"/>
          <p14:tracePt t="41451" x="2125663" y="3152775"/>
          <p14:tracePt t="41467" x="2152650" y="3152775"/>
          <p14:tracePt t="41484" x="2187575" y="3152775"/>
          <p14:tracePt t="41501" x="2197100" y="3152775"/>
          <p14:tracePt t="41518" x="2214563" y="3152775"/>
          <p14:tracePt t="41535" x="2241550" y="3152775"/>
          <p14:tracePt t="41552" x="2276475" y="3152775"/>
          <p14:tracePt t="41568" x="2312988" y="3143250"/>
          <p14:tracePt t="41585" x="2347913" y="3143250"/>
          <p14:tracePt t="41601" x="2393950" y="3143250"/>
          <p14:tracePt t="41618" x="2419350" y="3143250"/>
          <p14:tracePt t="41635" x="2438400" y="3143250"/>
          <p14:tracePt t="41652" x="2446338" y="3152775"/>
          <p14:tracePt t="41726" x="2455863" y="3152775"/>
          <p14:tracePt t="41733" x="2465388" y="3152775"/>
          <p14:tracePt t="41740" x="2473325" y="3152775"/>
          <p14:tracePt t="41748" x="2482850" y="3152775"/>
          <p14:tracePt t="41752" x="2517775" y="3152775"/>
          <p14:tracePt t="41767" x="2527300" y="3152775"/>
          <p14:tracePt t="41784" x="2544763" y="3152775"/>
          <p14:tracePt t="41844" x="2554288" y="3152775"/>
          <p14:tracePt t="41861" x="2562225" y="3152775"/>
          <p14:tracePt t="41869" x="2571750" y="3152775"/>
          <p14:tracePt t="41871" x="2598738" y="3152775"/>
          <p14:tracePt t="41884" x="2608263" y="3152775"/>
          <p14:tracePt t="41901" x="2616200" y="3152775"/>
          <p14:tracePt t="42020" x="2625725" y="3152775"/>
          <p14:tracePt t="42052" x="2633663" y="3152775"/>
          <p14:tracePt t="43389" x="2660650" y="3143250"/>
          <p14:tracePt t="43397" x="2687638" y="3143250"/>
          <p14:tracePt t="43405" x="2724150" y="3143250"/>
          <p14:tracePt t="43406" x="2751138" y="3143250"/>
          <p14:tracePt t="43420" x="2776538" y="3133725"/>
          <p14:tracePt t="43436" x="2803525" y="3133725"/>
          <p14:tracePt t="43797" x="2813050" y="3133725"/>
          <p14:tracePt t="43805" x="2822575" y="3133725"/>
          <p14:tracePt t="43813" x="2847975" y="3133725"/>
          <p14:tracePt t="43820" x="2990850" y="3152775"/>
          <p14:tracePt t="43838" x="3108325" y="3152775"/>
          <p14:tracePt t="43855" x="3179763" y="3152775"/>
          <p14:tracePt t="43871" x="3197225" y="3160713"/>
          <p14:tracePt t="43918" x="3179763" y="3160713"/>
          <p14:tracePt t="43921" x="3170238" y="3160713"/>
          <p14:tracePt t="44093" x="3160713" y="3160713"/>
          <p14:tracePt t="44103" x="3160713" y="3152775"/>
          <p14:tracePt t="44165" x="3160713" y="3143250"/>
          <p14:tracePt t="44189" x="3143250" y="3143250"/>
          <p14:tracePt t="44197" x="3143250" y="3133725"/>
          <p14:tracePt t="44197" x="3133725" y="3133725"/>
          <p14:tracePt t="44214" x="3125788" y="3125788"/>
          <p14:tracePt t="44221" x="3116263" y="3125788"/>
          <p14:tracePt t="44245" x="3108325" y="3116263"/>
          <p14:tracePt t="44333" x="3108325" y="3108325"/>
          <p14:tracePt t="44349" x="3116263" y="3108325"/>
          <p14:tracePt t="44358" x="3125788" y="3108325"/>
          <p14:tracePt t="44370" x="3143250" y="3098800"/>
          <p14:tracePt t="44373" x="3197225" y="3089275"/>
          <p14:tracePt t="44387" x="3241675" y="3071813"/>
          <p14:tracePt t="44404" x="3276600" y="3071813"/>
          <p14:tracePt t="44421" x="3313113" y="3062288"/>
          <p14:tracePt t="44438" x="3322638" y="3054350"/>
          <p14:tracePt t="44533" x="3330575" y="3054350"/>
          <p14:tracePt t="44565" x="3340100" y="3054350"/>
          <p14:tracePt t="44589" x="3357563" y="3054350"/>
          <p14:tracePt t="44598" x="3367088" y="3054350"/>
          <p14:tracePt t="44613" x="3384550" y="3054350"/>
          <p14:tracePt t="44627" x="3402013" y="3062288"/>
          <p14:tracePt t="44629" x="3455988" y="3089275"/>
          <p14:tracePt t="44637" x="3509963" y="3108325"/>
          <p14:tracePt t="44654" x="3554413" y="3116263"/>
          <p14:tracePt t="44671" x="3589338" y="3116263"/>
          <p14:tracePt t="44688" x="3625850" y="3125788"/>
          <p14:tracePt t="44705" x="3643313" y="3133725"/>
          <p14:tracePt t="44721" x="3679825" y="3133725"/>
          <p14:tracePt t="44738" x="3697288" y="3133725"/>
          <p14:tracePt t="44755" x="3705225" y="3133725"/>
          <p14:tracePt t="44755" x="3714750" y="3133725"/>
          <p14:tracePt t="44773" x="3732213" y="3133725"/>
          <p14:tracePt t="44788" x="3776663" y="3133725"/>
          <p14:tracePt t="44805" x="3803650" y="3143250"/>
          <p14:tracePt t="44822" x="3857625" y="3152775"/>
          <p14:tracePt t="44839" x="3919538" y="3152775"/>
          <p14:tracePt t="44855" x="3956050" y="3152775"/>
          <p14:tracePt t="44872" x="3983038" y="3152775"/>
          <p14:tracePt t="44888" x="3990975" y="3152775"/>
          <p14:tracePt t="44905" x="4000500" y="3152775"/>
          <p14:tracePt t="44952" x="4000500" y="3143250"/>
          <p14:tracePt t="44963" x="4010025" y="3143250"/>
          <p14:tracePt t="44989" x="4017963" y="3143250"/>
          <p14:tracePt t="44997" x="4027488" y="3143250"/>
          <p14:tracePt t="45005" x="4037013" y="3133725"/>
          <p14:tracePt t="45010" x="4044950" y="3133725"/>
          <p14:tracePt t="45021" x="4062413" y="3133725"/>
          <p14:tracePt t="45038" x="4081463" y="3133725"/>
          <p14:tracePt t="45054" x="4098925" y="3125788"/>
          <p14:tracePt t="45071" x="4116388" y="3116263"/>
          <p14:tracePt t="45088" x="4152900" y="3098800"/>
          <p14:tracePt t="45104" x="4224338" y="3098800"/>
          <p14:tracePt t="45122" x="4259263" y="3081338"/>
          <p14:tracePt t="45139" x="4295775" y="3054350"/>
          <p14:tracePt t="45156" x="4295775" y="3044825"/>
          <p14:tracePt t="45172" x="4303713" y="3036888"/>
          <p14:tracePt t="45189" x="4313238" y="3027363"/>
          <p14:tracePt t="45232" x="4322763" y="3017838"/>
          <p14:tracePt t="45244" x="4322763" y="3009900"/>
          <p14:tracePt t="45270" x="4322763" y="3000375"/>
          <p14:tracePt t="45294" x="4322763" y="2990850"/>
          <p14:tracePt t="45301" x="4322763" y="2982913"/>
          <p14:tracePt t="45309" x="4322763" y="2973388"/>
          <p14:tracePt t="45327" x="4322763" y="2965450"/>
          <p14:tracePt t="45329" x="4322763" y="2955925"/>
          <p14:tracePt t="45338" x="4322763" y="2938463"/>
          <p14:tracePt t="45355" x="4322763" y="2901950"/>
          <p14:tracePt t="45372" x="4322763" y="2884488"/>
          <p14:tracePt t="45388" x="4313238" y="2867025"/>
          <p14:tracePt t="45405" x="4303713" y="2857500"/>
          <p14:tracePt t="45422" x="4286250" y="2847975"/>
          <p14:tracePt t="45439" x="4259263" y="2840038"/>
          <p14:tracePt t="45456" x="4232275" y="2830513"/>
          <p14:tracePt t="45473" x="4205288" y="2813050"/>
          <p14:tracePt t="45489" x="4187825" y="2803525"/>
          <p14:tracePt t="45506" x="4170363" y="2795588"/>
          <p14:tracePt t="45523" x="4152900" y="2786063"/>
          <p14:tracePt t="45539" x="4143375" y="2786063"/>
          <p14:tracePt t="45556" x="4116388" y="2786063"/>
          <p14:tracePt t="45556" x="4089400" y="2786063"/>
          <p14:tracePt t="45573" x="4027488" y="2786063"/>
          <p14:tracePt t="45590" x="3956050" y="2768600"/>
          <p14:tracePt t="45606" x="3875088" y="2759075"/>
          <p14:tracePt t="45622" x="3813175" y="2759075"/>
          <p14:tracePt t="45640" x="3768725" y="2759075"/>
          <p14:tracePt t="45656" x="3714750" y="2759075"/>
          <p14:tracePt t="45673" x="3687763" y="2759075"/>
          <p14:tracePt t="45689" x="3652838" y="2768600"/>
          <p14:tracePt t="45706" x="3633788" y="2786063"/>
          <p14:tracePt t="45723" x="3608388" y="2813050"/>
          <p14:tracePt t="45739" x="3589338" y="2830513"/>
          <p14:tracePt t="45757" x="3571875" y="2857500"/>
          <p14:tracePt t="45773" x="3562350" y="2894013"/>
          <p14:tracePt t="45790" x="3554413" y="2901950"/>
          <p14:tracePt t="45862" x="3554413" y="2911475"/>
          <p14:tracePt t="45887" x="3571875" y="2928938"/>
          <p14:tracePt t="45895" x="3581400" y="2938463"/>
          <p14:tracePt t="45897" x="3608388" y="2946400"/>
          <p14:tracePt t="45905" x="3652838" y="2955925"/>
          <p14:tracePt t="45922" x="3697288" y="2965450"/>
          <p14:tracePt t="45939" x="3741738" y="2973388"/>
          <p14:tracePt t="45955" x="3776663" y="2973388"/>
          <p14:tracePt t="45973" x="3848100" y="2955925"/>
          <p14:tracePt t="45991" x="3894138" y="2946400"/>
          <p14:tracePt t="46006" x="3929063" y="2928938"/>
          <p14:tracePt t="46023" x="3956050" y="2911475"/>
          <p14:tracePt t="46040" x="3983038" y="2884488"/>
          <p14:tracePt t="46056" x="4000500" y="2874963"/>
          <p14:tracePt t="46073" x="4027488" y="2857500"/>
          <p14:tracePt t="46090" x="4054475" y="2840038"/>
          <p14:tracePt t="46107" x="4089400" y="2813050"/>
          <p14:tracePt t="46123" x="4125913" y="2795588"/>
          <p14:tracePt t="46140" x="4179888" y="2776538"/>
          <p14:tracePt t="46156" x="4268788" y="2724150"/>
          <p14:tracePt t="46174" x="4340225" y="2697163"/>
          <p14:tracePt t="46190" x="4384675" y="2687638"/>
          <p14:tracePt t="46207" x="4429125" y="2660650"/>
          <p14:tracePt t="46223" x="4465638" y="2643188"/>
          <p14:tracePt t="46240" x="4465638" y="2625725"/>
          <p14:tracePt t="46256" x="4473575" y="2616200"/>
          <p14:tracePt t="46303" x="4473575" y="2608263"/>
          <p14:tracePt t="46319" x="4473575" y="2598738"/>
          <p14:tracePt t="46350" x="4473575" y="2589213"/>
          <p14:tracePt t="46389" x="4473575" y="2581275"/>
          <p14:tracePt t="46421" x="4473575" y="2571750"/>
          <p14:tracePt t="46429" x="4473575" y="2562225"/>
          <p14:tracePt t="46445" x="4465638" y="2562225"/>
          <p14:tracePt t="46456" x="4446588" y="2554288"/>
          <p14:tracePt t="46457" x="4438650" y="2544763"/>
          <p14:tracePt t="46472" x="4429125" y="2536825"/>
          <p14:tracePt t="46489" x="4411663" y="2536825"/>
          <p14:tracePt t="46506" x="4394200" y="2527300"/>
          <p14:tracePt t="46522" x="4357688" y="2517775"/>
          <p14:tracePt t="46539" x="4313238" y="2509838"/>
          <p14:tracePt t="46556" x="4276725" y="2500313"/>
          <p14:tracePt t="46572" x="4187825" y="2490788"/>
          <p14:tracePt t="46589" x="4133850" y="2482850"/>
          <p14:tracePt t="46606" x="4108450" y="2482850"/>
          <p14:tracePt t="46624" x="4089400" y="2482850"/>
          <p14:tracePt t="46640" x="4081463" y="2482850"/>
          <p14:tracePt t="46657" x="4062413" y="2482850"/>
          <p14:tracePt t="46673" x="4037013" y="2482850"/>
          <p14:tracePt t="46690" x="4010025" y="2482850"/>
          <p14:tracePt t="46707" x="3990975" y="2482850"/>
          <p14:tracePt t="46724" x="3938588" y="2482850"/>
          <p14:tracePt t="46740" x="3840163" y="2482850"/>
          <p14:tracePt t="46758" x="3776663" y="2482850"/>
          <p14:tracePt t="46774" x="3732213" y="2482850"/>
          <p14:tracePt t="46791" x="3697288" y="2482850"/>
          <p14:tracePt t="46807" x="3679825" y="2473325"/>
          <p14:tracePt t="46824" x="3660775" y="2473325"/>
          <p14:tracePt t="46840" x="3625850" y="2473325"/>
          <p14:tracePt t="46857" x="3571875" y="2473325"/>
          <p14:tracePt t="46874" x="3500438" y="2473325"/>
          <p14:tracePt t="46890" x="3402013" y="2465388"/>
          <p14:tracePt t="46908" x="3295650" y="2446338"/>
          <p14:tracePt t="46924" x="3241675" y="2438400"/>
          <p14:tracePt t="46924" x="3205163" y="2438400"/>
          <p14:tracePt t="46941" x="3170238" y="2438400"/>
          <p14:tracePt t="46957" x="3143250" y="2438400"/>
          <p14:tracePt t="46974" x="3116263" y="2428875"/>
          <p14:tracePt t="46990" x="3062288" y="2428875"/>
          <p14:tracePt t="47007" x="3027363" y="2428875"/>
          <p14:tracePt t="47024" x="2982913" y="2428875"/>
          <p14:tracePt t="47041" x="2928938" y="2428875"/>
          <p14:tracePt t="47057" x="2867025" y="2419350"/>
          <p14:tracePt t="47074" x="2803525" y="2401888"/>
          <p14:tracePt t="47090" x="2697163" y="2401888"/>
          <p14:tracePt t="47107" x="2608263" y="2393950"/>
          <p14:tracePt t="47124" x="2509838" y="2384425"/>
          <p14:tracePt t="47141" x="2419350" y="2374900"/>
          <p14:tracePt t="47158" x="2401888" y="2366963"/>
          <p14:tracePt t="47174" x="2384425" y="2366963"/>
          <p14:tracePt t="47191" x="2366963" y="2366963"/>
          <p14:tracePt t="47207" x="2339975" y="2366963"/>
          <p14:tracePt t="47224" x="2303463" y="2366963"/>
          <p14:tracePt t="47241" x="2241550" y="2357438"/>
          <p14:tracePt t="47258" x="2143125" y="2357438"/>
          <p14:tracePt t="47274" x="2054225" y="2357438"/>
          <p14:tracePt t="47291" x="1990725" y="2357438"/>
          <p14:tracePt t="47307" x="1965325" y="2357438"/>
          <p14:tracePt t="47324" x="1946275" y="2357438"/>
          <p14:tracePt t="47341" x="1928813" y="2357438"/>
          <p14:tracePt t="47358" x="1919288" y="2357438"/>
          <p14:tracePt t="47374" x="1884363" y="2357438"/>
          <p14:tracePt t="47391" x="1839913" y="2366963"/>
          <p14:tracePt t="47409" x="1758950" y="2374900"/>
          <p14:tracePt t="47425" x="1714500" y="2393950"/>
          <p14:tracePt t="47441" x="1670050" y="2401888"/>
          <p14:tracePt t="47457" x="1616075" y="2411413"/>
          <p14:tracePt t="47474" x="1581150" y="2438400"/>
          <p14:tracePt t="47491" x="1562100" y="2446338"/>
          <p14:tracePt t="47508" x="1536700" y="2455863"/>
          <p14:tracePt t="47524" x="1500188" y="2473325"/>
          <p14:tracePt t="47542" x="1490663" y="2482850"/>
          <p14:tracePt t="47558" x="1473200" y="2509838"/>
          <p14:tracePt t="47574" x="1465263" y="2536825"/>
          <p14:tracePt t="47591" x="1465263" y="2562225"/>
          <p14:tracePt t="47608" x="1465263" y="2589213"/>
          <p14:tracePt t="47624" x="1473200" y="2625725"/>
          <p14:tracePt t="47642" x="1500188" y="2679700"/>
          <p14:tracePt t="47658" x="1562100" y="2724150"/>
          <p14:tracePt t="47675" x="1670050" y="2768600"/>
          <p14:tracePt t="47691" x="1795463" y="2840038"/>
          <p14:tracePt t="47708" x="1919288" y="2901950"/>
          <p14:tracePt t="47724" x="2098675" y="2982913"/>
          <p14:tracePt t="47742" x="2197100" y="3000375"/>
          <p14:tracePt t="47758" x="2295525" y="3017838"/>
          <p14:tracePt t="47775" x="2393950" y="3036888"/>
          <p14:tracePt t="47792" x="2455863" y="3044825"/>
          <p14:tracePt t="47808" x="2544763" y="3044825"/>
          <p14:tracePt t="47825" x="2660650" y="3054350"/>
          <p14:tracePt t="47841" x="2786063" y="3062288"/>
          <p14:tracePt t="47858" x="2919413" y="3081338"/>
          <p14:tracePt t="47874" x="3017838" y="3089275"/>
          <p14:tracePt t="47892" x="3116263" y="3098800"/>
          <p14:tracePt t="47908" x="3241675" y="3108325"/>
          <p14:tracePt t="47926" x="3303588" y="3116263"/>
          <p14:tracePt t="47942" x="3419475" y="3125788"/>
          <p14:tracePt t="47958" x="3517900" y="3125788"/>
          <p14:tracePt t="47975" x="3679825" y="3133725"/>
          <p14:tracePt t="47992" x="3822700" y="3133725"/>
          <p14:tracePt t="48008" x="3946525" y="3143250"/>
          <p14:tracePt t="48025" x="4027488" y="3143250"/>
          <p14:tracePt t="48041" x="4108450" y="3143250"/>
          <p14:tracePt t="48058" x="4160838" y="3143250"/>
          <p14:tracePt t="48075" x="4187825" y="3133725"/>
          <p14:tracePt t="48092" x="4232275" y="3133725"/>
          <p14:tracePt t="48108" x="4295775" y="3125788"/>
          <p14:tracePt t="48126" x="4322763" y="3116263"/>
          <p14:tracePt t="48142" x="4340225" y="3116263"/>
          <p14:tracePt t="48158" x="4348163" y="3116263"/>
          <p14:tracePt t="48175" x="4357688" y="3116263"/>
          <p14:tracePt t="48191" x="4367213" y="3108325"/>
          <p14:tracePt t="48208" x="4411663" y="3089275"/>
          <p14:tracePt t="48225" x="4446588" y="3071813"/>
          <p14:tracePt t="48242" x="4473575" y="3054350"/>
          <p14:tracePt t="48258" x="4500563" y="3044825"/>
          <p14:tracePt t="48275" x="4537075" y="3036888"/>
          <p14:tracePt t="48292" x="4572000" y="3027363"/>
          <p14:tracePt t="48292" x="4598988" y="3017838"/>
          <p14:tracePt t="48309" x="4652963" y="3009900"/>
          <p14:tracePt t="48325" x="4697413" y="2990850"/>
          <p14:tracePt t="48342" x="4751388" y="2973388"/>
          <p14:tracePt t="48358" x="4795838" y="2965450"/>
          <p14:tracePt t="48375" x="4830763" y="2955925"/>
          <p14:tracePt t="48392" x="4857750" y="2938463"/>
          <p14:tracePt t="48409" x="4875213" y="2919413"/>
          <p14:tracePt t="48426" x="4929188" y="2894013"/>
          <p14:tracePt t="48442" x="4965700" y="2867025"/>
          <p14:tracePt t="48459" x="4983163" y="2840038"/>
          <p14:tracePt t="48475" x="5000625" y="2830513"/>
          <p14:tracePt t="48492" x="5018088" y="2813050"/>
          <p14:tracePt t="48509" x="5027613" y="2803525"/>
          <p14:tracePt t="48525" x="5027613" y="2795588"/>
          <p14:tracePt t="48542" x="5027613" y="2786063"/>
          <p14:tracePt t="48558" x="5027613" y="2776538"/>
          <p14:tracePt t="48575" x="5027613" y="2768600"/>
          <p14:tracePt t="48592" x="5027613" y="2759075"/>
          <p14:tracePt t="48609" x="5027613" y="2741613"/>
          <p14:tracePt t="48626" x="5010150" y="2714625"/>
          <p14:tracePt t="48642" x="5000625" y="2697163"/>
          <p14:tracePt t="48659" x="4991100" y="2687638"/>
          <p14:tracePt t="48675" x="4973638" y="2660650"/>
          <p14:tracePt t="48692" x="4956175" y="2643188"/>
          <p14:tracePt t="48709" x="4929188" y="2608263"/>
          <p14:tracePt t="48726" x="4911725" y="2598738"/>
          <p14:tracePt t="48742" x="4894263" y="2589213"/>
          <p14:tracePt t="48759" x="4875213" y="2571750"/>
          <p14:tracePt t="48775" x="4857750" y="2562225"/>
          <p14:tracePt t="48792" x="4840288" y="2554288"/>
          <p14:tracePt t="48809" x="4813300" y="2536825"/>
          <p14:tracePt t="48826" x="4803775" y="2536825"/>
          <p14:tracePt t="48842" x="4795838" y="2527300"/>
          <p14:tracePt t="48859" x="4776788" y="2517775"/>
          <p14:tracePt t="48875" x="4759325" y="2517775"/>
          <p14:tracePt t="48892" x="4741863" y="2517775"/>
          <p14:tracePt t="48933" x="4732338" y="2517775"/>
          <p14:tracePt t="48956" x="4714875" y="2517775"/>
          <p14:tracePt t="48972" x="4705350" y="2517775"/>
          <p14:tracePt t="48997" x="4697413" y="2517775"/>
          <p14:tracePt t="49021" x="4687888" y="2517775"/>
          <p14:tracePt t="49037" x="4670425" y="2517775"/>
          <p14:tracePt t="49053" x="4660900" y="2517775"/>
          <p14:tracePt t="49061" x="4652963" y="2517775"/>
          <p14:tracePt t="49074" x="4643438" y="2527300"/>
          <p14:tracePt t="49076" x="4633913" y="2527300"/>
          <p14:tracePt t="49091" x="4598988" y="2527300"/>
          <p14:tracePt t="49108" x="4562475" y="2536825"/>
          <p14:tracePt t="49126" x="4562475" y="2544763"/>
          <p14:tracePt t="49142" x="4545013" y="2554288"/>
          <p14:tracePt t="49159" x="4537075" y="2554288"/>
          <p14:tracePt t="49176" x="4527550" y="2562225"/>
          <p14:tracePt t="49193" x="4518025" y="2571750"/>
          <p14:tracePt t="49210" x="4510088" y="2581275"/>
          <p14:tracePt t="49226" x="4500563" y="2589213"/>
          <p14:tracePt t="49243" x="4491038" y="2598738"/>
          <p14:tracePt t="49259" x="4473575" y="2616200"/>
          <p14:tracePt t="49276" x="4465638" y="2633663"/>
          <p14:tracePt t="49319" x="4465638" y="2652713"/>
          <p14:tracePt t="49323" x="4456113" y="2652713"/>
          <p14:tracePt t="49343" x="4456113" y="2660650"/>
          <p14:tracePt t="49346" x="4456113" y="2679700"/>
          <p14:tracePt t="49358" x="4456113" y="2705100"/>
          <p14:tracePt t="49375" x="4456113" y="2732088"/>
          <p14:tracePt t="49392" x="4456113" y="2751138"/>
          <p14:tracePt t="49409" x="4456113" y="2768600"/>
          <p14:tracePt t="49426" x="4456113" y="2803525"/>
          <p14:tracePt t="49443" x="4456113" y="2822575"/>
          <p14:tracePt t="49459" x="4456113" y="2830513"/>
          <p14:tracePt t="49475" x="4456113" y="2847975"/>
          <p14:tracePt t="49492" x="4456113" y="2857500"/>
          <p14:tracePt t="49509" x="4465638" y="2874963"/>
          <p14:tracePt t="49526" x="4473575" y="2874963"/>
          <p14:tracePt t="49542" x="4473575" y="2894013"/>
          <p14:tracePt t="49559" x="4483100" y="2901950"/>
          <p14:tracePt t="49575" x="4491038" y="2919413"/>
          <p14:tracePt t="49592" x="4491038" y="2928938"/>
          <p14:tracePt t="49609" x="4500563" y="2946400"/>
          <p14:tracePt t="49626" x="4518025" y="2955925"/>
          <p14:tracePt t="49642" x="4527550" y="2965450"/>
          <p14:tracePt t="49659" x="4537075" y="2973388"/>
          <p14:tracePt t="49676" x="4545013" y="2982913"/>
          <p14:tracePt t="49692" x="4554538" y="3009900"/>
          <p14:tracePt t="49709" x="4562475" y="3017838"/>
          <p14:tracePt t="49726" x="4572000" y="3036888"/>
          <p14:tracePt t="49742" x="4572000" y="3044825"/>
          <p14:tracePt t="49759" x="4581525" y="3054350"/>
          <p14:tracePt t="49776" x="4581525" y="3062288"/>
          <p14:tracePt t="49792" x="4589463" y="3062288"/>
          <p14:tracePt t="49809" x="4608513" y="3062288"/>
          <p14:tracePt t="49826" x="4633913" y="3071813"/>
          <p14:tracePt t="49843" x="4679950" y="3071813"/>
          <p14:tracePt t="49859" x="4705350" y="3081338"/>
          <p14:tracePt t="49876" x="4724400" y="3081338"/>
          <p14:tracePt t="49892" x="4751388" y="3098800"/>
          <p14:tracePt t="49909" x="4768850" y="3098800"/>
          <p14:tracePt t="49949" x="4786313" y="3098800"/>
          <p14:tracePt t="49952" x="4795838" y="3098800"/>
          <p14:tracePt t="49959" x="4813300" y="3098800"/>
          <p14:tracePt t="49976" x="4830763" y="3098800"/>
          <p14:tracePt t="49992" x="4848225" y="3089275"/>
          <p14:tracePt t="50009" x="4857750" y="3081338"/>
          <p14:tracePt t="50026" x="4857750" y="3071813"/>
          <p14:tracePt t="50042" x="4867275" y="3054350"/>
          <p14:tracePt t="50059" x="4875213" y="3036888"/>
          <p14:tracePt t="50076" x="4884738" y="3017838"/>
          <p14:tracePt t="50093" x="4894263" y="2982913"/>
          <p14:tracePt t="50109" x="4902200" y="2965450"/>
          <p14:tracePt t="50126" x="4919663" y="2946400"/>
          <p14:tracePt t="50143" x="4938713" y="2919413"/>
          <p14:tracePt t="50160" x="4938713" y="2894013"/>
          <p14:tracePt t="50176" x="4946650" y="2867025"/>
          <p14:tracePt t="50193" x="4946650" y="2840038"/>
          <p14:tracePt t="50209" x="4946650" y="2822575"/>
          <p14:tracePt t="50226" x="4946650" y="2795588"/>
          <p14:tracePt t="50243" x="4956175" y="2786063"/>
          <p14:tracePt t="50260" x="4956175" y="2768600"/>
          <p14:tracePt t="50276" x="4956175" y="2759075"/>
          <p14:tracePt t="50293" x="4956175" y="2751138"/>
          <p14:tracePt t="50309" x="4956175" y="2732088"/>
          <p14:tracePt t="50326" x="4938713" y="2705100"/>
          <p14:tracePt t="50343" x="4919663" y="2687638"/>
          <p14:tracePt t="50359" x="4902200" y="2670175"/>
          <p14:tracePt t="50376" x="4884738" y="2652713"/>
          <p14:tracePt t="50393" x="4875213" y="2633663"/>
          <p14:tracePt t="50410" x="4857750" y="2616200"/>
          <p14:tracePt t="50426" x="4840288" y="2598738"/>
          <p14:tracePt t="50444" x="4813300" y="2589213"/>
          <p14:tracePt t="50459" x="4759325" y="2581275"/>
          <p14:tracePt t="50459" x="4751388" y="2581275"/>
          <p14:tracePt t="50477" x="4705350" y="2581275"/>
          <p14:tracePt t="50493" x="4643438" y="2581275"/>
          <p14:tracePt t="50510" x="4589463" y="2571750"/>
          <p14:tracePt t="50526" x="4545013" y="2571750"/>
          <p14:tracePt t="50543" x="4518025" y="2571750"/>
          <p14:tracePt t="50590" x="4510088" y="2571750"/>
          <p14:tracePt t="50614" x="4500563" y="2571750"/>
          <p14:tracePt t="50622" x="4500563" y="2581275"/>
          <p14:tracePt t="50624" x="4491038" y="2581275"/>
          <p14:tracePt t="50645" x="4491038" y="2589213"/>
          <p14:tracePt t="50648" x="4483100" y="2598738"/>
          <p14:tracePt t="50660" x="4465638" y="2625725"/>
          <p14:tracePt t="50677" x="4429125" y="2670175"/>
          <p14:tracePt t="50693" x="4429125" y="2687638"/>
          <p14:tracePt t="50710" x="4411663" y="2714625"/>
          <p14:tracePt t="50726" x="4411663" y="2732088"/>
          <p14:tracePt t="50743" x="4411663" y="2741613"/>
          <p14:tracePt t="50760" x="4411663" y="2759075"/>
          <p14:tracePt t="50776" x="4411663" y="2795588"/>
          <p14:tracePt t="50793" x="4411663" y="2822575"/>
          <p14:tracePt t="50812" x="4411663" y="2867025"/>
          <p14:tracePt t="50827" x="4411663" y="2901950"/>
          <p14:tracePt t="50843" x="4411663" y="2928938"/>
          <p14:tracePt t="50860" x="4411663" y="2955925"/>
          <p14:tracePt t="50877" x="4411663" y="2982913"/>
          <p14:tracePt t="50893" x="4411663" y="3000375"/>
          <p14:tracePt t="50910" x="4419600" y="3000375"/>
          <p14:tracePt t="50927" x="4429125" y="3009900"/>
          <p14:tracePt t="50943" x="4429125" y="3027363"/>
          <p14:tracePt t="50961" x="4446588" y="3027363"/>
          <p14:tracePt t="50977" x="4456113" y="3044825"/>
          <p14:tracePt t="50993" x="4473575" y="3054350"/>
          <p14:tracePt t="51010" x="4491038" y="3071813"/>
          <p14:tracePt t="51027" x="4527550" y="3081338"/>
          <p14:tracePt t="51044" x="4554538" y="3089275"/>
          <p14:tracePt t="51060" x="4598988" y="3098800"/>
          <p14:tracePt t="51077" x="4625975" y="3116263"/>
          <p14:tracePt t="51093" x="4633913" y="3116263"/>
          <p14:tracePt t="51110" x="4652963" y="3125788"/>
          <p14:tracePt t="51127" x="4660900" y="3125788"/>
          <p14:tracePt t="51144" x="4679950" y="3133725"/>
          <p14:tracePt t="51160" x="4687888" y="3143250"/>
          <p14:tracePt t="51177" x="4714875" y="3152775"/>
          <p14:tracePt t="51193" x="4732338" y="3152775"/>
          <p14:tracePt t="51211" x="4741863" y="3160713"/>
          <p14:tracePt t="51227" x="4751388" y="3160713"/>
          <p14:tracePt t="51244" x="4768850" y="3152775"/>
          <p14:tracePt t="51260" x="4786313" y="3133725"/>
          <p14:tracePt t="51277" x="4795838" y="3125788"/>
          <p14:tracePt t="51294" x="4795838" y="3116263"/>
          <p14:tracePt t="51310" x="4813300" y="3098800"/>
          <p14:tracePt t="51327" x="4822825" y="3089275"/>
          <p14:tracePt t="51344" x="4822825" y="3081338"/>
          <p14:tracePt t="51360" x="4830763" y="3062288"/>
          <p14:tracePt t="51377" x="4840288" y="3054350"/>
          <p14:tracePt t="51394" x="4848225" y="3027363"/>
          <p14:tracePt t="51410" x="4857750" y="3000375"/>
          <p14:tracePt t="51427" x="4875213" y="2973388"/>
          <p14:tracePt t="51444" x="4894263" y="2946400"/>
          <p14:tracePt t="51462" x="4902200" y="2928938"/>
          <p14:tracePt t="51477" x="4911725" y="2919413"/>
          <p14:tracePt t="51494" x="4919663" y="2911475"/>
          <p14:tracePt t="51510" x="4938713" y="2894013"/>
          <p14:tracePt t="51527" x="4938713" y="2874963"/>
          <p14:tracePt t="51544" x="4938713" y="2847975"/>
          <p14:tracePt t="51561" x="4946650" y="2830513"/>
          <p14:tracePt t="51577" x="4956175" y="2813050"/>
          <p14:tracePt t="51594" x="4956175" y="2786063"/>
          <p14:tracePt t="51611" x="4956175" y="2768600"/>
          <p14:tracePt t="51627" x="4956175" y="2759075"/>
          <p14:tracePt t="51644" x="4956175" y="2732088"/>
          <p14:tracePt t="51661" x="4946650" y="2705100"/>
          <p14:tracePt t="51677" x="4929188" y="2687638"/>
          <p14:tracePt t="51694" x="4929188" y="2670175"/>
          <p14:tracePt t="51711" x="4911725" y="2652713"/>
          <p14:tracePt t="51727" x="4902200" y="2652713"/>
          <p14:tracePt t="51744" x="4894263" y="2643188"/>
          <p14:tracePt t="51761" x="4884738" y="2625725"/>
          <p14:tracePt t="51777" x="4867275" y="2625725"/>
          <p14:tracePt t="51794" x="4840288" y="2625725"/>
          <p14:tracePt t="51811" x="4830763" y="2616200"/>
          <p14:tracePt t="51827" x="4786313" y="2608263"/>
          <p14:tracePt t="51844" x="4697413" y="2589213"/>
          <p14:tracePt t="51861" x="4652963" y="2571750"/>
          <p14:tracePt t="51877" x="4633913" y="2562225"/>
          <p14:tracePt t="51894" x="4625975" y="2562225"/>
          <p14:tracePt t="51911" x="4616450" y="2562225"/>
          <p14:tracePt t="51928" x="4608513" y="2562225"/>
          <p14:tracePt t="51944" x="4589463" y="2562225"/>
          <p14:tracePt t="51961" x="4562475" y="2571750"/>
          <p14:tracePt t="51978" x="4527550" y="2589213"/>
          <p14:tracePt t="51994" x="4483100" y="2608263"/>
          <p14:tracePt t="52011" x="4438650" y="2633663"/>
          <p14:tracePt t="52028" x="4419600" y="2643188"/>
          <p14:tracePt t="52044" x="4419600" y="2652713"/>
          <p14:tracePt t="52061" x="4419600" y="2670175"/>
          <p14:tracePt t="52078" x="4411663" y="2697163"/>
          <p14:tracePt t="52094" x="4402138" y="2732088"/>
          <p14:tracePt t="52111" x="4402138" y="2768600"/>
          <p14:tracePt t="52128" x="4394200" y="2830513"/>
          <p14:tracePt t="52144" x="4394200" y="2874963"/>
          <p14:tracePt t="52162" x="4394200" y="2919413"/>
          <p14:tracePt t="52178" x="4394200" y="2955925"/>
          <p14:tracePt t="52195" x="4394200" y="2973388"/>
          <p14:tracePt t="52211" x="4394200" y="2982913"/>
          <p14:tracePt t="52228" x="4394200" y="3000375"/>
          <p14:tracePt t="52245" x="4394200" y="3027363"/>
          <p14:tracePt t="52285" x="4394200" y="3036888"/>
          <p14:tracePt t="52301" x="4394200" y="3044825"/>
          <p14:tracePt t="52303" x="4402138" y="3054350"/>
          <p14:tracePt t="52311" x="4411663" y="3062288"/>
          <p14:tracePt t="52328" x="4411663" y="3081338"/>
          <p14:tracePt t="52344" x="4419600" y="3089275"/>
          <p14:tracePt t="52362" x="4438650" y="3108325"/>
          <p14:tracePt t="52378" x="4465638" y="3125788"/>
          <p14:tracePt t="52395" x="4500563" y="3152775"/>
          <p14:tracePt t="52411" x="4527550" y="3160713"/>
          <p14:tracePt t="52428" x="4562475" y="3170238"/>
          <p14:tracePt t="52445" x="4581525" y="3179763"/>
          <p14:tracePt t="52461" x="4598988" y="3179763"/>
          <p14:tracePt t="52478" x="4625975" y="3179763"/>
          <p14:tracePt t="52495" x="4652963" y="3170238"/>
          <p14:tracePt t="52511" x="4705350" y="3152775"/>
          <p14:tracePt t="52528" x="4759325" y="3152775"/>
          <p14:tracePt t="52545" x="4803775" y="3152775"/>
          <p14:tracePt t="52561" x="4848225" y="3152775"/>
          <p14:tracePt t="52578" x="4867275" y="3143250"/>
          <p14:tracePt t="52595" x="4875213" y="3133725"/>
          <p14:tracePt t="52612" x="4884738" y="3125788"/>
          <p14:tracePt t="52628" x="4894263" y="3108325"/>
          <p14:tracePt t="52645" x="4902200" y="3089275"/>
          <p14:tracePt t="52661" x="4902200" y="3062288"/>
          <p14:tracePt t="52679" x="4938713" y="3044825"/>
          <p14:tracePt t="52695" x="4946650" y="3027363"/>
          <p14:tracePt t="52712" x="4956175" y="3000375"/>
          <p14:tracePt t="52728" x="4965700" y="2973388"/>
          <p14:tracePt t="52745" x="4973638" y="2938463"/>
          <p14:tracePt t="52762" x="4973638" y="2901950"/>
          <p14:tracePt t="52779" x="4973638" y="2867025"/>
          <p14:tracePt t="52795" x="4973638" y="2840038"/>
          <p14:tracePt t="52812" x="4973638" y="2830513"/>
          <p14:tracePt t="52828" x="4973638" y="2813050"/>
          <p14:tracePt t="52845" x="4973638" y="2795588"/>
          <p14:tracePt t="52862" x="4973638" y="2786063"/>
          <p14:tracePt t="52878" x="4973638" y="2768600"/>
          <p14:tracePt t="52895" x="4965700" y="2741613"/>
          <p14:tracePt t="52912" x="4956175" y="2724150"/>
          <p14:tracePt t="52929" x="4946650" y="2697163"/>
          <p14:tracePt t="52945" x="4929188" y="2679700"/>
          <p14:tracePt t="52962" x="4884738" y="2652713"/>
          <p14:tracePt t="52978" x="4867275" y="2633663"/>
          <p14:tracePt t="52996" x="4813300" y="2608263"/>
          <p14:tracePt t="52996" x="4803775" y="2598738"/>
          <p14:tracePt t="53013" x="4776788" y="2598738"/>
          <p14:tracePt t="53030" x="4751388" y="2589213"/>
          <p14:tracePt t="53046" x="4741863" y="2581275"/>
          <p14:tracePt t="53063" x="4714875" y="2581275"/>
          <p14:tracePt t="53079" x="4687888" y="2581275"/>
          <p14:tracePt t="53096" x="4660900" y="2581275"/>
          <p14:tracePt t="53112" x="4608513" y="2562225"/>
          <p14:tracePt t="53129" x="4572000" y="2562225"/>
          <p14:tracePt t="53146" x="4537075" y="2554288"/>
          <p14:tracePt t="53163" x="4527550" y="2554288"/>
          <p14:tracePt t="53179" x="4518025" y="2554288"/>
          <p14:tracePt t="53230" x="4500563" y="2562225"/>
          <p14:tracePt t="53238" x="4491038" y="2581275"/>
          <p14:tracePt t="53242" x="4483100" y="2589213"/>
          <p14:tracePt t="53262" x="4465638" y="2608263"/>
          <p14:tracePt t="53264" x="4438650" y="2643188"/>
          <p14:tracePt t="53278" x="4429125" y="2660650"/>
          <p14:tracePt t="53295" x="4411663" y="2687638"/>
          <p14:tracePt t="53312" x="4402138" y="2714625"/>
          <p14:tracePt t="53329" x="4394200" y="2732088"/>
          <p14:tracePt t="53346" x="4394200" y="2759075"/>
          <p14:tracePt t="53362" x="4394200" y="2786063"/>
          <p14:tracePt t="53379" x="4394200" y="2822575"/>
          <p14:tracePt t="53395" x="4394200" y="2857500"/>
          <p14:tracePt t="53395" x="4394200" y="2867025"/>
          <p14:tracePt t="53413" x="4394200" y="2901950"/>
          <p14:tracePt t="53429" x="4394200" y="2938463"/>
          <p14:tracePt t="53446" x="4394200" y="2973388"/>
          <p14:tracePt t="53462" x="4402138" y="3000375"/>
          <p14:tracePt t="53479" x="4411663" y="3036888"/>
          <p14:tracePt t="53495" x="4438650" y="3054350"/>
          <p14:tracePt t="53513" x="4446588" y="3081338"/>
          <p14:tracePt t="53529" x="4465638" y="3089275"/>
          <p14:tracePt t="53546" x="4483100" y="3089275"/>
          <p14:tracePt t="53562" x="4500563" y="3108325"/>
          <p14:tracePt t="53579" x="4510088" y="3108325"/>
          <p14:tracePt t="53596" x="4537075" y="3116263"/>
          <p14:tracePt t="53612" x="4562475" y="3125788"/>
          <p14:tracePt t="53629" x="4581525" y="3133725"/>
          <p14:tracePt t="53646" x="4598988" y="3133725"/>
          <p14:tracePt t="53662" x="4633913" y="3143250"/>
          <p14:tracePt t="53679" x="4679950" y="3143250"/>
          <p14:tracePt t="53696" x="4724400" y="3152775"/>
          <p14:tracePt t="53712" x="4759325" y="3143250"/>
          <p14:tracePt t="53729" x="4776788" y="3125788"/>
          <p14:tracePt t="53746" x="4776788" y="3116263"/>
          <p14:tracePt t="53762" x="4795838" y="3098800"/>
          <p14:tracePt t="53779" x="4795838" y="3054350"/>
          <p14:tracePt t="53796" x="4803775" y="3036888"/>
          <p14:tracePt t="53796" x="4803775" y="3027363"/>
          <p14:tracePt t="53813" x="4803775" y="3000375"/>
          <p14:tracePt t="53829" x="4803775" y="2973388"/>
          <p14:tracePt t="53846" x="4803775" y="2955925"/>
          <p14:tracePt t="53863" x="4795838" y="2928938"/>
          <p14:tracePt t="53879" x="4786313" y="2901950"/>
          <p14:tracePt t="53896" x="4776788" y="2884488"/>
          <p14:tracePt t="53912" x="4759325" y="2867025"/>
          <p14:tracePt t="53929" x="4732338" y="2847975"/>
          <p14:tracePt t="53946" x="4697413" y="2830513"/>
          <p14:tracePt t="53963" x="4679950" y="2822575"/>
          <p14:tracePt t="53980" x="4679950" y="2813050"/>
          <p14:tracePt t="53996" x="4670425" y="2813050"/>
          <p14:tracePt t="54013" x="4670425" y="2822575"/>
          <p14:tracePt t="54029" x="4652963" y="2840038"/>
          <p14:tracePt t="54046" x="4643438" y="2867025"/>
          <p14:tracePt t="54063" x="4643438" y="2901950"/>
          <p14:tracePt t="54080" x="4633913" y="2928938"/>
          <p14:tracePt t="54097" x="4633913" y="2938463"/>
          <p14:tracePt t="54133" x="4652963" y="2938463"/>
          <p14:tracePt t="54147" x="4687888" y="2946400"/>
          <p14:tracePt t="54151" x="4714875" y="2946400"/>
          <p14:tracePt t="54163" x="4786313" y="2946400"/>
          <p14:tracePt t="54180" x="4848225" y="2938463"/>
          <p14:tracePt t="54180" x="4875213" y="2938463"/>
          <p14:tracePt t="54197" x="4946650" y="2901950"/>
          <p14:tracePt t="54214" x="4991100" y="2874963"/>
          <p14:tracePt t="54230" x="5010150" y="2847975"/>
          <p14:tracePt t="54246" x="5000625" y="2813050"/>
          <p14:tracePt t="54263" x="4983163" y="2786063"/>
          <p14:tracePt t="54280" x="4973638" y="2751138"/>
          <p14:tracePt t="54296" x="4956175" y="2724150"/>
          <p14:tracePt t="54313" x="4956175" y="2705100"/>
          <p14:tracePt t="54330" x="4946650" y="2679700"/>
          <p14:tracePt t="54347" x="4929188" y="2652713"/>
          <p14:tracePt t="54364" x="4911725" y="2643188"/>
          <p14:tracePt t="54380" x="4867275" y="2616200"/>
          <p14:tracePt t="54397" x="4857750" y="2608263"/>
          <p14:tracePt t="54413" x="4840288" y="2598738"/>
          <p14:tracePt t="54430" x="4830763" y="2598738"/>
          <p14:tracePt t="54447" x="4813300" y="2589213"/>
          <p14:tracePt t="54464" x="4795838" y="2589213"/>
          <p14:tracePt t="54502" x="4786313" y="2598738"/>
          <p14:tracePt t="54505" x="4776788" y="2608263"/>
          <p14:tracePt t="54513" x="4741863" y="2616200"/>
          <p14:tracePt t="54531" x="4724400" y="2633663"/>
          <p14:tracePt t="54547" x="4705350" y="2652713"/>
          <p14:tracePt t="54564" x="4697413" y="2679700"/>
          <p14:tracePt t="54580" x="4679950" y="2732088"/>
          <p14:tracePt t="54597" x="4670425" y="2768600"/>
          <p14:tracePt t="54613" x="4670425" y="2795588"/>
          <p14:tracePt t="54630" x="4670425" y="2822575"/>
          <p14:tracePt t="54647" x="4670425" y="2840038"/>
          <p14:tracePt t="54664" x="4670425" y="2867025"/>
          <p14:tracePt t="54680" x="4670425" y="2874963"/>
          <p14:tracePt t="54697" x="4670425" y="2894013"/>
          <p14:tracePt t="54714" x="4670425" y="2911475"/>
          <p14:tracePt t="54730" x="4679950" y="2938463"/>
          <p14:tracePt t="54747" x="4679950" y="2946400"/>
          <p14:tracePt t="54763" x="4687888" y="2973388"/>
          <p14:tracePt t="54763" x="4697413" y="2990850"/>
          <p14:tracePt t="54781" x="4697413" y="3009900"/>
          <p14:tracePt t="54797" x="4714875" y="3027363"/>
          <p14:tracePt t="54814" x="4732338" y="3054350"/>
          <p14:tracePt t="54830" x="4751388" y="3071813"/>
          <p14:tracePt t="54847" x="4776788" y="3098800"/>
          <p14:tracePt t="54864" x="4803775" y="3116263"/>
          <p14:tracePt t="54881" x="4813300" y="3133725"/>
          <p14:tracePt t="54897" x="4830763" y="3133725"/>
          <p14:tracePt t="54930" x="4840288" y="3133725"/>
          <p14:tracePt t="54947" x="4857750" y="3133725"/>
          <p14:tracePt t="54967" x="4875213" y="3133725"/>
          <p14:tracePt t="54969" x="4894263" y="3125788"/>
          <p14:tracePt t="54981" x="4919663" y="3108325"/>
          <p14:tracePt t="54997" x="4946650" y="3089275"/>
          <p14:tracePt t="55014" x="4973638" y="3062288"/>
          <p14:tracePt t="55030" x="5000625" y="3009900"/>
          <p14:tracePt t="55047" x="5018088" y="2973388"/>
          <p14:tracePt t="55064" x="5045075" y="2938463"/>
          <p14:tracePt t="55080" x="5062538" y="2911475"/>
          <p14:tracePt t="55098" x="5089525" y="2874963"/>
          <p14:tracePt t="55114" x="5108575" y="2847975"/>
          <p14:tracePt t="55130" x="5116513" y="2813050"/>
          <p14:tracePt t="55147" x="5116513" y="2786063"/>
          <p14:tracePt t="55164" x="5116513" y="2732088"/>
          <p14:tracePt t="55181" x="5116513" y="2714625"/>
          <p14:tracePt t="55198" x="5116513" y="2679700"/>
          <p14:tracePt t="55214" x="5116513" y="2670175"/>
          <p14:tracePt t="55231" x="5108575" y="2660650"/>
          <p14:tracePt t="55247" x="5099050" y="2643188"/>
          <p14:tracePt t="55264" x="5072063" y="2643188"/>
          <p14:tracePt t="55281" x="5037138" y="2633663"/>
          <p14:tracePt t="55297" x="5018088" y="2625725"/>
          <p14:tracePt t="55314" x="5000625" y="2616200"/>
          <p14:tracePt t="55331" x="4973638" y="2608263"/>
          <p14:tracePt t="55348" x="4938713" y="2598738"/>
          <p14:tracePt t="55364" x="4875213" y="2581275"/>
          <p14:tracePt t="55381" x="4840288" y="2571750"/>
          <p14:tracePt t="55397" x="4803775" y="2571750"/>
          <p14:tracePt t="55414" x="4795838" y="2571750"/>
          <p14:tracePt t="55431" x="4786313" y="2571750"/>
          <p14:tracePt t="55448" x="4776788" y="2571750"/>
          <p14:tracePt t="55464" x="4768850" y="2581275"/>
          <p14:tracePt t="55481" x="4741863" y="2608263"/>
          <p14:tracePt t="55497" x="4714875" y="2633663"/>
          <p14:tracePt t="55514" x="4697413" y="2670175"/>
          <p14:tracePt t="55532" x="4679950" y="2687638"/>
          <p14:tracePt t="55548" x="4670425" y="2732088"/>
          <p14:tracePt t="55548" x="4660900" y="2741613"/>
          <p14:tracePt t="55565" x="4652963" y="2776538"/>
          <p14:tracePt t="55581" x="4652963" y="2813050"/>
          <p14:tracePt t="55598" x="4652963" y="2857500"/>
          <p14:tracePt t="55615" x="4643438" y="2901950"/>
          <p14:tracePt t="55631" x="4643438" y="2946400"/>
          <p14:tracePt t="55648" x="4643438" y="2982913"/>
          <p14:tracePt t="55664" x="4652963" y="3000375"/>
          <p14:tracePt t="55681" x="4652963" y="3017838"/>
          <p14:tracePt t="55698" x="4670425" y="3044825"/>
          <p14:tracePt t="55714" x="4687888" y="3054350"/>
          <p14:tracePt t="55731" x="4697413" y="3054350"/>
          <p14:tracePt t="55748" x="4714875" y="3081338"/>
          <p14:tracePt t="55765" x="4724400" y="3089275"/>
          <p14:tracePt t="55781" x="4732338" y="3108325"/>
          <p14:tracePt t="55798" x="4741863" y="3125788"/>
          <p14:tracePt t="55814" x="4768850" y="3152775"/>
          <p14:tracePt t="55835" x="4776788" y="3160713"/>
          <p14:tracePt t="55848" x="4786313" y="3179763"/>
          <p14:tracePt t="55865" x="4803775" y="3179763"/>
          <p14:tracePt t="55881" x="4803775" y="3187700"/>
          <p14:tracePt t="55898" x="4813300" y="3187700"/>
          <p14:tracePt t="55915" x="4822825" y="3187700"/>
          <p14:tracePt t="55931" x="4840288" y="3179763"/>
          <p14:tracePt t="55948" x="4894263" y="3125788"/>
          <p14:tracePt t="55966" x="4938713" y="3098800"/>
          <p14:tracePt t="55982" x="4965700" y="3089275"/>
          <p14:tracePt t="55996" x="4991100" y="3062288"/>
          <p14:tracePt t="56013" x="5000625" y="3054350"/>
          <p14:tracePt t="56030" x="5010150" y="3044825"/>
          <p14:tracePt t="56046" x="5018088" y="3009900"/>
          <p14:tracePt t="56063" x="5027613" y="2982913"/>
          <p14:tracePt t="56080" x="5027613" y="2946400"/>
          <p14:tracePt t="56096" x="5037138" y="2919413"/>
          <p14:tracePt t="56113" x="5037138" y="2894013"/>
          <p14:tracePt t="56129" x="5037138" y="2857500"/>
          <p14:tracePt t="56147" x="5037138" y="2830513"/>
          <p14:tracePt t="56163" x="5037138" y="2795588"/>
          <p14:tracePt t="56180" x="5010150" y="2759075"/>
          <p14:tracePt t="56196" x="4983163" y="2741613"/>
          <p14:tracePt t="56213" x="4965700" y="2724150"/>
          <p14:tracePt t="56229" x="4956175" y="2714625"/>
          <p14:tracePt t="56246" x="4929188" y="2705100"/>
          <p14:tracePt t="56263" x="4919663" y="2697163"/>
          <p14:tracePt t="56280" x="4911725" y="2697163"/>
          <p14:tracePt t="56296" x="4894263" y="2697163"/>
          <p14:tracePt t="56313" x="4875213" y="2697163"/>
          <p14:tracePt t="56330" x="4830763" y="2724150"/>
          <p14:tracePt t="56347" x="4813300" y="2732088"/>
          <p14:tracePt t="56363" x="4803775" y="2741613"/>
          <p14:tracePt t="56380" x="4795838" y="2759075"/>
          <p14:tracePt t="56396" x="4786313" y="2768600"/>
          <p14:tracePt t="56413" x="4759325" y="2803525"/>
          <p14:tracePt t="56430" x="4759325" y="2847975"/>
          <p14:tracePt t="56446" x="4732338" y="2901950"/>
          <p14:tracePt t="56463" x="4724400" y="2965450"/>
          <p14:tracePt t="56480" x="4705350" y="2990850"/>
          <p14:tracePt t="56497" x="4697413" y="3017838"/>
          <p14:tracePt t="56513" x="4697413" y="3036888"/>
          <p14:tracePt t="56513" x="4697413" y="3044825"/>
          <p14:tracePt t="56530" x="4697413" y="3062288"/>
          <p14:tracePt t="56547" x="4705350" y="3071813"/>
          <p14:tracePt t="56563" x="4705350" y="3081338"/>
          <p14:tracePt t="56580" x="4714875" y="3089275"/>
          <p14:tracePt t="56597" x="4732338" y="3098800"/>
          <p14:tracePt t="56613" x="4741863" y="3108325"/>
          <p14:tracePt t="56630" x="4759325" y="3116263"/>
          <p14:tracePt t="56647" x="4768850" y="3125788"/>
          <p14:tracePt t="56663" x="4776788" y="3125788"/>
          <p14:tracePt t="56680" x="4786313" y="3125788"/>
          <p14:tracePt t="56697" x="4813300" y="3125788"/>
          <p14:tracePt t="56713" x="4840288" y="3108325"/>
          <p14:tracePt t="56730" x="4884738" y="3098800"/>
          <p14:tracePt t="56747" x="4902200" y="3081338"/>
          <p14:tracePt t="56763" x="4919663" y="3054350"/>
          <p14:tracePt t="56780" x="4929188" y="3017838"/>
          <p14:tracePt t="56797" x="4938713" y="2990850"/>
          <p14:tracePt t="56813" x="4938713" y="2955925"/>
          <p14:tracePt t="56830" x="4946650" y="2928938"/>
          <p14:tracePt t="56847" x="4946650" y="2894013"/>
          <p14:tracePt t="56863" x="4946650" y="2867025"/>
          <p14:tracePt t="56880" x="4946650" y="2830513"/>
          <p14:tracePt t="56897" x="4946650" y="2795588"/>
          <p14:tracePt t="56914" x="4919663" y="2751138"/>
          <p14:tracePt t="56930" x="4894263" y="2697163"/>
          <p14:tracePt t="56948" x="4867275" y="2660650"/>
          <p14:tracePt t="56963" x="4867275" y="2652713"/>
          <p14:tracePt t="56980" x="4857750" y="2652713"/>
          <p14:tracePt t="57019" x="4848225" y="2652713"/>
          <p14:tracePt t="57030" x="4840288" y="2652713"/>
          <p14:tracePt t="57033" x="4822825" y="2670175"/>
          <p14:tracePt t="57048" x="4795838" y="2687638"/>
          <p14:tracePt t="57063" x="4759325" y="2724150"/>
          <p14:tracePt t="57081" x="4732338" y="2741613"/>
          <p14:tracePt t="57097" x="4705350" y="2776538"/>
          <p14:tracePt t="57114" x="4679950" y="2830513"/>
          <p14:tracePt t="57131" x="4670425" y="2867025"/>
          <p14:tracePt t="57147" x="4670425" y="2884488"/>
          <p14:tracePt t="57164" x="4660900" y="2928938"/>
          <p14:tracePt t="57180" x="4660900" y="2973388"/>
          <p14:tracePt t="57197" x="4670425" y="3017838"/>
          <p14:tracePt t="57214" x="4697413" y="3044825"/>
          <p14:tracePt t="57231" x="4724400" y="3071813"/>
          <p14:tracePt t="57247" x="4759325" y="3081338"/>
          <p14:tracePt t="57264" x="4795838" y="3081338"/>
          <p14:tracePt t="57280" x="4803775" y="3081338"/>
          <p14:tracePt t="57297" x="4813300" y="3081338"/>
          <p14:tracePt t="57314" x="4848225" y="3081338"/>
          <p14:tracePt t="57331" x="4894263" y="3062288"/>
          <p14:tracePt t="57347" x="4938713" y="3044825"/>
          <p14:tracePt t="57364" x="5000625" y="3000375"/>
          <p14:tracePt t="57380" x="5062538" y="2938463"/>
          <p14:tracePt t="57397" x="5089525" y="2894013"/>
          <p14:tracePt t="57414" x="5108575" y="2813050"/>
          <p14:tracePt t="57431" x="5108575" y="2759075"/>
          <p14:tracePt t="57447" x="5108575" y="2714625"/>
          <p14:tracePt t="57464" x="5081588" y="2670175"/>
          <p14:tracePt t="57481" x="5062538" y="2643188"/>
          <p14:tracePt t="57497" x="5045075" y="2633663"/>
          <p14:tracePt t="57497" x="5027613" y="2625725"/>
          <p14:tracePt t="57531" x="5018088" y="2616200"/>
          <p14:tracePt t="57533" x="5010150" y="2608263"/>
          <p14:tracePt t="57547" x="4991100" y="2608263"/>
          <p14:tracePt t="57564" x="4965700" y="2608263"/>
          <p14:tracePt t="57581" x="4938713" y="2608263"/>
          <p14:tracePt t="57597" x="4911725" y="2616200"/>
          <p14:tracePt t="57614" x="4875213" y="2652713"/>
          <p14:tracePt t="57631" x="4848225" y="2679700"/>
          <p14:tracePt t="57648" x="4822825" y="2732088"/>
          <p14:tracePt t="57664" x="4786313" y="2813050"/>
          <p14:tracePt t="57681" x="4759325" y="2857500"/>
          <p14:tracePt t="57697" x="4724400" y="2928938"/>
          <p14:tracePt t="57715" x="4724400" y="2973388"/>
          <p14:tracePt t="57731" x="4724400" y="3009900"/>
          <p14:tracePt t="57748" x="4724400" y="3044825"/>
          <p14:tracePt t="57764" x="4724400" y="3081338"/>
          <p14:tracePt t="57781" x="4741863" y="3098800"/>
          <p14:tracePt t="57797" x="4741863" y="3116263"/>
          <p14:tracePt t="57836" x="4751388" y="3116263"/>
          <p14:tracePt t="57891" x="4768850" y="3116263"/>
          <p14:tracePt t="57894" x="4786313" y="3116263"/>
          <p14:tracePt t="57904" x="4813300" y="3116263"/>
          <p14:tracePt t="57914" x="4867275" y="3116263"/>
          <p14:tracePt t="57931" x="4911725" y="3108325"/>
          <p14:tracePt t="57948" x="4946650" y="3089275"/>
          <p14:tracePt t="57964" x="4965700" y="3044825"/>
          <p14:tracePt t="57981" x="4973638" y="3000375"/>
          <p14:tracePt t="57998" x="4983163" y="2955925"/>
          <p14:tracePt t="58014" x="4983163" y="2911475"/>
          <p14:tracePt t="58031" x="4983163" y="2874963"/>
          <p14:tracePt t="58048" x="4965700" y="2830513"/>
          <p14:tracePt t="58066" x="4956175" y="2803525"/>
          <p14:tracePt t="58081" x="4938713" y="2786063"/>
          <p14:tracePt t="58098" x="4911725" y="2786063"/>
          <p14:tracePt t="58115" x="4911725" y="2776538"/>
          <p14:tracePt t="58132" x="4894263" y="2776538"/>
          <p14:tracePt t="58148" x="4875213" y="2776538"/>
          <p14:tracePt t="58164" x="4867275" y="2776538"/>
          <p14:tracePt t="58181" x="4848225" y="2786063"/>
          <p14:tracePt t="58198" x="4830763" y="2803525"/>
          <p14:tracePt t="58214" x="4813300" y="2822575"/>
          <p14:tracePt t="58231" x="4795838" y="2857500"/>
          <p14:tracePt t="58248" x="4776788" y="2894013"/>
          <p14:tracePt t="58265" x="4759325" y="2938463"/>
          <p14:tracePt t="58282" x="4741863" y="2990850"/>
          <p14:tracePt t="58298" x="4732338" y="3054350"/>
          <p14:tracePt t="58315" x="4732338" y="3081338"/>
          <p14:tracePt t="58331" x="4732338" y="3089275"/>
          <p14:tracePt t="58348" x="4732338" y="3108325"/>
          <p14:tracePt t="58387" x="4751388" y="3108325"/>
          <p14:tracePt t="58389" x="4759325" y="3108325"/>
          <p14:tracePt t="58398" x="4795838" y="3089275"/>
          <p14:tracePt t="58414" x="4848225" y="3054350"/>
          <p14:tracePt t="58431" x="4911725" y="3017838"/>
          <p14:tracePt t="58448" x="4973638" y="2973388"/>
          <p14:tracePt t="58464" x="5037138" y="2911475"/>
          <p14:tracePt t="58481" x="5062538" y="2857500"/>
          <p14:tracePt t="58498" x="5081588" y="2768600"/>
          <p14:tracePt t="58515" x="5062538" y="2705100"/>
          <p14:tracePt t="58531" x="5037138" y="2670175"/>
          <p14:tracePt t="58548" x="5018088" y="2633663"/>
          <p14:tracePt t="58565" x="5010150" y="2616200"/>
          <p14:tracePt t="58582" x="5000625" y="2608263"/>
          <p14:tracePt t="58619" x="4991100" y="2608263"/>
          <p14:tracePt t="58622" x="4983163" y="2608263"/>
          <p14:tracePt t="58632" x="4965700" y="2625725"/>
          <p14:tracePt t="58649" x="4929188" y="2652713"/>
          <p14:tracePt t="58665" x="4884738" y="2679700"/>
          <p14:tracePt t="58682" x="4848225" y="2751138"/>
          <p14:tracePt t="58699" x="4830763" y="2795588"/>
          <p14:tracePt t="58715" x="4822825" y="2822575"/>
          <p14:tracePt t="58732" x="4813300" y="2830513"/>
          <p14:tracePt t="58749" x="4813300" y="2847975"/>
          <p14:tracePt t="58766" x="4813300" y="2857500"/>
          <p14:tracePt t="58782" x="4813300" y="2867025"/>
          <p14:tracePt t="58799" x="4813300" y="2874963"/>
          <p14:tracePt t="58836" x="4813300" y="2884488"/>
          <p14:tracePt t="58858" x="4822825" y="2884488"/>
          <p14:tracePt t="58885" x="4830763" y="2884488"/>
          <p14:tracePt t="58899" x="4848225" y="2884488"/>
          <p14:tracePt t="58906" x="4857750" y="2874963"/>
          <p14:tracePt t="58908" x="4875213" y="2867025"/>
          <p14:tracePt t="58915" x="4884738" y="2840038"/>
          <p14:tracePt t="58931" x="4894263" y="2822575"/>
          <p14:tracePt t="58948" x="4902200" y="2822575"/>
          <p14:tracePt t="58965" x="4902200" y="2813050"/>
          <p14:tracePt t="59012" x="4884738" y="2813050"/>
          <p14:tracePt t="59027" x="4884738" y="2822575"/>
          <p14:tracePt t="59029" x="4875213" y="2822575"/>
          <p14:tracePt t="59049" x="4857750" y="2830513"/>
          <p14:tracePt t="59266" x="4848225" y="2830513"/>
          <p14:tracePt t="59298" x="4848225" y="2822575"/>
          <p14:tracePt t="59338" x="4848225" y="2813050"/>
          <p14:tracePt t="59379" x="4848225" y="2803525"/>
          <p14:tracePt t="59386" x="4848225" y="2795588"/>
          <p14:tracePt t="60204" x="4848225" y="2776538"/>
          <p14:tracePt t="60219" x="4848225" y="2768600"/>
          <p14:tracePt t="60227" x="4848225" y="2751138"/>
          <p14:tracePt t="60232" x="4867275" y="2751138"/>
          <p14:tracePt t="60250" x="4867275" y="2732088"/>
          <p14:tracePt t="60708" x="4875213" y="2732088"/>
          <p14:tracePt t="60715" x="4884738" y="2724150"/>
          <p14:tracePt t="60734" x="4902200" y="2724150"/>
          <p14:tracePt t="60735" x="4919663" y="2714625"/>
          <p14:tracePt t="60750" x="4946650" y="2705100"/>
          <p14:tracePt t="60767" x="4965700" y="2697163"/>
          <p14:tracePt t="60784" x="4991100" y="2697163"/>
          <p14:tracePt t="60801" x="4991100" y="2687638"/>
          <p14:tracePt t="61331" x="5000625" y="2670175"/>
          <p14:tracePt t="61347" x="5010150" y="2660650"/>
          <p14:tracePt t="61357" x="5010150" y="2652713"/>
          <p14:tracePt t="61359" x="5010150" y="2643188"/>
          <p14:tracePt t="61368" x="5018088" y="2633663"/>
          <p14:tracePt t="61404" x="5018088" y="2625725"/>
          <p14:tracePt t="61428" x="5018088" y="2616200"/>
          <p14:tracePt t="61883" x="5018088" y="2598738"/>
          <p14:tracePt t="61891" x="5027613" y="2598738"/>
          <p14:tracePt t="61899" x="5027613" y="2589213"/>
          <p14:tracePt t="61918" x="5045075" y="2562225"/>
          <p14:tracePt t="61919" x="5054600" y="2544763"/>
          <p14:tracePt t="61935" x="5054600" y="2536825"/>
          <p14:tracePt t="61953" x="5062538" y="2527300"/>
          <p14:tracePt t="61969" x="5062538" y="2517775"/>
          <p14:tracePt t="62107" x="5062538" y="2527300"/>
          <p14:tracePt t="62115" x="5062538" y="2544763"/>
          <p14:tracePt t="62117" x="5062538" y="2554288"/>
          <p14:tracePt t="62135" x="5062538" y="2562225"/>
          <p14:tracePt t="62138" x="5062538" y="2571750"/>
          <p14:tracePt t="62153" x="5062538" y="2581275"/>
          <p14:tracePt t="62185" x="5062538" y="2589213"/>
          <p14:tracePt t="62217" x="5062538" y="2598738"/>
          <p14:tracePt t="62226" x="5062538" y="2608263"/>
          <p14:tracePt t="62228" x="5062538" y="2616200"/>
          <p14:tracePt t="62235" x="5054600" y="2643188"/>
          <p14:tracePt t="62252" x="5037138" y="2670175"/>
          <p14:tracePt t="62269" x="5027613" y="2697163"/>
          <p14:tracePt t="62285" x="5018088" y="2724150"/>
          <p14:tracePt t="62302" x="5010150" y="2741613"/>
          <p14:tracePt t="62819" x="5018088" y="2741613"/>
          <p14:tracePt t="62836" x="5027613" y="2741613"/>
          <p14:tracePt t="62844" x="5045075" y="2732088"/>
          <p14:tracePt t="62860" x="5054600" y="2732088"/>
          <p14:tracePt t="62875" x="5062538" y="2732088"/>
          <p14:tracePt t="62931" x="5072063" y="2732088"/>
          <p14:tracePt t="62939" x="5081588" y="2732088"/>
          <p14:tracePt t="63507" x="5099050" y="2732088"/>
          <p14:tracePt t="63515" x="5108575" y="2732088"/>
          <p14:tracePt t="63525" x="5116513" y="2732088"/>
          <p14:tracePt t="63527" x="5126038" y="2732088"/>
          <p14:tracePt t="63536" x="5143500" y="2732088"/>
          <p14:tracePt t="63571" x="5153025" y="2732088"/>
          <p14:tracePt t="63603" x="5153025" y="2724150"/>
          <p14:tracePt t="63651" x="5160963" y="2724150"/>
          <p14:tracePt t="63668" x="5170488" y="2724150"/>
          <p14:tracePt t="63883" x="5180013" y="2724150"/>
          <p14:tracePt t="63891" x="5187950" y="2724150"/>
          <p14:tracePt t="63899" x="5197475" y="2724150"/>
          <p14:tracePt t="63905" x="5205413" y="2732088"/>
          <p14:tracePt t="63920" x="5224463" y="2732088"/>
          <p14:tracePt t="63936" x="5232400" y="2751138"/>
          <p14:tracePt t="63979" x="5232400" y="2759075"/>
          <p14:tracePt t="63995" x="5232400" y="2768600"/>
          <p14:tracePt t="64003" x="5232400" y="2776538"/>
          <p14:tracePt t="64011" x="5232400" y="2786063"/>
          <p14:tracePt t="64020" x="5214938" y="2803525"/>
          <p14:tracePt t="64037" x="5214938" y="2813050"/>
          <p14:tracePt t="64053" x="5187950" y="2830513"/>
          <p14:tracePt t="64070" x="5160963" y="2840038"/>
          <p14:tracePt t="64087" x="5126038" y="2857500"/>
          <p14:tracePt t="64104" x="5108575" y="2857500"/>
          <p14:tracePt t="64120" x="5099050" y="2867025"/>
          <p14:tracePt t="64219" x="5126038" y="2867025"/>
          <p14:tracePt t="64229" x="5143500" y="2867025"/>
          <p14:tracePt t="64237" x="5180013" y="2867025"/>
          <p14:tracePt t="64239" x="5276850" y="2874963"/>
          <p14:tracePt t="64254" x="5411788" y="2874963"/>
          <p14:tracePt t="64271" x="5545138" y="2874963"/>
          <p14:tracePt t="64287" x="5661025" y="2874963"/>
          <p14:tracePt t="64304" x="5741988" y="2874963"/>
          <p14:tracePt t="64321" x="5768975" y="2874963"/>
          <p14:tracePt t="64338" x="5776913" y="2874963"/>
          <p14:tracePt t="64354" x="5786438" y="2867025"/>
          <p14:tracePt t="64371" x="5795963" y="2867025"/>
          <p14:tracePt t="64387" x="5822950" y="2867025"/>
          <p14:tracePt t="64404" x="5848350" y="2867025"/>
          <p14:tracePt t="64421" x="5857875" y="2867025"/>
          <p14:tracePt t="64438" x="5867400" y="2867025"/>
          <p14:tracePt t="64454" x="5884863" y="2857500"/>
          <p14:tracePt t="64471" x="5911850" y="2857500"/>
          <p14:tracePt t="64487" x="5919788" y="2857500"/>
          <p14:tracePt t="64504" x="5929313" y="2857500"/>
          <p14:tracePt t="64521" x="5946775" y="2857500"/>
          <p14:tracePt t="64538" x="5983288" y="2857500"/>
          <p14:tracePt t="64554" x="6000750" y="2857500"/>
          <p14:tracePt t="64572" x="6018213" y="2857500"/>
          <p14:tracePt t="64587" x="6027738" y="2857500"/>
          <p14:tracePt t="64604" x="6045200" y="2857500"/>
          <p14:tracePt t="64621" x="6072188" y="2857500"/>
          <p14:tracePt t="64638" x="6089650" y="2857500"/>
          <p14:tracePt t="64654" x="6099175" y="2857500"/>
          <p14:tracePt t="64671" x="6116638" y="2867025"/>
          <p14:tracePt t="64688" x="6126163" y="2867025"/>
          <p14:tracePt t="64723" x="6134100" y="2867025"/>
          <p14:tracePt t="64746" x="6153150" y="2867025"/>
          <p14:tracePt t="64757" x="6161088" y="2874963"/>
          <p14:tracePt t="64759" x="6197600" y="2874963"/>
          <p14:tracePt t="64771" x="6242050" y="2874963"/>
          <p14:tracePt t="64788" x="6276975" y="2884488"/>
          <p14:tracePt t="64804" x="6323013" y="2884488"/>
          <p14:tracePt t="64821" x="6330950" y="2884488"/>
          <p14:tracePt t="64838" x="6340475" y="2884488"/>
          <p14:tracePt t="64855" x="6348413" y="2884488"/>
          <p14:tracePt t="64871" x="6357938" y="2884488"/>
          <p14:tracePt t="64888" x="6367463" y="2884488"/>
          <p14:tracePt t="64904" x="6384925" y="2884488"/>
          <p14:tracePt t="64921" x="6402388" y="2884488"/>
          <p14:tracePt t="64938" x="6438900" y="2884488"/>
          <p14:tracePt t="64954" x="6465888" y="2884488"/>
          <p14:tracePt t="64972" x="6473825" y="2884488"/>
          <p14:tracePt t="64988" x="6473825" y="2894013"/>
          <p14:tracePt t="65025" x="6483350" y="2894013"/>
          <p14:tracePt t="65038" x="6491288" y="2894013"/>
          <p14:tracePt t="65040" x="6500813" y="2894013"/>
          <p14:tracePt t="65055" x="6527800" y="2894013"/>
          <p14:tracePt t="65072" x="6562725" y="2894013"/>
          <p14:tracePt t="65088" x="6608763" y="2894013"/>
          <p14:tracePt t="65106" x="6643688" y="2894013"/>
          <p14:tracePt t="65122" x="6670675" y="2894013"/>
          <p14:tracePt t="65122" x="6688138" y="2894013"/>
          <p14:tracePt t="65139" x="6732588" y="2894013"/>
          <p14:tracePt t="65157" x="6769100" y="2901950"/>
          <p14:tracePt t="65172" x="6804025" y="2901950"/>
          <p14:tracePt t="65189" x="6831013" y="2901950"/>
          <p14:tracePt t="65206" x="6848475" y="2901950"/>
          <p14:tracePt t="65222" x="6894513" y="2901950"/>
          <p14:tracePt t="65239" x="6946900" y="2901950"/>
          <p14:tracePt t="65255" x="7037388" y="2911475"/>
          <p14:tracePt t="65272" x="7161213" y="2928938"/>
          <p14:tracePt t="65289" x="7296150" y="2938463"/>
          <p14:tracePt t="65306" x="7419975" y="2946400"/>
          <p14:tracePt t="65322" x="7510463" y="2946400"/>
          <p14:tracePt t="65339" x="7527925" y="2955925"/>
          <p14:tracePt t="65356" x="7572375" y="2955925"/>
          <p14:tracePt t="65372" x="7616825" y="2955925"/>
          <p14:tracePt t="65389" x="7661275" y="2955925"/>
          <p14:tracePt t="65405" x="7715250" y="2955925"/>
          <p14:tracePt t="65422" x="7786688" y="2965450"/>
          <p14:tracePt t="65439" x="7867650" y="2973388"/>
          <p14:tracePt t="65456" x="7956550" y="2973388"/>
          <p14:tracePt t="65472" x="8010525" y="2973388"/>
          <p14:tracePt t="65489" x="8072438" y="2973388"/>
          <p14:tracePt t="65506" x="8126413" y="2973388"/>
          <p14:tracePt t="65506" x="8153400" y="2973388"/>
          <p14:tracePt t="65523" x="8224838" y="2990850"/>
          <p14:tracePt t="65539" x="8313738" y="2990850"/>
          <p14:tracePt t="65556" x="8412163" y="2990850"/>
          <p14:tracePt t="65572" x="8483600" y="2990850"/>
          <p14:tracePt t="65589" x="8518525" y="3000375"/>
          <p14:tracePt t="65606" x="8555038" y="3009900"/>
          <p14:tracePt t="65622" x="8599488" y="3009900"/>
          <p14:tracePt t="65639" x="8634413" y="3009900"/>
          <p14:tracePt t="65656" x="8670925" y="3009900"/>
          <p14:tracePt t="65673" x="8688388" y="3000375"/>
          <p14:tracePt t="65690" x="8724900" y="2990850"/>
          <p14:tracePt t="65706" x="8769350" y="2982913"/>
          <p14:tracePt t="65722" x="8823325" y="2982913"/>
          <p14:tracePt t="65740" x="8840788" y="2990850"/>
          <p14:tracePt t="65792" x="8831263" y="2990850"/>
          <p14:tracePt t="65803" x="8813800" y="2990850"/>
          <p14:tracePt t="65812" x="8804275" y="2990850"/>
          <p14:tracePt t="65815" x="8796338" y="2990850"/>
          <p14:tracePt t="65822" x="8786813" y="2990850"/>
          <p14:tracePt t="65879" x="8777288" y="2990850"/>
          <p14:tracePt t="65881" x="8759825" y="2990850"/>
          <p14:tracePt t="65891" x="8751888" y="2990850"/>
          <p14:tracePt t="65893" x="8732838" y="2990850"/>
          <p14:tracePt t="65905" x="8697913" y="2990850"/>
          <p14:tracePt t="65921" x="8653463" y="2990850"/>
          <p14:tracePt t="65938" x="8510588" y="2990850"/>
          <p14:tracePt t="65955" x="8402638" y="2990850"/>
          <p14:tracePt t="65973" x="8313738" y="3000375"/>
          <p14:tracePt t="65989" x="8232775" y="3000375"/>
          <p14:tracePt t="66006" x="8153400" y="3000375"/>
          <p14:tracePt t="66023" x="8089900" y="3000375"/>
          <p14:tracePt t="66039" x="7966075" y="3000375"/>
          <p14:tracePt t="66056" x="7813675" y="3000375"/>
          <p14:tracePt t="66073" x="7634288" y="3000375"/>
          <p14:tracePt t="66090" x="7456488" y="3000375"/>
          <p14:tracePt t="66106" x="7161213" y="3000375"/>
          <p14:tracePt t="66123" x="7000875" y="3017838"/>
          <p14:tracePt t="66139" x="6894513" y="3027363"/>
          <p14:tracePt t="66156" x="6777038" y="3054350"/>
          <p14:tracePt t="66174" x="6670675" y="3081338"/>
          <p14:tracePt t="66190" x="6581775" y="3089275"/>
          <p14:tracePt t="66206" x="6537325" y="3108325"/>
          <p14:tracePt t="66223" x="6465888" y="3116263"/>
          <p14:tracePt t="66239" x="6402388" y="3125788"/>
          <p14:tracePt t="66257" x="6348413" y="3125788"/>
          <p14:tracePt t="66273" x="6313488" y="3143250"/>
          <p14:tracePt t="66290" x="6269038" y="3152775"/>
          <p14:tracePt t="66306" x="6224588" y="3170238"/>
          <p14:tracePt t="66323" x="6180138" y="3170238"/>
          <p14:tracePt t="66340" x="6108700" y="3170238"/>
          <p14:tracePt t="66357" x="6062663" y="3170238"/>
          <p14:tracePt t="66373" x="6018213" y="3170238"/>
          <p14:tracePt t="66389" x="5973763" y="3170238"/>
          <p14:tracePt t="66406" x="5929313" y="3170238"/>
          <p14:tracePt t="66423" x="5894388" y="3160713"/>
          <p14:tracePt t="66440" x="5830888" y="3143250"/>
          <p14:tracePt t="66456" x="5776913" y="3116263"/>
          <p14:tracePt t="66473" x="5697538" y="3098800"/>
          <p14:tracePt t="66490" x="5634038" y="3071813"/>
          <p14:tracePt t="66490" x="5626100" y="3071813"/>
          <p14:tracePt t="66507" x="5562600" y="3054350"/>
          <p14:tracePt t="66523" x="5545138" y="3044825"/>
          <p14:tracePt t="66540" x="5518150" y="3036888"/>
          <p14:tracePt t="66556" x="5491163" y="3027363"/>
          <p14:tracePt t="66574" x="5456238" y="3027363"/>
          <p14:tracePt t="66590" x="5446713" y="3017838"/>
          <p14:tracePt t="66607" x="5438775" y="3009900"/>
          <p14:tracePt t="66623" x="5419725" y="3009900"/>
          <p14:tracePt t="66660" x="5419725" y="3000375"/>
          <p14:tracePt t="66747" x="5411788" y="3000375"/>
          <p14:tracePt t="66779" x="5402263" y="3000375"/>
          <p14:tracePt t="66795" x="5384800" y="3000375"/>
          <p14:tracePt t="66803" x="5375275" y="3000375"/>
          <p14:tracePt t="66812" x="5367338" y="3009900"/>
          <p14:tracePt t="66813" x="5348288" y="3009900"/>
          <p14:tracePt t="66822" x="5330825" y="3009900"/>
          <p14:tracePt t="66839" x="5313363" y="3009900"/>
          <p14:tracePt t="66856" x="5295900" y="3017838"/>
          <p14:tracePt t="66873" x="5276850" y="3017838"/>
          <p14:tracePt t="66910" x="5268913" y="3017838"/>
          <p14:tracePt t="66914" x="5259388" y="3017838"/>
          <p14:tracePt t="66924" x="5259388" y="3027363"/>
          <p14:tracePt t="66971" x="5259388" y="3036888"/>
          <p14:tracePt t="67011" x="5268913" y="3036888"/>
          <p14:tracePt t="67019" x="5259388" y="3036888"/>
          <p14:tracePt t="67028" x="5268913" y="3036888"/>
          <p14:tracePt t="67029" x="5259388" y="3036888"/>
          <p14:tracePt t="67039" x="5259388" y="3044825"/>
          <p14:tracePt t="67947" x="5259388" y="3036888"/>
          <p14:tracePt t="67979" x="5259388" y="3017838"/>
          <p14:tracePt t="67995" x="5268913" y="3017838"/>
          <p14:tracePt t="67995" x="5268913" y="3009900"/>
          <p14:tracePt t="68019" x="5276850" y="3009900"/>
          <p14:tracePt t="68076" x="5276850" y="3000375"/>
          <p14:tracePt t="69107" x="5286375" y="3000375"/>
          <p14:tracePt t="69131" x="5286375" y="2990850"/>
          <p14:tracePt t="69243" x="5286375" y="2982913"/>
          <p14:tracePt t="69275" x="5295900" y="2973388"/>
          <p14:tracePt t="69691" x="5303838" y="2973388"/>
          <p14:tracePt t="69713" x="5303838" y="2965450"/>
          <p14:tracePt t="69733" x="5313363" y="2965450"/>
          <p14:tracePt t="69736" x="5322888" y="2965450"/>
          <p14:tracePt t="69763" x="5330825" y="2965450"/>
          <p14:tracePt t="69765" x="5330825" y="2955925"/>
          <p14:tracePt t="69964" x="5322888" y="2955925"/>
          <p14:tracePt t="69980" x="5303838" y="2955925"/>
          <p14:tracePt t="69987" x="5276850" y="2955925"/>
          <p14:tracePt t="69994" x="5268913" y="2955925"/>
          <p14:tracePt t="69997" x="5241925" y="2955925"/>
          <p14:tracePt t="70008" x="5232400" y="2955925"/>
          <p14:tracePt t="70025" x="5224463" y="2955925"/>
          <p14:tracePt t="70042" x="5205413" y="2955925"/>
          <p14:tracePt t="70093" x="5197475" y="2965450"/>
          <p14:tracePt t="70202" x="5205413" y="2955925"/>
          <p14:tracePt t="70226" x="5214938" y="2955925"/>
          <p14:tracePt t="70402" x="5224463" y="2955925"/>
          <p14:tracePt t="70578" x="5232400" y="2955925"/>
          <p14:tracePt t="70586" x="5259388" y="2955925"/>
          <p14:tracePt t="70594" x="5286375" y="2955925"/>
          <p14:tracePt t="70609" x="5303838" y="2955925"/>
          <p14:tracePt t="70625" x="5375275" y="2955925"/>
          <p14:tracePt t="70627" x="5394325" y="2955925"/>
          <p14:tracePt t="70642" x="5402263" y="2955925"/>
          <p14:tracePt t="70699" x="5411788" y="2955925"/>
          <p14:tracePt t="70731" x="5419725" y="2955925"/>
          <p14:tracePt t="70746" x="5429250" y="2955925"/>
          <p14:tracePt t="70762" x="5438775" y="2955925"/>
          <p14:tracePt t="70835" x="5446713" y="2955925"/>
          <p14:tracePt t="70971" x="5456238" y="2955925"/>
          <p14:tracePt t="71146" x="5465763" y="2955925"/>
          <p14:tracePt t="71154" x="5473700" y="2955925"/>
          <p14:tracePt t="71163" x="5491163" y="2955925"/>
          <p14:tracePt t="71164" x="5510213" y="2955925"/>
          <p14:tracePt t="71176" x="5572125" y="2973388"/>
          <p14:tracePt t="71193" x="5643563" y="2973388"/>
          <p14:tracePt t="71209" x="5688013" y="2973388"/>
          <p14:tracePt t="71250" x="5697538" y="2973388"/>
          <p14:tracePt t="71306" x="5705475" y="2973388"/>
          <p14:tracePt t="71322" x="5724525" y="2973388"/>
          <p14:tracePt t="71339" x="5732463" y="2982913"/>
          <p14:tracePt t="71371" x="5741988" y="2982913"/>
          <p14:tracePt t="71738" x="5751513" y="2982913"/>
          <p14:tracePt t="71745" x="5759450" y="2982913"/>
          <p14:tracePt t="71763" x="5768975" y="2982913"/>
          <p14:tracePt t="71776" x="5786438" y="2982913"/>
          <p14:tracePt t="71778" x="5803900" y="2982913"/>
          <p14:tracePt t="71793" x="5813425" y="2990850"/>
          <p14:tracePt t="71810" x="5875338" y="2990850"/>
          <p14:tracePt t="71827" x="5911850" y="2990850"/>
          <p14:tracePt t="71843" x="5938838" y="3000375"/>
          <p14:tracePt t="71861" x="5965825" y="3000375"/>
          <p14:tracePt t="71878" x="5973763" y="3000375"/>
          <p14:tracePt t="71894" x="5991225" y="3000375"/>
          <p14:tracePt t="71911" x="6000750" y="3000375"/>
          <p14:tracePt t="72003" x="6010275" y="3000375"/>
          <p14:tracePt t="72010" x="6027738" y="3000375"/>
          <p14:tracePt t="72018" x="6062663" y="3000375"/>
          <p14:tracePt t="72027" x="6108700" y="3000375"/>
          <p14:tracePt t="72043" x="6126163" y="3000375"/>
          <p14:tracePt t="73202" x="6143625" y="3000375"/>
          <p14:tracePt t="73210" x="6180138" y="3000375"/>
          <p14:tracePt t="73228" x="6259513" y="3000375"/>
          <p14:tracePt t="73230" x="6384925" y="3000375"/>
          <p14:tracePt t="73245" x="6446838" y="3000375"/>
          <p14:tracePt t="73262" x="6491288" y="3000375"/>
          <p14:tracePt t="73337" x="6473825" y="2990850"/>
          <p14:tracePt t="73349" x="6446838" y="2990850"/>
          <p14:tracePt t="73351" x="6419850" y="2990850"/>
          <p14:tracePt t="73361" x="6313488" y="2990850"/>
          <p14:tracePt t="73378" x="6045200" y="2990850"/>
          <p14:tracePt t="73395" x="5884863" y="2990850"/>
          <p14:tracePt t="73412" x="5759450" y="3000375"/>
          <p14:tracePt t="73429" x="5670550" y="3000375"/>
          <p14:tracePt t="73446" x="5608638" y="3009900"/>
          <p14:tracePt t="73463" x="5545138" y="3027363"/>
          <p14:tracePt t="73479" x="5456238" y="3027363"/>
          <p14:tracePt t="73496" x="5357813" y="3027363"/>
          <p14:tracePt t="73513" x="5303838" y="3027363"/>
          <p14:tracePt t="73513" x="5295900" y="3027363"/>
          <p14:tracePt t="73564" x="5295900" y="3009900"/>
          <p14:tracePt t="73571" x="5303838" y="3009900"/>
          <p14:tracePt t="73578" x="5313363" y="3009900"/>
          <p14:tracePt t="73580" x="5330825" y="3000375"/>
          <p14:tracePt t="73595" x="5375275" y="2990850"/>
          <p14:tracePt t="73612" x="5394325" y="2982913"/>
          <p14:tracePt t="73628" x="5402263" y="2982913"/>
          <p14:tracePt t="73645" x="5402263" y="2973388"/>
          <p14:tracePt t="73770" x="5394325" y="2973388"/>
          <p14:tracePt t="73776" x="5375275" y="2973388"/>
          <p14:tracePt t="73787" x="5348288" y="2973388"/>
          <p14:tracePt t="73789" x="5322888" y="2990850"/>
          <p14:tracePt t="73795" x="5251450" y="3009900"/>
          <p14:tracePt t="73812" x="5214938" y="3009900"/>
          <p14:tracePt t="73829" x="5170488" y="3027363"/>
          <p14:tracePt t="73846" x="5153025" y="3036888"/>
          <p14:tracePt t="73978" x="5153025" y="3027363"/>
          <p14:tracePt t="73987" x="5170488" y="3027363"/>
          <p14:tracePt t="73988" x="5187950" y="3027363"/>
          <p14:tracePt t="73995" x="5197475" y="3027363"/>
          <p14:tracePt t="74012" x="5214938" y="3017838"/>
          <p14:tracePt t="74029" x="5224463" y="3017838"/>
          <p14:tracePt t="74045" x="5241925" y="3017838"/>
          <p14:tracePt t="74062" x="5259388" y="3027363"/>
          <p14:tracePt t="74079" x="5295900" y="3036888"/>
          <p14:tracePt t="74096" x="5330825" y="3054350"/>
          <p14:tracePt t="74112" x="5384800" y="3062288"/>
          <p14:tracePt t="74129" x="5438775" y="3062288"/>
          <p14:tracePt t="74147" x="5456238" y="3062288"/>
          <p14:tracePt t="74163" x="5465763" y="3062288"/>
          <p14:tracePt t="74523" x="5483225" y="3062288"/>
          <p14:tracePt t="74536" x="5500688" y="3062288"/>
          <p14:tracePt t="74539" x="5527675" y="3062288"/>
          <p14:tracePt t="74547" x="5599113" y="3062288"/>
          <p14:tracePt t="74564" x="5653088" y="3062288"/>
          <p14:tracePt t="74581" x="5688013" y="3062288"/>
          <p14:tracePt t="74597" x="5697538" y="3062288"/>
          <p14:tracePt t="74675" x="5705475" y="3062288"/>
          <p14:tracePt t="74692" x="5715000" y="3062288"/>
          <p14:tracePt t="74699" x="5724525" y="3062288"/>
          <p14:tracePt t="74707" x="5732463" y="3062288"/>
          <p14:tracePt t="74771" x="5741988" y="3062288"/>
          <p14:tracePt t="74875" x="5741988" y="3054350"/>
          <p14:tracePt t="74972" x="5741988" y="3044825"/>
          <p14:tracePt t="74979" x="5759450" y="3044825"/>
          <p14:tracePt t="74987" x="5786438" y="3044825"/>
          <p14:tracePt t="74995" x="5803900" y="3044825"/>
          <p14:tracePt t="75000" x="5848350" y="3044825"/>
          <p14:tracePt t="75014" x="5884863" y="3044825"/>
          <p14:tracePt t="75030" x="5911850" y="3044825"/>
          <p14:tracePt t="75047" x="5929313" y="3044825"/>
          <p14:tracePt t="75065" x="5938838" y="3044825"/>
          <p14:tracePt t="75211" x="5946775" y="3044825"/>
          <p14:tracePt t="75227" x="5956300" y="3044825"/>
          <p14:tracePt t="75243" x="5965825" y="3044825"/>
          <p14:tracePt t="75251" x="5973763" y="3044825"/>
          <p14:tracePt t="75268" x="5983288" y="3044825"/>
          <p14:tracePt t="75316" x="5983288" y="3036888"/>
          <p14:tracePt t="75331" x="6000750" y="3036888"/>
          <p14:tracePt t="75340" x="6018213" y="3036888"/>
          <p14:tracePt t="75356" x="6027738" y="3036888"/>
          <p14:tracePt t="75364" x="6037263" y="3027363"/>
          <p14:tracePt t="75396" x="6045200" y="3027363"/>
          <p14:tracePt t="75555" x="6054725" y="3027363"/>
          <p14:tracePt t="75571" x="6054725" y="3036888"/>
          <p14:tracePt t="75579" x="6081713" y="3036888"/>
          <p14:tracePt t="75587" x="6099175" y="3036888"/>
          <p14:tracePt t="75598" x="6126163" y="3036888"/>
          <p14:tracePt t="75599" x="6153150" y="3036888"/>
          <p14:tracePt t="75614" x="6180138" y="3036888"/>
          <p14:tracePt t="75669" x="6188075" y="3036888"/>
          <p14:tracePt t="75679" x="6188075" y="3044825"/>
          <p14:tracePt t="75680" x="6197600" y="3044825"/>
          <p14:tracePt t="75688" x="6205538" y="3044825"/>
          <p14:tracePt t="75698" x="6215063" y="3044825"/>
          <p14:tracePt t="75714" x="6232525" y="3044825"/>
          <p14:tracePt t="75732" x="6242050" y="3044825"/>
          <p14:tracePt t="75749" x="6251575" y="3054350"/>
          <p14:tracePt t="75765" x="6259513" y="3054350"/>
          <p14:tracePt t="75812" x="6276975" y="3054350"/>
          <p14:tracePt t="75815" x="6286500" y="3054350"/>
          <p14:tracePt t="75832" x="6296025" y="3054350"/>
          <p14:tracePt t="75834" x="6323013" y="3054350"/>
          <p14:tracePt t="75849" x="6340475" y="3054350"/>
          <p14:tracePt t="75908" x="6348413" y="3054350"/>
          <p14:tracePt t="75925" x="6357938" y="3054350"/>
          <p14:tracePt t="75939" x="6375400" y="3054350"/>
          <p14:tracePt t="75943" x="6384925" y="3054350"/>
          <p14:tracePt t="75948" x="6402388" y="3054350"/>
          <p14:tracePt t="75964" x="6411913" y="3054350"/>
          <p14:tracePt t="75981" x="6419850" y="3054350"/>
          <p14:tracePt t="75998" x="6438900" y="3054350"/>
          <p14:tracePt t="76015" x="6446838" y="3054350"/>
          <p14:tracePt t="76031" x="6456363" y="3054350"/>
          <p14:tracePt t="76048" x="6473825" y="3054350"/>
          <p14:tracePt t="76085" x="6483350" y="3054350"/>
          <p14:tracePt t="76099" x="6491288" y="3054350"/>
          <p14:tracePt t="76116" x="6510338" y="3054350"/>
          <p14:tracePt t="76119" x="6527800" y="3054350"/>
          <p14:tracePt t="76133" x="6545263" y="3054350"/>
          <p14:tracePt t="76149" x="6581775" y="3062288"/>
          <p14:tracePt t="76166" x="6608763" y="3062288"/>
          <p14:tracePt t="76182" x="6634163" y="3062288"/>
          <p14:tracePt t="76199" x="6670675" y="3071813"/>
          <p14:tracePt t="76216" x="6688138" y="3081338"/>
          <p14:tracePt t="76233" x="6724650" y="3089275"/>
          <p14:tracePt t="76249" x="6751638" y="3089275"/>
          <p14:tracePt t="76266" x="6769100" y="3089275"/>
          <p14:tracePt t="76283" x="6786563" y="3089275"/>
          <p14:tracePt t="76300" x="6796088" y="3089275"/>
          <p14:tracePt t="76317" x="6804025" y="3098800"/>
          <p14:tracePt t="76333" x="6823075" y="3098800"/>
          <p14:tracePt t="76349" x="6848475" y="3098800"/>
          <p14:tracePt t="76366" x="6884988" y="3098800"/>
          <p14:tracePt t="76383" x="6919913" y="3098800"/>
          <p14:tracePt t="76399" x="6956425" y="3098800"/>
          <p14:tracePt t="76416" x="6983413" y="3108325"/>
          <p14:tracePt t="76433" x="7000875" y="3108325"/>
          <p14:tracePt t="76449" x="7010400" y="3108325"/>
          <p14:tracePt t="76466" x="7018338" y="3108325"/>
          <p14:tracePt t="76483" x="7037388" y="3108325"/>
          <p14:tracePt t="76500" x="7054850" y="3108325"/>
          <p14:tracePt t="76516" x="7099300" y="3108325"/>
          <p14:tracePt t="76533" x="7116763" y="3108325"/>
          <p14:tracePt t="76550" x="7134225" y="3108325"/>
          <p14:tracePt t="76566" x="7143750" y="3108325"/>
          <p14:tracePt t="76613" x="7153275" y="3108325"/>
          <p14:tracePt t="76667" x="7161213" y="3108325"/>
          <p14:tracePt t="76678" x="7170738" y="3108325"/>
          <p14:tracePt t="76692" x="7180263" y="3108325"/>
          <p14:tracePt t="76707" x="7188200" y="3108325"/>
          <p14:tracePt t="76723" x="7197725" y="3108325"/>
          <p14:tracePt t="76725" x="7205663" y="3108325"/>
          <p14:tracePt t="76732" x="7215188" y="3108325"/>
          <p14:tracePt t="76749" x="7232650" y="3108325"/>
          <p14:tracePt t="76765" x="7251700" y="3108325"/>
          <p14:tracePt t="76782" x="7259638" y="3108325"/>
          <p14:tracePt t="76799" x="7269163" y="3098800"/>
          <p14:tracePt t="76846" x="7286625" y="3089275"/>
          <p14:tracePt t="76862" x="7304088" y="3081338"/>
          <p14:tracePt t="76875" x="7331075" y="3071813"/>
          <p14:tracePt t="76892" x="7348538" y="3062288"/>
          <p14:tracePt t="76899" x="7375525" y="3062288"/>
          <p14:tracePt t="76901" x="7419975" y="3062288"/>
          <p14:tracePt t="76916" x="7473950" y="3062288"/>
          <p14:tracePt t="76932" x="7510463" y="3062288"/>
          <p14:tracePt t="76949" x="7537450" y="3062288"/>
          <p14:tracePt t="76966" x="7545388" y="3062288"/>
          <p14:tracePt t="76983" x="7572375" y="3054350"/>
          <p14:tracePt t="77000" x="7599363" y="3054350"/>
          <p14:tracePt t="77017" x="7616825" y="3054350"/>
          <p14:tracePt t="77033" x="7653338" y="3054350"/>
          <p14:tracePt t="77050" x="7680325" y="3054350"/>
          <p14:tracePt t="77067" x="7715250" y="3054350"/>
          <p14:tracePt t="77083" x="7751763" y="3054350"/>
          <p14:tracePt t="77100" x="7786688" y="3054350"/>
          <p14:tracePt t="77117" x="7840663" y="3054350"/>
          <p14:tracePt t="77133" x="7867650" y="3054350"/>
          <p14:tracePt t="77150" x="7885113" y="3054350"/>
          <p14:tracePt t="77167" x="7902575" y="3054350"/>
          <p14:tracePt t="77183" x="7920038" y="3054350"/>
          <p14:tracePt t="77200" x="7929563" y="3054350"/>
          <p14:tracePt t="77217" x="7956550" y="3054350"/>
          <p14:tracePt t="77233" x="7983538" y="3054350"/>
          <p14:tracePt t="77251" x="8010525" y="3054350"/>
          <p14:tracePt t="77267" x="8072438" y="3062288"/>
          <p14:tracePt t="77284" x="8099425" y="3062288"/>
          <p14:tracePt t="77300" x="8134350" y="3062288"/>
          <p14:tracePt t="77317" x="8170863" y="3062288"/>
          <p14:tracePt t="77335" x="8205788" y="3071813"/>
          <p14:tracePt t="77350" x="8224838" y="3071813"/>
          <p14:tracePt t="77367" x="8242300" y="3081338"/>
          <p14:tracePt t="77384" x="8251825" y="3081338"/>
          <p14:tracePt t="77400" x="8277225" y="3081338"/>
          <p14:tracePt t="77417" x="8286750" y="3081338"/>
          <p14:tracePt t="77434" x="8304213" y="3081338"/>
          <p14:tracePt t="77451" x="8331200" y="3081338"/>
          <p14:tracePt t="77468" x="8358188" y="3081338"/>
          <p14:tracePt t="77486" x="8375650" y="3081338"/>
          <p14:tracePt t="77501" x="8412163" y="3081338"/>
          <p14:tracePt t="77518" x="8429625" y="3081338"/>
          <p14:tracePt t="77534" x="8447088" y="3081338"/>
          <p14:tracePt t="77551" x="8456613" y="3081338"/>
          <p14:tracePt t="77568" x="8466138" y="3081338"/>
          <p14:tracePt t="77584" x="8474075" y="3081338"/>
          <p14:tracePt t="77602" x="8483600" y="3081338"/>
          <p14:tracePt t="77618" x="8510588" y="3081338"/>
          <p14:tracePt t="77635" x="8528050" y="3081338"/>
          <p14:tracePt t="77651" x="8545513" y="3071813"/>
          <p14:tracePt t="77668" x="8555038" y="3071813"/>
          <p14:tracePt t="77771" x="8562975" y="3071813"/>
          <p14:tracePt t="77780" x="8572500" y="3071813"/>
          <p14:tracePt t="77796" x="8589963" y="3062288"/>
          <p14:tracePt t="77805" x="8609013" y="3054350"/>
          <p14:tracePt t="77817" x="8616950" y="3054350"/>
          <p14:tracePt t="77834" x="8626475" y="3044825"/>
          <p14:tracePt t="77867" x="8634413" y="3044825"/>
          <p14:tracePt t="77876" x="8634413" y="3036888"/>
          <p14:tracePt t="78044" x="8643938" y="3036888"/>
          <p14:tracePt t="78068" x="8653463" y="3036888"/>
          <p14:tracePt t="79404" x="8634413" y="3036888"/>
          <p14:tracePt t="79411" x="8609013" y="3036888"/>
          <p14:tracePt t="79420" x="8582025" y="3036888"/>
          <p14:tracePt t="79421" x="8545513" y="3036888"/>
          <p14:tracePt t="79435" x="8429625" y="3036888"/>
          <p14:tracePt t="79452" x="8348663" y="3036888"/>
          <p14:tracePt t="79469" x="8277225" y="3036888"/>
          <p14:tracePt t="79486" x="8197850" y="3036888"/>
          <p14:tracePt t="79502" x="8089900" y="3062288"/>
          <p14:tracePt t="79520" x="8018463" y="3062288"/>
          <p14:tracePt t="79536" x="7947025" y="3071813"/>
          <p14:tracePt t="79553" x="7875588" y="3081338"/>
          <p14:tracePt t="79570" x="7751763" y="3089275"/>
          <p14:tracePt t="79587" x="7589838" y="3108325"/>
          <p14:tracePt t="79603" x="7358063" y="3125788"/>
          <p14:tracePt t="79620" x="7215188" y="3125788"/>
          <p14:tracePt t="79637" x="7116763" y="3125788"/>
          <p14:tracePt t="79653" x="7045325" y="3125788"/>
          <p14:tracePt t="79670" x="6956425" y="3125788"/>
          <p14:tracePt t="79686" x="6875463" y="3125788"/>
          <p14:tracePt t="79703" x="6796088" y="3116263"/>
          <p14:tracePt t="79720" x="6705600" y="3108325"/>
          <p14:tracePt t="79737" x="6643688" y="3098800"/>
          <p14:tracePt t="79753" x="6626225" y="3089275"/>
          <p14:tracePt t="79770" x="6572250" y="3089275"/>
          <p14:tracePt t="79787" x="6510338" y="3089275"/>
          <p14:tracePt t="79787" x="6473825" y="3089275"/>
          <p14:tracePt t="79804" x="6375400" y="3089275"/>
          <p14:tracePt t="79820" x="6330950" y="3089275"/>
          <p14:tracePt t="79837" x="6269038" y="3081338"/>
          <p14:tracePt t="79853" x="6224588" y="3071813"/>
          <p14:tracePt t="79870" x="6197600" y="3054350"/>
          <p14:tracePt t="79887" x="6180138" y="3054350"/>
          <p14:tracePt t="79981" x="6161088" y="3054350"/>
          <p14:tracePt t="80004" x="6161088" y="3044825"/>
          <p14:tracePt t="80020" x="6153150" y="3044825"/>
          <p14:tracePt t="80028" x="6153150" y="3027363"/>
          <p14:tracePt t="80036" x="6143625" y="3017838"/>
          <p14:tracePt t="80043" x="6134100" y="2982913"/>
          <p14:tracePt t="80053" x="6108700" y="2928938"/>
          <p14:tracePt t="80069" x="6081713" y="2874963"/>
          <p14:tracePt t="80086" x="6054725" y="2803525"/>
          <p14:tracePt t="80104" x="6054725" y="2751138"/>
          <p14:tracePt t="80121" x="6037263" y="2687638"/>
          <p14:tracePt t="80137" x="6027738" y="2660650"/>
          <p14:tracePt t="80154" x="6018213" y="2633663"/>
          <p14:tracePt t="80170" x="6000750" y="2608263"/>
          <p14:tracePt t="80187" x="5973763" y="2589213"/>
          <p14:tracePt t="80203" x="5919788" y="2536825"/>
          <p14:tracePt t="80220" x="5884863" y="2490788"/>
          <p14:tracePt t="80236" x="5867400" y="2446338"/>
          <p14:tracePt t="80253" x="5840413" y="2419350"/>
          <p14:tracePt t="80270" x="5830888" y="2411413"/>
          <p14:tracePt t="80287" x="5822950" y="2401888"/>
          <p14:tracePt t="80341" x="5822950" y="2393950"/>
          <p14:tracePt t="80364" x="5813425" y="2384425"/>
          <p14:tracePt t="80380" x="5795963" y="2384425"/>
          <p14:tracePt t="80388" x="5776913" y="2374900"/>
          <p14:tracePt t="80392" x="5759450" y="2366963"/>
          <p14:tracePt t="80403" x="5705475" y="2339975"/>
          <p14:tracePt t="80419" x="5653088" y="2312988"/>
          <p14:tracePt t="80438" x="5616575" y="2303463"/>
          <p14:tracePt t="80454" x="5599113" y="2303463"/>
          <p14:tracePt t="80471" x="5581650" y="2303463"/>
          <p14:tracePt t="80488" x="5572125" y="2303463"/>
          <p14:tracePt t="80504" x="5562600" y="2303463"/>
          <p14:tracePt t="80546" x="5554663" y="2303463"/>
          <p14:tracePt t="80559" x="5545138" y="2303463"/>
          <p14:tracePt t="80572" x="5537200" y="2303463"/>
          <p14:tracePt t="80589" x="5527675" y="2303463"/>
          <p14:tracePt t="80591" x="5518150" y="2303463"/>
          <p14:tracePt t="81981" x="5527675" y="2295525"/>
          <p14:tracePt t="81996" x="5527675" y="2286000"/>
          <p14:tracePt t="82004" x="5537200" y="2286000"/>
          <p14:tracePt t="82084" x="5537200" y="2276475"/>
          <p14:tracePt t="84476" x="5537200" y="2286000"/>
          <p14:tracePt t="84484" x="5537200" y="2295525"/>
          <p14:tracePt t="84493" x="5527675" y="2303463"/>
          <p14:tracePt t="84494" x="5527675" y="2312988"/>
          <p14:tracePt t="84506" x="5527675" y="2322513"/>
          <p14:tracePt t="84523" x="5527675" y="2347913"/>
          <p14:tracePt t="84540" x="5518150" y="2366963"/>
          <p14:tracePt t="84558" x="5518150" y="2401888"/>
          <p14:tracePt t="84574" x="5510213" y="2438400"/>
          <p14:tracePt t="84591" x="5500688" y="2473325"/>
          <p14:tracePt t="84608" x="5483225" y="2517775"/>
          <p14:tracePt t="84624" x="5473700" y="2554288"/>
          <p14:tracePt t="84641" x="5465763" y="2571750"/>
          <p14:tracePt t="84658" x="5465763" y="2589213"/>
          <p14:tracePt t="84674" x="5446713" y="2608263"/>
          <p14:tracePt t="84691" x="5446713" y="2625725"/>
          <p14:tracePt t="84691" x="5438775" y="2643188"/>
          <p14:tracePt t="84708" x="5429250" y="2670175"/>
          <p14:tracePt t="84724" x="5419725" y="2705100"/>
          <p14:tracePt t="84740" x="5411788" y="2724150"/>
          <p14:tracePt t="84757" x="5411788" y="2741613"/>
          <p14:tracePt t="84916" x="5402263" y="2751138"/>
          <p14:tracePt t="84924" x="5394325" y="2751138"/>
          <p14:tracePt t="84932" x="5384800" y="2768600"/>
          <p14:tracePt t="84940" x="5384800" y="2776538"/>
          <p14:tracePt t="84957" x="5375275" y="2776538"/>
          <p14:tracePt t="84973" x="5367338" y="2795588"/>
          <p14:tracePt t="84990" x="5367338" y="2813050"/>
          <p14:tracePt t="85007" x="5357813" y="2830513"/>
          <p14:tracePt t="85024" x="5357813" y="2867025"/>
          <p14:tracePt t="85041" x="5357813" y="2884488"/>
          <p14:tracePt t="85058" x="5348288" y="2911475"/>
          <p14:tracePt t="85074" x="5340350" y="2928938"/>
          <p14:tracePt t="85091" x="5330825" y="2965450"/>
          <p14:tracePt t="85108" x="5322888" y="2965450"/>
          <p14:tracePt t="85124" x="5322888" y="2973388"/>
          <p14:tracePt t="85267" x="5322888" y="2965450"/>
          <p14:tracePt t="85276" x="5322888" y="2955925"/>
          <p14:tracePt t="85284" x="5313363" y="2946400"/>
          <p14:tracePt t="85291" x="5313363" y="2911475"/>
          <p14:tracePt t="85308" x="5303838" y="2884488"/>
          <p14:tracePt t="85324" x="5276850" y="2857500"/>
          <p14:tracePt t="85341" x="5276850" y="2830513"/>
          <p14:tracePt t="85358" x="5259388" y="2830513"/>
          <p14:tracePt t="85374" x="5241925" y="2803525"/>
          <p14:tracePt t="85391" x="5232400" y="2803525"/>
          <p14:tracePt t="85408" x="5214938" y="2795588"/>
          <p14:tracePt t="85424" x="5197475" y="2795588"/>
          <p14:tracePt t="85442" x="5187950" y="2795588"/>
          <p14:tracePt t="85458" x="5180013" y="2795588"/>
          <p14:tracePt t="85475" x="5153025" y="2803525"/>
          <p14:tracePt t="85475" x="5143500" y="2822575"/>
          <p14:tracePt t="85492" x="5126038" y="2847975"/>
          <p14:tracePt t="85508" x="5108575" y="2867025"/>
          <p14:tracePt t="85525" x="5089525" y="2874963"/>
          <p14:tracePt t="85541" x="5089525" y="2894013"/>
          <p14:tracePt t="85558" x="5081588" y="2911475"/>
          <p14:tracePt t="85575" x="5081588" y="2928938"/>
          <p14:tracePt t="85591" x="5081588" y="2946400"/>
          <p14:tracePt t="85608" x="5081588" y="2973388"/>
          <p14:tracePt t="85625" x="5081588" y="3009900"/>
          <p14:tracePt t="85641" x="5089525" y="3054350"/>
          <p14:tracePt t="85658" x="5108575" y="3089275"/>
          <p14:tracePt t="85675" x="5143500" y="3143250"/>
          <p14:tracePt t="85692" x="5205413" y="3187700"/>
          <p14:tracePt t="85708" x="5251450" y="3197225"/>
          <p14:tracePt t="85725" x="5313363" y="3197225"/>
          <p14:tracePt t="85741" x="5330825" y="3197225"/>
          <p14:tracePt t="85758" x="5348288" y="3179763"/>
          <p14:tracePt t="85775" x="5367338" y="3160713"/>
          <p14:tracePt t="85791" x="5384800" y="3108325"/>
          <p14:tracePt t="85808" x="5394325" y="3071813"/>
          <p14:tracePt t="85825" x="5394325" y="3036888"/>
          <p14:tracePt t="85842" x="5394325" y="3009900"/>
          <p14:tracePt t="85858" x="5394325" y="2973388"/>
          <p14:tracePt t="85875" x="5357813" y="2928938"/>
          <p14:tracePt t="85892" x="5330825" y="2911475"/>
          <p14:tracePt t="85908" x="5330825" y="2894013"/>
          <p14:tracePt t="85925" x="5313363" y="2884488"/>
          <p14:tracePt t="85942" x="5313363" y="2874963"/>
          <p14:tracePt t="85960" x="5303838" y="2874963"/>
          <p14:tracePt t="85975" x="5276850" y="2884488"/>
          <p14:tracePt t="85992" x="5251450" y="2894013"/>
          <p14:tracePt t="86009" x="5214938" y="2911475"/>
          <p14:tracePt t="86025" x="5197475" y="2928938"/>
          <p14:tracePt t="86042" x="5160963" y="2938463"/>
          <p14:tracePt t="86058" x="5143500" y="2946400"/>
          <p14:tracePt t="86058" x="5133975" y="2946400"/>
          <p14:tracePt t="86076" x="5116513" y="2955925"/>
          <p14:tracePt t="86092" x="5108575" y="2965450"/>
          <p14:tracePt t="86130" x="5108575" y="2973388"/>
          <p14:tracePt t="86142" x="5108575" y="2982913"/>
          <p14:tracePt t="86144" x="5108575" y="3000375"/>
          <p14:tracePt t="86159" x="5108575" y="3017838"/>
          <p14:tracePt t="86175" x="5126038" y="3036888"/>
          <p14:tracePt t="86192" x="5133975" y="3054350"/>
          <p14:tracePt t="86209" x="5143500" y="3062288"/>
          <p14:tracePt t="86225" x="5143500" y="3071813"/>
          <p14:tracePt t="86242" x="5153025" y="3081338"/>
          <p14:tracePt t="86301" x="5160963" y="3071813"/>
          <p14:tracePt t="86314" x="5170488" y="3071813"/>
          <p14:tracePt t="86395" x="5160963" y="3071813"/>
          <p14:tracePt t="86412" x="5153025" y="3071813"/>
          <p14:tracePt t="86435" x="5143500" y="3071813"/>
          <p14:tracePt t="86460" x="5133975" y="3081338"/>
          <p14:tracePt t="86522" x="5133975" y="3071813"/>
          <p14:tracePt t="86531" x="5133975" y="3062288"/>
          <p14:tracePt t="86533" x="5133975" y="3036888"/>
          <p14:tracePt t="86541" x="5160963" y="2965450"/>
          <p14:tracePt t="86558" x="5205413" y="2857500"/>
          <p14:tracePt t="86575" x="5232400" y="2768600"/>
          <p14:tracePt t="86592" x="5241925" y="2660650"/>
          <p14:tracePt t="86608" x="5251450" y="2562225"/>
          <p14:tracePt t="86625" x="5251450" y="2428875"/>
          <p14:tracePt t="86642" x="5251450" y="2241550"/>
          <p14:tracePt t="86660" x="5251450" y="2108200"/>
          <p14:tracePt t="86676" x="5251450" y="2000250"/>
          <p14:tracePt t="86693" x="5259388" y="1928813"/>
          <p14:tracePt t="86709" x="5276850" y="1893888"/>
          <p14:tracePt t="86726" x="5276850" y="1884363"/>
          <p14:tracePt t="86769" x="5268913" y="1884363"/>
          <p14:tracePt t="86782" x="5259388" y="1893888"/>
          <p14:tracePt t="86785" x="5241925" y="1893888"/>
          <p14:tracePt t="86792" x="5232400" y="1911350"/>
          <p14:tracePt t="86808" x="5224463" y="1911350"/>
          <p14:tracePt t="86826" x="5214938" y="1919288"/>
          <p14:tracePt t="86866" x="5214938" y="1928813"/>
          <p14:tracePt t="87076" x="5214938" y="1919288"/>
          <p14:tracePt t="87084" x="5214938" y="1911350"/>
          <p14:tracePt t="87092" x="5214938" y="1901825"/>
          <p14:tracePt t="87093" x="5214938" y="1884363"/>
          <p14:tracePt t="87109" x="5214938" y="1857375"/>
          <p14:tracePt t="87125" x="5214938" y="1830388"/>
          <p14:tracePt t="87142" x="5197475" y="1803400"/>
          <p14:tracePt t="87159" x="5187950" y="1776413"/>
          <p14:tracePt t="87176" x="5170488" y="1758950"/>
          <p14:tracePt t="87192" x="5153025" y="1731963"/>
          <p14:tracePt t="87209" x="5143500" y="1724025"/>
          <p14:tracePt t="87226" x="5133975" y="1714500"/>
          <p14:tracePt t="87243" x="5133975" y="1704975"/>
          <p14:tracePt t="96756" x="5133975" y="1714500"/>
          <p14:tracePt t="96764" x="5133975" y="1724025"/>
          <p14:tracePt t="96771" x="5133975" y="1731963"/>
          <p14:tracePt t="96785" x="5133975" y="1751013"/>
          <p14:tracePt t="96786" x="5143500" y="1803400"/>
          <p14:tracePt t="96801" x="5153025" y="1857375"/>
          <p14:tracePt t="96818" x="5180013" y="1965325"/>
          <p14:tracePt t="96835" x="5224463" y="2098675"/>
          <p14:tracePt t="96852" x="5259388" y="2187575"/>
          <p14:tracePt t="96868" x="5295900" y="2268538"/>
          <p14:tracePt t="96885" x="5322888" y="2347913"/>
          <p14:tracePt t="96902" x="5340350" y="2401888"/>
          <p14:tracePt t="96920" x="5348288" y="2473325"/>
          <p14:tracePt t="96936" x="5357813" y="2536825"/>
          <p14:tracePt t="96953" x="5367338" y="2598738"/>
          <p14:tracePt t="96969" x="5375275" y="2660650"/>
          <p14:tracePt t="96986" x="5375275" y="2697163"/>
          <p14:tracePt t="97003" x="5375275" y="2705100"/>
          <p14:tracePt t="97277" x="5367338" y="2705100"/>
          <p14:tracePt t="97324" x="5367338" y="2714625"/>
          <p14:tracePt t="97348" x="5357813" y="2714625"/>
          <p14:tracePt t="97359" x="5348288" y="2724150"/>
          <p14:tracePt t="97364" x="5340350" y="2732088"/>
          <p14:tracePt t="97369" x="5322888" y="2751138"/>
          <p14:tracePt t="97386" x="5295900" y="2768600"/>
          <p14:tracePt t="97402" x="5276850" y="2795588"/>
          <p14:tracePt t="97419" x="5259388" y="2813050"/>
          <p14:tracePt t="97436" x="5259388" y="2830513"/>
          <p14:tracePt t="97452" x="5259388" y="2840038"/>
          <p14:tracePt t="97469" x="5251450" y="2857500"/>
          <p14:tracePt t="97486" x="5251450" y="2874963"/>
          <p14:tracePt t="97503" x="5241925" y="2901950"/>
          <p14:tracePt t="97519" x="5224463" y="2928938"/>
          <p14:tracePt t="97536" x="5214938" y="2965450"/>
          <p14:tracePt t="97553" x="5214938" y="2982913"/>
          <p14:tracePt t="97570" x="5214938" y="2990850"/>
          <p14:tracePt t="97620" x="5224463" y="2990850"/>
          <p14:tracePt t="97629" x="5251450" y="2990850"/>
          <p14:tracePt t="97642" x="5286375" y="2990850"/>
          <p14:tracePt t="97646" x="5303838" y="2990850"/>
          <p14:tracePt t="97653" x="5384800" y="2965450"/>
          <p14:tracePt t="97670" x="5438775" y="2965450"/>
          <p14:tracePt t="97687" x="5465763" y="2965450"/>
          <p14:tracePt t="97723" x="5465763" y="2955925"/>
          <p14:tracePt t="97740" x="5465763" y="2946400"/>
          <p14:tracePt t="97753" x="5429250" y="2911475"/>
          <p14:tracePt t="97770" x="5402263" y="2874963"/>
          <p14:tracePt t="97786" x="5375275" y="2847975"/>
          <p14:tracePt t="97790" x="5357813" y="2830513"/>
          <p14:tracePt t="97803" x="5322888" y="2795588"/>
          <p14:tracePt t="97821" x="5295900" y="2786063"/>
          <p14:tracePt t="97837" x="5268913" y="2776538"/>
          <p14:tracePt t="97853" x="5259388" y="2776538"/>
          <p14:tracePt t="97870" x="5241925" y="2776538"/>
          <p14:tracePt t="97887" x="5224463" y="2776538"/>
          <p14:tracePt t="97903" x="5205413" y="2795588"/>
          <p14:tracePt t="97920" x="5170488" y="2840038"/>
          <p14:tracePt t="97937" x="5153025" y="2867025"/>
          <p14:tracePt t="97954" x="5133975" y="2919413"/>
          <p14:tracePt t="97971" x="5126038" y="2955925"/>
          <p14:tracePt t="97987" x="5126038" y="3000375"/>
          <p14:tracePt t="98004" x="5133975" y="3027363"/>
          <p14:tracePt t="98020" x="5133975" y="3036888"/>
          <p14:tracePt t="98037" x="5143500" y="3054350"/>
          <p14:tracePt t="98053" x="5153025" y="3062288"/>
          <p14:tracePt t="98071" x="5160963" y="3071813"/>
          <p14:tracePt t="98087" x="5180013" y="3071813"/>
          <p14:tracePt t="98104" x="5214938" y="3071813"/>
          <p14:tracePt t="98120" x="5251450" y="3071813"/>
          <p14:tracePt t="98138" x="5303838" y="3062288"/>
          <p14:tracePt t="98154" x="5348288" y="3009900"/>
          <p14:tracePt t="98170" x="5367338" y="2965450"/>
          <p14:tracePt t="98187" x="5375275" y="2911475"/>
          <p14:tracePt t="98205" x="5367338" y="2884488"/>
          <p14:tracePt t="98220" x="5340350" y="2857500"/>
          <p14:tracePt t="98237" x="5322888" y="2847975"/>
          <p14:tracePt t="98253" x="5303838" y="2847975"/>
          <p14:tracePt t="98270" x="5268913" y="2867025"/>
          <p14:tracePt t="98287" x="5232400" y="2894013"/>
          <p14:tracePt t="98304" x="5180013" y="2919413"/>
          <p14:tracePt t="98321" x="5126038" y="2965450"/>
          <p14:tracePt t="98337" x="5089525" y="3000375"/>
          <p14:tracePt t="98354" x="5089525" y="3027363"/>
          <p14:tracePt t="98370" x="5089525" y="3062288"/>
          <p14:tracePt t="98387" x="5089525" y="3108325"/>
          <p14:tracePt t="98404" x="5116513" y="3116263"/>
          <p14:tracePt t="98421" x="5153025" y="3133725"/>
          <p14:tracePt t="98437" x="5180013" y="3133725"/>
          <p14:tracePt t="98454" x="5187950" y="3133725"/>
          <p14:tracePt t="98471" x="5205413" y="3133725"/>
          <p14:tracePt t="98488" x="5224463" y="3116263"/>
          <p14:tracePt t="98504" x="5232400" y="3089275"/>
          <p14:tracePt t="98521" x="5232400" y="3062288"/>
          <p14:tracePt t="98537" x="5232400" y="3036888"/>
          <p14:tracePt t="98554" x="5232400" y="3009900"/>
          <p14:tracePt t="98571" x="5214938" y="3000375"/>
          <p14:tracePt t="98587" x="5187950" y="3000375"/>
          <p14:tracePt t="98605" x="5133975" y="3009900"/>
          <p14:tracePt t="98621" x="5108575" y="3027363"/>
          <p14:tracePt t="98637" x="5099050" y="3044825"/>
          <p14:tracePt t="98654" x="5089525" y="3054350"/>
          <p14:tracePt t="98671" x="5081588" y="3054350"/>
          <p14:tracePt t="98733" x="5081588" y="3062288"/>
          <p14:tracePt t="98756" x="5081588" y="3071813"/>
          <p14:tracePt t="98772" x="5081588" y="3081338"/>
          <p14:tracePt t="98796" x="5081588" y="3089275"/>
          <p14:tracePt t="98804" x="5081588" y="3098800"/>
          <p14:tracePt t="98812" x="5089525" y="3098800"/>
          <p14:tracePt t="98813" x="5089525" y="3108325"/>
          <p14:tracePt t="98820" x="5089525" y="3116263"/>
          <p14:tracePt t="98836" x="5099050" y="3125788"/>
          <p14:tracePt t="98854" x="5108575" y="3133725"/>
          <p14:tracePt t="98871" x="5116513" y="3133725"/>
          <p14:tracePt t="98887" x="5116513" y="3143250"/>
          <p14:tracePt t="98905" x="5133975" y="3143250"/>
          <p14:tracePt t="98921" x="5160963" y="3143250"/>
          <p14:tracePt t="98938" x="5180013" y="3152775"/>
          <p14:tracePt t="98954" x="5197475" y="3152775"/>
          <p14:tracePt t="98971" x="5205413" y="3152775"/>
          <p14:tracePt t="99037" x="5214938" y="3152775"/>
          <p14:tracePt t="99100" x="5224463" y="3152775"/>
          <p14:tracePt t="99124" x="5224463" y="3143250"/>
          <p14:tracePt t="99133" x="5232400" y="3143250"/>
          <p14:tracePt t="99140" x="5232400" y="3133725"/>
          <p14:tracePt t="99148" x="5241925" y="3133725"/>
          <p14:tracePt t="99154" x="5268913" y="3125788"/>
          <p14:tracePt t="99170" x="5303838" y="3125788"/>
          <p14:tracePt t="99187" x="5330825" y="3125788"/>
          <p14:tracePt t="99204" x="5367338" y="3125788"/>
          <p14:tracePt t="99221" x="5384800" y="3125788"/>
          <p14:tracePt t="99237" x="5411788" y="3125788"/>
          <p14:tracePt t="99356" x="5411788" y="3116263"/>
          <p14:tracePt t="99364" x="5429250" y="3108325"/>
          <p14:tracePt t="99380" x="5446713" y="3089275"/>
          <p14:tracePt t="99395" x="5465763" y="3089275"/>
          <p14:tracePt t="99404" x="5483225" y="3081338"/>
          <p14:tracePt t="99405" x="5545138" y="3081338"/>
          <p14:tracePt t="99420" x="5643563" y="3071813"/>
          <p14:tracePt t="99437" x="5768975" y="3071813"/>
          <p14:tracePt t="99454" x="5840413" y="3071813"/>
          <p14:tracePt t="99471" x="5902325" y="3071813"/>
          <p14:tracePt t="99487" x="5929313" y="3071813"/>
          <p14:tracePt t="99504" x="5938838" y="3071813"/>
          <p14:tracePt t="99521" x="5956300" y="3071813"/>
          <p14:tracePt t="99538" x="5983288" y="3071813"/>
          <p14:tracePt t="99554" x="6045200" y="3081338"/>
          <p14:tracePt t="99571" x="6126163" y="3081338"/>
          <p14:tracePt t="99588" x="6303963" y="3089275"/>
          <p14:tracePt t="99605" x="6394450" y="3089275"/>
          <p14:tracePt t="99622" x="6456363" y="3089275"/>
          <p14:tracePt t="99638" x="6483350" y="3089275"/>
          <p14:tracePt t="99655" x="6510338" y="3081338"/>
          <p14:tracePt t="99671" x="6537325" y="3071813"/>
          <p14:tracePt t="99688" x="6562725" y="3062288"/>
          <p14:tracePt t="99705" x="6589713" y="3062288"/>
          <p14:tracePt t="99723" x="6616700" y="3062288"/>
          <p14:tracePt t="99738" x="6634163" y="3044825"/>
          <p14:tracePt t="99738" x="6653213" y="3044825"/>
          <p14:tracePt t="99756" x="6670675" y="3027363"/>
          <p14:tracePt t="99772" x="6688138" y="3009900"/>
          <p14:tracePt t="99788" x="6732588" y="2990850"/>
          <p14:tracePt t="99805" x="6786563" y="2982913"/>
          <p14:tracePt t="99822" x="6831013" y="2973388"/>
          <p14:tracePt t="99838" x="6884988" y="2965450"/>
          <p14:tracePt t="99856" x="6938963" y="2965450"/>
          <p14:tracePt t="99872" x="6956425" y="2965450"/>
          <p14:tracePt t="99938" x="6956425" y="2955925"/>
          <p14:tracePt t="99948" x="6973888" y="2955925"/>
          <p14:tracePt t="99953" x="7010400" y="2955925"/>
          <p14:tracePt t="99960" x="7062788" y="2955925"/>
          <p14:tracePt t="99971" x="7232650" y="2955925"/>
          <p14:tracePt t="99988" x="7348538" y="2955925"/>
          <p14:tracePt t="100004" x="7375525" y="2955925"/>
          <p14:tracePt t="100067" x="7375525" y="2965450"/>
          <p14:tracePt t="100164" x="7367588" y="2965450"/>
          <p14:tracePt t="100172" x="7358063" y="2965450"/>
          <p14:tracePt t="100180" x="7331075" y="2973388"/>
          <p14:tracePt t="100188" x="7313613" y="2982913"/>
          <p14:tracePt t="100196" x="7251700" y="2990850"/>
          <p14:tracePt t="100204" x="7188200" y="3009900"/>
          <p14:tracePt t="100221" x="7126288" y="3017838"/>
          <p14:tracePt t="100238" x="7018338" y="3017838"/>
          <p14:tracePt t="100254" x="6867525" y="3036888"/>
          <p14:tracePt t="100271" x="6661150" y="3036888"/>
          <p14:tracePt t="100288" x="6429375" y="3044825"/>
          <p14:tracePt t="100305" x="6224588" y="3044825"/>
          <p14:tracePt t="100321" x="6037263" y="3044825"/>
          <p14:tracePt t="100339" x="5803900" y="3044825"/>
          <p14:tracePt t="100356" x="5670550" y="3044825"/>
          <p14:tracePt t="100372" x="5562600" y="3036888"/>
          <p14:tracePt t="100389" x="5491163" y="3027363"/>
          <p14:tracePt t="100405" x="5446713" y="3027363"/>
          <p14:tracePt t="100422" x="5394325" y="3017838"/>
          <p14:tracePt t="100439" x="5313363" y="3017838"/>
          <p14:tracePt t="100456" x="5251450" y="3017838"/>
          <p14:tracePt t="100472" x="5224463" y="3017838"/>
          <p14:tracePt t="100489" x="5214938" y="3017838"/>
          <p14:tracePt t="100545" x="5224463" y="3017838"/>
          <p14:tracePt t="100557" x="5232400" y="3017838"/>
          <p14:tracePt t="100561" x="5241925" y="3017838"/>
          <p14:tracePt t="100572" x="5268913" y="3017838"/>
          <p14:tracePt t="100573" x="5330825" y="3017838"/>
          <p14:tracePt t="100588" x="5438775" y="3017838"/>
          <p14:tracePt t="100605" x="5572125" y="3009900"/>
          <p14:tracePt t="100622" x="5688013" y="3009900"/>
          <p14:tracePt t="100638" x="5786438" y="3017838"/>
          <p14:tracePt t="100655" x="5902325" y="3036888"/>
          <p14:tracePt t="100672" x="6010275" y="3044825"/>
          <p14:tracePt t="100689" x="6134100" y="3062288"/>
          <p14:tracePt t="100705" x="6242050" y="3081338"/>
          <p14:tracePt t="100722" x="6303963" y="3089275"/>
          <p14:tracePt t="100739" x="6357938" y="3089275"/>
          <p14:tracePt t="100755" x="6438900" y="3089275"/>
          <p14:tracePt t="100772" x="6500813" y="3089275"/>
          <p14:tracePt t="100789" x="6589713" y="3089275"/>
          <p14:tracePt t="100805" x="6680200" y="3089275"/>
          <p14:tracePt t="100822" x="6724650" y="3089275"/>
          <p14:tracePt t="100839" x="6732588" y="3081338"/>
          <p14:tracePt t="100979" x="6715125" y="3081338"/>
          <p14:tracePt t="100987" x="6688138" y="3081338"/>
          <p14:tracePt t="100996" x="6670675" y="3081338"/>
          <p14:tracePt t="100996" x="6634163" y="3098800"/>
          <p14:tracePt t="101013" x="6616700" y="3098800"/>
          <p14:tracePt t="101014" x="6608763" y="3098800"/>
          <p14:tracePt t="101022" x="6554788" y="3116263"/>
          <p14:tracePt t="101038" x="6500813" y="3116263"/>
          <p14:tracePt t="101055" x="6465888" y="3125788"/>
          <p14:tracePt t="101072" x="6446838" y="3125788"/>
          <p14:tracePt t="101089" x="6419850" y="3125788"/>
          <p14:tracePt t="101106" x="6384925" y="3125788"/>
          <p14:tracePt t="101123" x="6330950" y="3125788"/>
          <p14:tracePt t="101140" x="6205538" y="3133725"/>
          <p14:tracePt t="101156" x="6062663" y="3152775"/>
          <p14:tracePt t="101173" x="5929313" y="3152775"/>
          <p14:tracePt t="101189" x="5803900" y="3160713"/>
          <p14:tracePt t="101206" x="5680075" y="3197225"/>
          <p14:tracePt t="101223" x="5581650" y="3214688"/>
          <p14:tracePt t="101240" x="5473700" y="3224213"/>
          <p14:tracePt t="101257" x="5429250" y="3232150"/>
          <p14:tracePt t="101273" x="5348288" y="3241675"/>
          <p14:tracePt t="101290" x="5276850" y="3251200"/>
          <p14:tracePt t="101306" x="5180013" y="3251200"/>
          <p14:tracePt t="101306" x="5116513" y="3251200"/>
          <p14:tracePt t="101324" x="4965700" y="3251200"/>
          <p14:tracePt t="101340" x="4786313" y="3259138"/>
          <p14:tracePt t="101357" x="4625975" y="3259138"/>
          <p14:tracePt t="101373" x="4491038" y="3259138"/>
          <p14:tracePt t="101390" x="4402138" y="3259138"/>
          <p14:tracePt t="101407" x="4313238" y="3268663"/>
          <p14:tracePt t="101423" x="4259263" y="3286125"/>
          <p14:tracePt t="101440" x="4224338" y="3286125"/>
          <p14:tracePt t="101456" x="4187825" y="3286125"/>
          <p14:tracePt t="101473" x="4143375" y="3286125"/>
          <p14:tracePt t="101490" x="4071938" y="3286125"/>
          <p14:tracePt t="101507" x="4010025" y="3303588"/>
          <p14:tracePt t="101523" x="3929063" y="3322638"/>
          <p14:tracePt t="101540" x="3875088" y="3330575"/>
          <p14:tracePt t="101556" x="3813175" y="3357563"/>
          <p14:tracePt t="101573" x="3759200" y="3367088"/>
          <p14:tracePt t="101590" x="3687763" y="3384550"/>
          <p14:tracePt t="101607" x="3625850" y="3419475"/>
          <p14:tracePt t="101623" x="3581400" y="3446463"/>
          <p14:tracePt t="101640" x="3554413" y="3465513"/>
          <p14:tracePt t="101657" x="3517900" y="3490913"/>
          <p14:tracePt t="101674" x="3419475" y="3536950"/>
          <p14:tracePt t="101690" x="3295650" y="3598863"/>
          <p14:tracePt t="101707" x="3125788" y="3670300"/>
          <p14:tracePt t="101724" x="2884488" y="3732213"/>
          <p14:tracePt t="101741" x="2732088" y="3751263"/>
          <p14:tracePt t="101757" x="2633663" y="3768725"/>
          <p14:tracePt t="101774" x="2562225" y="3776663"/>
          <p14:tracePt t="101790" x="2527300" y="3776663"/>
          <p14:tracePt t="101807" x="2509838" y="3776663"/>
          <p14:tracePt t="101823" x="2500313" y="3776663"/>
          <p14:tracePt t="101840" x="2465388" y="3768725"/>
          <p14:tracePt t="101857" x="2446338" y="3768725"/>
          <p14:tracePt t="101873" x="2419350" y="3751263"/>
          <p14:tracePt t="101890" x="2393950" y="3741738"/>
          <p14:tracePt t="101907" x="2357438" y="3732213"/>
          <p14:tracePt t="101924" x="2330450" y="3724275"/>
          <p14:tracePt t="101940" x="2286000" y="3714750"/>
          <p14:tracePt t="101957" x="2259013" y="3705225"/>
          <p14:tracePt t="101974" x="2214563" y="3705225"/>
          <p14:tracePt t="101991" x="2133600" y="3697288"/>
          <p14:tracePt t="102007" x="2062163" y="3697288"/>
          <p14:tracePt t="102024" x="1982788" y="3697288"/>
          <p14:tracePt t="102040" x="1928813" y="3697288"/>
          <p14:tracePt t="102057" x="1901825" y="3687763"/>
          <p14:tracePt t="102073" x="1884363" y="3679825"/>
          <p14:tracePt t="102090" x="1874838" y="3660775"/>
          <p14:tracePt t="102107" x="1847850" y="3643313"/>
          <p14:tracePt t="102124" x="1803400" y="3625850"/>
          <p14:tracePt t="102140" x="1741488" y="3589338"/>
          <p14:tracePt t="102157" x="1670050" y="3562350"/>
          <p14:tracePt t="102174" x="1598613" y="3527425"/>
          <p14:tracePt t="102190" x="1554163" y="3509963"/>
          <p14:tracePt t="102207" x="1536700" y="3482975"/>
          <p14:tracePt t="102244" x="1536700" y="3473450"/>
          <p14:tracePt t="102262" x="1536700" y="3465513"/>
          <p14:tracePt t="102273" x="1527175" y="3465513"/>
          <p14:tracePt t="102275" x="1517650" y="3446463"/>
          <p14:tracePt t="102290" x="1509713" y="3429000"/>
          <p14:tracePt t="102307" x="1500188" y="3402013"/>
          <p14:tracePt t="102323" x="1490663" y="3367088"/>
          <p14:tracePt t="102340" x="1482725" y="3348038"/>
          <p14:tracePt t="102356" x="1482725" y="3330575"/>
          <p14:tracePt t="102373" x="1482725" y="3303588"/>
          <p14:tracePt t="102390" x="1482725" y="3286125"/>
          <p14:tracePt t="102406" x="1473200" y="3276600"/>
          <p14:tracePt t="102424" x="1465263" y="3268663"/>
          <p14:tracePt t="102441" x="1465263" y="3259138"/>
          <p14:tracePt t="102526" x="1455738" y="3259138"/>
          <p14:tracePt t="102539" x="1446213" y="3259138"/>
          <p14:tracePt t="102557" x="1428750" y="3268663"/>
          <p14:tracePt t="102572" x="1419225" y="3268663"/>
          <p14:tracePt t="102588" x="1411288" y="3276600"/>
          <p14:tracePt t="102611" x="1401763" y="3276600"/>
          <p14:tracePt t="102635" x="1393825" y="3276600"/>
          <p14:tracePt t="102643" x="1384300" y="3276600"/>
          <p14:tracePt t="102648" x="1384300" y="3268663"/>
          <p14:tracePt t="102656" x="1374775" y="3259138"/>
          <p14:tracePt t="102673" x="1366838" y="3251200"/>
          <p14:tracePt t="102715" x="1366838" y="3241675"/>
          <p14:tracePt t="102731" x="1357313" y="3251200"/>
          <p14:tracePt t="102740" x="1347788" y="3259138"/>
          <p14:tracePt t="102747" x="1339850" y="3286125"/>
          <p14:tracePt t="102756" x="1330325" y="3330575"/>
          <p14:tracePt t="102773" x="1330325" y="3357563"/>
          <p14:tracePt t="102790" x="1330325" y="3402013"/>
          <p14:tracePt t="102807" x="1322388" y="3438525"/>
          <p14:tracePt t="102823" x="1322388" y="3490913"/>
          <p14:tracePt t="102840" x="1347788" y="3527425"/>
          <p14:tracePt t="102857" x="1366838" y="3562350"/>
          <p14:tracePt t="102874" x="1384300" y="3589338"/>
          <p14:tracePt t="102890" x="1384300" y="3598863"/>
          <p14:tracePt t="102907" x="1393825" y="3608388"/>
          <p14:tracePt t="102924" x="1401763" y="3616325"/>
          <p14:tracePt t="102987" x="1401763" y="3625850"/>
          <p14:tracePt t="103004" x="1401763" y="3633788"/>
          <p14:tracePt t="103005" x="1401763" y="3643313"/>
          <p14:tracePt t="103027" x="1401763" y="3652838"/>
          <p14:tracePt t="103139" x="1393825" y="3652838"/>
          <p14:tracePt t="103219" x="1384300" y="3652838"/>
          <p14:tracePt t="103235" x="1384300" y="3633788"/>
          <p14:tracePt t="103243" x="1384300" y="3616325"/>
          <p14:tracePt t="103246" x="1384300" y="3598863"/>
          <p14:tracePt t="103257" x="1384300" y="3562350"/>
          <p14:tracePt t="103274" x="1384300" y="3509963"/>
          <p14:tracePt t="103274" x="1384300" y="3482975"/>
          <p14:tracePt t="103291" x="1384300" y="3455988"/>
          <p14:tracePt t="103307" x="1384300" y="3384550"/>
          <p14:tracePt t="103324" x="1384300" y="3357563"/>
          <p14:tracePt t="103341" x="1374775" y="3322638"/>
          <p14:tracePt t="103358" x="1374775" y="3303588"/>
          <p14:tracePt t="103374" x="1374775" y="3295650"/>
          <p14:tracePt t="103391" x="1374775" y="3286125"/>
          <p14:tracePt t="103596" x="1374775" y="3276600"/>
          <p14:tracePt t="103612" x="1366838" y="3276600"/>
          <p14:tracePt t="103708" x="1366838" y="3268663"/>
          <p14:tracePt t="103723" x="1366838" y="3259138"/>
          <p14:tracePt t="103747" x="1366838" y="3251200"/>
          <p14:tracePt t="105059" x="1366838" y="3259138"/>
          <p14:tracePt t="105076" x="1366838" y="3268663"/>
          <p14:tracePt t="105092" x="1366838" y="3276600"/>
          <p14:tracePt t="105092" x="1374775" y="3286125"/>
          <p14:tracePt t="105109" x="1374775" y="3295650"/>
          <p14:tracePt t="105131" x="1374775" y="3303588"/>
          <p14:tracePt t="105155" x="1374775" y="3322638"/>
          <p14:tracePt t="105195" x="1374775" y="3330575"/>
          <p14:tracePt t="105227" x="1374775" y="3340100"/>
          <p14:tracePt t="105242" x="1374775" y="3357563"/>
          <p14:tracePt t="105259" x="1366838" y="3367088"/>
          <p14:tracePt t="105299" x="1366838" y="3375025"/>
          <p14:tracePt t="105307" x="1366838" y="3384550"/>
          <p14:tracePt t="105315" x="1347788" y="3384550"/>
          <p14:tracePt t="105347" x="1339850" y="3394075"/>
          <p14:tracePt t="105404" x="1330325" y="3394075"/>
          <p14:tracePt t="105420" x="1322388" y="3394075"/>
          <p14:tracePt t="105515" x="1322388" y="3402013"/>
          <p14:tracePt t="105539" x="1312863" y="3402013"/>
          <p14:tracePt t="106052" x="1312863" y="3411538"/>
          <p14:tracePt t="106060" x="1330325" y="3411538"/>
          <p14:tracePt t="106067" x="1339850" y="3411538"/>
          <p14:tracePt t="106076" x="1357313" y="3411538"/>
          <p14:tracePt t="106080" x="1374775" y="3411538"/>
          <p14:tracePt t="106093" x="1393825" y="3411538"/>
          <p14:tracePt t="106109" x="1401763" y="3411538"/>
          <p14:tracePt t="106219" x="1411288" y="3411538"/>
          <p14:tracePt t="106243" x="1419225" y="3411538"/>
          <p14:tracePt t="106251" x="1428750" y="3402013"/>
          <p14:tracePt t="106255" x="1438275" y="3402013"/>
          <p14:tracePt t="106260" x="1446213" y="3394075"/>
          <p14:tracePt t="106276" x="1455738" y="3375025"/>
          <p14:tracePt t="106294" x="1465263" y="3367088"/>
          <p14:tracePt t="106311" x="1482725" y="3348038"/>
          <p14:tracePt t="106348" x="1490663" y="3340100"/>
          <p14:tracePt t="106373" x="1490663" y="3330575"/>
          <p14:tracePt t="106412" x="1490663" y="3322638"/>
          <p14:tracePt t="106427" x="1490663" y="3313113"/>
          <p14:tracePt t="106436" x="1490663" y="3303588"/>
          <p14:tracePt t="106459" x="1490663" y="3295650"/>
          <p14:tracePt t="106619" x="1482725" y="3295650"/>
          <p14:tracePt t="106627" x="1473200" y="3295650"/>
          <p14:tracePt t="106731" x="1465263" y="3295650"/>
          <p14:tracePt t="106748" x="1446213" y="3295650"/>
          <p14:tracePt t="106763" x="1438275" y="3295650"/>
          <p14:tracePt t="106787" x="1428750" y="3295650"/>
          <p14:tracePt t="107059" x="1438275" y="3295650"/>
          <p14:tracePt t="107259" x="1438275" y="3303588"/>
          <p14:tracePt t="107331" x="1438275" y="3313113"/>
          <p14:tracePt t="107403" x="1446213" y="3313113"/>
          <p14:tracePt t="107410" x="1455738" y="3313113"/>
          <p14:tracePt t="107436" x="1455738" y="3322638"/>
          <p14:tracePt t="107459" x="1465263" y="3322638"/>
          <p14:tracePt t="108243" x="1473200" y="3322638"/>
          <p14:tracePt t="108243" x="1490663" y="3322638"/>
          <p14:tracePt t="108259" x="1509713" y="3322638"/>
          <p14:tracePt t="108267" x="1517650" y="3322638"/>
          <p14:tracePt t="108275" x="1544638" y="3322638"/>
          <p14:tracePt t="108283" x="1571625" y="3322638"/>
          <p14:tracePt t="108294" x="1589088" y="3322638"/>
          <p14:tracePt t="108312" x="1598613" y="3322638"/>
          <p14:tracePt t="108396" x="1608138" y="3322638"/>
          <p14:tracePt t="108411" x="1625600" y="3322638"/>
          <p14:tracePt t="108425" x="1643063" y="3322638"/>
          <p14:tracePt t="108427" x="1652588" y="3322638"/>
          <p14:tracePt t="108445" x="1670050" y="3322638"/>
          <p14:tracePt t="108461" x="1687513" y="3322638"/>
          <p14:tracePt t="108478" x="1697038" y="3322638"/>
          <p14:tracePt t="108518" x="1704975" y="3322638"/>
          <p14:tracePt t="108539" x="1714500" y="3322638"/>
          <p14:tracePt t="108572" x="1724025" y="3322638"/>
          <p14:tracePt t="108595" x="1741488" y="3322638"/>
          <p14:tracePt t="108612" x="1758950" y="3322638"/>
          <p14:tracePt t="108627" x="1768475" y="3322638"/>
          <p14:tracePt t="108627" x="1768475" y="3330575"/>
          <p14:tracePt t="108643" x="1785938" y="3330575"/>
          <p14:tracePt t="108674" x="1795463" y="3330575"/>
          <p14:tracePt t="108731" x="1803400" y="3330575"/>
          <p14:tracePt t="108739" x="1812925" y="3322638"/>
          <p14:tracePt t="108763" x="1830388" y="3313113"/>
          <p14:tracePt t="108773" x="1839913" y="3313113"/>
          <p14:tracePt t="108803" x="1847850" y="3313113"/>
          <p14:tracePt t="108979" x="1857375" y="3313113"/>
          <p14:tracePt t="108988" x="1866900" y="3313113"/>
          <p14:tracePt t="108995" x="1884363" y="3313113"/>
          <p14:tracePt t="108996" x="1911350" y="3313113"/>
          <p14:tracePt t="109012" x="1955800" y="3313113"/>
          <p14:tracePt t="109029" x="1990725" y="3313113"/>
          <p14:tracePt t="109045" x="2036763" y="3313113"/>
          <p14:tracePt t="109062" x="2081213" y="3313113"/>
          <p14:tracePt t="109078" x="2098675" y="3313113"/>
          <p14:tracePt t="109095" x="2116138" y="3313113"/>
          <p14:tracePt t="109491" x="2125663" y="3313113"/>
          <p14:tracePt t="109499" x="2133600" y="3313113"/>
          <p14:tracePt t="109512" x="2143125" y="3313113"/>
          <p14:tracePt t="109514" x="2179638" y="3313113"/>
          <p14:tracePt t="109529" x="2232025" y="3313113"/>
          <p14:tracePt t="109546" x="2347913" y="3322638"/>
          <p14:tracePt t="109564" x="2393950" y="3322638"/>
          <p14:tracePt t="109580" x="2411413" y="3322638"/>
          <p14:tracePt t="109699" x="2419350" y="3322638"/>
          <p14:tracePt t="109739" x="2419350" y="3313113"/>
          <p14:tracePt t="110460" x="2428875" y="3313113"/>
          <p14:tracePt t="114428" x="2428875" y="3303588"/>
          <p14:tracePt t="114644" x="2419350" y="3313113"/>
          <p14:tracePt t="114676" x="2411413" y="3313113"/>
          <p14:tracePt t="115700" x="2411413" y="3322638"/>
          <p14:tracePt t="115708" x="2419350" y="3322638"/>
          <p14:tracePt t="115710" x="2428875" y="3322638"/>
          <p14:tracePt t="115739" x="2438400" y="3322638"/>
          <p14:tracePt t="115756" x="2446338" y="3322638"/>
          <p14:tracePt t="115772" x="2455863" y="3322638"/>
          <p14:tracePt t="115787" x="2465388" y="3322638"/>
          <p14:tracePt t="115828" x="2473325" y="3322638"/>
          <p14:tracePt t="115868" x="2482850" y="3322638"/>
          <p14:tracePt t="115892" x="2490788" y="3322638"/>
          <p14:tracePt t="115980" x="2490788" y="3313113"/>
          <p14:tracePt t="115995" x="2509838" y="3303588"/>
          <p14:tracePt t="116019" x="2517775" y="3303588"/>
          <p14:tracePt t="116027" x="2527300" y="3303588"/>
          <p14:tracePt t="116035" x="2536825" y="3303588"/>
          <p14:tracePt t="116107" x="2544763" y="3303588"/>
          <p14:tracePt t="116115" x="2554288" y="3303588"/>
          <p14:tracePt t="116124" x="2562225" y="3303588"/>
          <p14:tracePt t="116126" x="2571750" y="3303588"/>
          <p14:tracePt t="116135" x="2598738" y="3303588"/>
          <p14:tracePt t="116151" x="2633663" y="3303588"/>
          <p14:tracePt t="116168" x="2652713" y="3295650"/>
          <p14:tracePt t="116206" x="2660650" y="3295650"/>
          <p14:tracePt t="116236" x="2660650" y="3286125"/>
          <p14:tracePt t="117514" x="2652713" y="3286125"/>
          <p14:tracePt t="117618" x="2652713" y="3295650"/>
          <p14:tracePt t="119258" x="2652713" y="3303588"/>
          <p14:tracePt t="119314" x="2652713" y="3313113"/>
          <p14:tracePt t="119330" x="2652713" y="3322638"/>
          <p14:tracePt t="119338" x="2660650" y="3322638"/>
          <p14:tracePt t="119530" x="2670175" y="3322638"/>
          <p14:tracePt t="120163" x="2670175" y="3330575"/>
          <p14:tracePt t="120170" x="2670175" y="3340100"/>
          <p14:tracePt t="120178" x="2670175" y="3367088"/>
          <p14:tracePt t="120188" x="2679700" y="3394075"/>
          <p14:tracePt t="120205" x="2687638" y="3402013"/>
          <p14:tracePt t="120223" x="2687638" y="3429000"/>
          <p14:tracePt t="120239" x="2687638" y="3438525"/>
          <p14:tracePt t="120256" x="2687638" y="3465513"/>
          <p14:tracePt t="120272" x="2687638" y="3500438"/>
          <p14:tracePt t="120288" x="2679700" y="3536950"/>
          <p14:tracePt t="120305" x="2652713" y="3571875"/>
          <p14:tracePt t="120322" x="2643188" y="3598863"/>
          <p14:tracePt t="120379" x="2643188" y="3589338"/>
          <p14:tracePt t="120379" x="2643188" y="3581400"/>
          <p14:tracePt t="120498" x="2643188" y="3571875"/>
          <p14:tracePt t="120506" x="2643188" y="3562350"/>
          <p14:tracePt t="120522" x="2652713" y="3554413"/>
          <p14:tracePt t="120540" x="2660650" y="3544888"/>
          <p14:tracePt t="120546" x="2660650" y="3536950"/>
          <p14:tracePt t="120555" x="2670175" y="3517900"/>
          <p14:tracePt t="120557" x="2697163" y="3490913"/>
          <p14:tracePt t="120572" x="2705100" y="3465513"/>
          <p14:tracePt t="120589" x="2724150" y="3419475"/>
          <p14:tracePt t="120606" x="2724150" y="3402013"/>
          <p14:tracePt t="120622" x="2724150" y="3384550"/>
          <p14:tracePt t="120639" x="2724150" y="3357563"/>
          <p14:tracePt t="120656" x="2724150" y="3340100"/>
          <p14:tracePt t="120672" x="2724150" y="3330575"/>
          <p14:tracePt t="120689" x="2724150" y="3313113"/>
          <p14:tracePt t="120706" x="2724150" y="3303588"/>
          <p14:tracePt t="120723" x="2724150" y="3286125"/>
          <p14:tracePt t="120851" x="2724150" y="3295650"/>
          <p14:tracePt t="120892" x="2724150" y="3303588"/>
          <p14:tracePt t="120931" x="2724150" y="3313113"/>
          <p14:tracePt t="121154" x="2732088" y="3313113"/>
          <p14:tracePt t="121329" x="2732088" y="3322638"/>
          <p14:tracePt t="121419" x="2732088" y="3330575"/>
          <p14:tracePt t="121834" x="2741613" y="3330575"/>
          <p14:tracePt t="121859" x="2751138" y="3330575"/>
          <p14:tracePt t="121867" x="2759075" y="3330575"/>
          <p14:tracePt t="121874" x="2768600" y="3330575"/>
          <p14:tracePt t="121875" x="2786063" y="3340100"/>
          <p14:tracePt t="121890" x="2803525" y="3348038"/>
          <p14:tracePt t="121906" x="2813050" y="3348038"/>
          <p14:tracePt t="121924" x="2830513" y="3348038"/>
          <p14:tracePt t="122011" x="2840038" y="3348038"/>
          <p14:tracePt t="122130" x="2830513" y="3348038"/>
          <p14:tracePt t="122154" x="2822575" y="3348038"/>
          <p14:tracePt t="122184" x="2813050" y="3348038"/>
          <p14:tracePt t="122274" x="2813050" y="3357563"/>
          <p14:tracePt t="122299" x="2813050" y="3367088"/>
          <p14:tracePt t="122338" x="2822575" y="3367088"/>
          <p14:tracePt t="122350" x="2830513" y="3367088"/>
          <p14:tracePt t="122362" x="2847975" y="3367088"/>
          <p14:tracePt t="122363" x="2857500" y="3367088"/>
          <p14:tracePt t="122373" x="2884488" y="3367088"/>
          <p14:tracePt t="122390" x="2894013" y="3367088"/>
          <p14:tracePt t="122407" x="2901950" y="3367088"/>
          <p14:tracePt t="122424" x="2919413" y="3384550"/>
          <p14:tracePt t="122441" x="2928938" y="3402013"/>
          <p14:tracePt t="122458" x="2938463" y="3419475"/>
          <p14:tracePt t="122475" x="2946400" y="3429000"/>
          <p14:tracePt t="122522" x="2955925" y="3429000"/>
          <p14:tracePt t="122531" x="2955925" y="3419475"/>
          <p14:tracePt t="122540" x="2965450" y="3411538"/>
          <p14:tracePt t="122542" x="2973388" y="3402013"/>
          <p14:tracePt t="122557" x="2973388" y="3394075"/>
          <p14:tracePt t="122634" x="2973388" y="3402013"/>
          <p14:tracePt t="122706" x="2982913" y="3402013"/>
          <p14:tracePt t="122722" x="3000375" y="3402013"/>
          <p14:tracePt t="122730" x="3017838" y="3402013"/>
          <p14:tracePt t="122740" x="3036888" y="3402013"/>
          <p14:tracePt t="122741" x="3071813" y="3402013"/>
          <p14:tracePt t="122757" x="3098800" y="3402013"/>
          <p14:tracePt t="122774" x="3116263" y="3402013"/>
          <p14:tracePt t="122790" x="3125788" y="3402013"/>
          <p14:tracePt t="122808" x="3125788" y="3411538"/>
          <p14:tracePt t="122825" x="3143250" y="3411538"/>
          <p14:tracePt t="122842" x="3187700" y="3411538"/>
          <p14:tracePt t="122859" x="3214688" y="3402013"/>
          <p14:tracePt t="122875" x="3232150" y="3394075"/>
          <p14:tracePt t="122891" x="3259138" y="3384550"/>
          <p14:tracePt t="122908" x="3276600" y="3384550"/>
          <p14:tracePt t="122924" x="3286125" y="3384550"/>
          <p14:tracePt t="122988" x="3295650" y="3384550"/>
          <p14:tracePt t="122990" x="3303588" y="3384550"/>
          <p14:tracePt t="123010" x="3313113" y="3384550"/>
          <p14:tracePt t="123024" x="3340100" y="3384550"/>
          <p14:tracePt t="123041" x="3367088" y="3384550"/>
          <p14:tracePt t="123059" x="3384550" y="3384550"/>
          <p14:tracePt t="123061" x="3411538" y="3394075"/>
          <p14:tracePt t="123078" x="3419475" y="3394075"/>
          <p14:tracePt t="123091" x="3429000" y="3402013"/>
          <p14:tracePt t="123108" x="3446463" y="3402013"/>
          <p14:tracePt t="123125" x="3473450" y="3402013"/>
          <p14:tracePt t="123141" x="3482975" y="3411538"/>
          <p14:tracePt t="123158" x="3490913" y="3411538"/>
          <p14:tracePt t="123175" x="3500438" y="3419475"/>
          <p14:tracePt t="123191" x="3509963" y="3419475"/>
          <p14:tracePt t="123208" x="3517900" y="3419475"/>
          <p14:tracePt t="123225" x="3527425" y="3419475"/>
          <p14:tracePt t="123242" x="3562350" y="3419475"/>
          <p14:tracePt t="123259" x="3598863" y="3429000"/>
          <p14:tracePt t="123275" x="3598863" y="3438525"/>
          <p14:tracePt t="123348" x="3608388" y="3438525"/>
          <p14:tracePt t="123354" x="3616325" y="3438525"/>
          <p14:tracePt t="123362" x="3625850" y="3438525"/>
          <p14:tracePt t="123379" x="3633788" y="3438525"/>
          <p14:tracePt t="123380" x="3643313" y="3438525"/>
          <p14:tracePt t="123391" x="3652838" y="3438525"/>
          <p14:tracePt t="123427" x="3660775" y="3438525"/>
          <p14:tracePt t="123466" x="3670300" y="3438525"/>
          <p14:tracePt t="123466" x="3679825" y="3438525"/>
          <p14:tracePt t="123491" x="3679825" y="3429000"/>
          <p14:tracePt t="123523" x="3687763" y="3429000"/>
          <p14:tracePt t="123538" x="3697288" y="3419475"/>
          <p14:tracePt t="123555" x="3705225" y="3419475"/>
          <p14:tracePt t="123578" x="3714750" y="3411538"/>
          <p14:tracePt t="123634" x="3724275" y="3411538"/>
          <p14:tracePt t="123674" x="3724275" y="3402013"/>
          <p14:tracePt t="123682" x="3732213" y="3402013"/>
          <p14:tracePt t="123691" x="3741738" y="3402013"/>
          <p14:tracePt t="123693" x="3751263" y="3394075"/>
          <p14:tracePt t="123708" x="3776663" y="3384550"/>
          <p14:tracePt t="123725" x="3803650" y="3384550"/>
          <p14:tracePt t="123742" x="3822700" y="3367088"/>
          <p14:tracePt t="123758" x="3830638" y="3367088"/>
          <p14:tracePt t="123775" x="3840163" y="3357563"/>
          <p14:tracePt t="123792" x="3848100" y="3357563"/>
          <p14:tracePt t="123808" x="3848100" y="3367088"/>
          <p14:tracePt t="123825" x="3857625" y="3367088"/>
          <p14:tracePt t="123842" x="3875088" y="3384550"/>
          <p14:tracePt t="123892" x="3884613" y="3384550"/>
          <p14:tracePt t="123901" x="3894138" y="3384550"/>
          <p14:tracePt t="123909" x="3902075" y="3384550"/>
          <p14:tracePt t="123911" x="3902075" y="3394075"/>
          <p14:tracePt t="124058" x="3919538" y="3394075"/>
          <p14:tracePt t="124090" x="3929063" y="3402013"/>
          <p14:tracePt t="124170" x="3938588" y="3402013"/>
          <p14:tracePt t="124181" x="3946525" y="3402013"/>
          <p14:tracePt t="124194" x="3956050" y="3402013"/>
          <p14:tracePt t="124210" x="3965575" y="3402013"/>
          <p14:tracePt t="124226" x="3973513" y="3402013"/>
          <p14:tracePt t="124228" x="3983038" y="3402013"/>
          <p14:tracePt t="124242" x="4000500" y="3402013"/>
          <p14:tracePt t="124258" x="4017963" y="3402013"/>
          <p14:tracePt t="124276" x="4037013" y="3402013"/>
          <p14:tracePt t="124292" x="4054475" y="3402013"/>
          <p14:tracePt t="124309" x="4071938" y="3402013"/>
          <p14:tracePt t="124325" x="4089400" y="3402013"/>
          <p14:tracePt t="124342" x="4098925" y="3394075"/>
          <p14:tracePt t="124359" x="4116388" y="3384550"/>
          <p14:tracePt t="124375" x="4125913" y="3384550"/>
          <p14:tracePt t="124392" x="4133850" y="3375025"/>
          <p14:tracePt t="124514" x="4143375" y="3375025"/>
          <p14:tracePt t="124522" x="4143375" y="3384550"/>
          <p14:tracePt t="124525" x="4152900" y="3394075"/>
          <p14:tracePt t="124562" x="4160838" y="3394075"/>
          <p14:tracePt t="124564" x="4160838" y="3402013"/>
          <p14:tracePt t="124576" x="4170363" y="3402013"/>
          <p14:tracePt t="124592" x="4179888" y="3402013"/>
          <p14:tracePt t="124609" x="4187825" y="3402013"/>
          <p14:tracePt t="124625" x="4224338" y="3411538"/>
          <p14:tracePt t="124642" x="4232275" y="3411538"/>
          <p14:tracePt t="124659" x="4259263" y="3411538"/>
          <p14:tracePt t="124675" x="4268788" y="3411538"/>
          <p14:tracePt t="124693" x="4276725" y="3411538"/>
          <p14:tracePt t="124710" x="4295775" y="3411538"/>
          <p14:tracePt t="124726" x="4303713" y="3411538"/>
          <p14:tracePt t="124743" x="4313238" y="3411538"/>
          <p14:tracePt t="124826" x="4322763" y="3411538"/>
          <p14:tracePt t="124834" x="4322763" y="3402013"/>
          <p14:tracePt t="125138" x="4313238" y="3402013"/>
          <p14:tracePt t="125234" x="4303713" y="3402013"/>
          <p14:tracePt t="125242" x="4295775" y="3402013"/>
          <p14:tracePt t="125265" x="4276725" y="3402013"/>
          <p14:tracePt t="125267" x="4268788" y="3402013"/>
          <p14:tracePt t="125276" x="4241800" y="3402013"/>
          <p14:tracePt t="125293" x="4214813" y="3402013"/>
          <p14:tracePt t="125309" x="4187825" y="3402013"/>
          <p14:tracePt t="125327" x="4143375" y="3394075"/>
          <p14:tracePt t="125344" x="4116388" y="3367088"/>
          <p14:tracePt t="125360" x="4089400" y="3357563"/>
          <p14:tracePt t="125377" x="4071938" y="3348038"/>
          <p14:tracePt t="125394" x="4044950" y="3340100"/>
          <p14:tracePt t="125411" x="3990975" y="3340100"/>
          <p14:tracePt t="125427" x="3911600" y="3340100"/>
          <p14:tracePt t="125444" x="3803650" y="3357563"/>
          <p14:tracePt t="125460" x="3697288" y="3357563"/>
          <p14:tracePt t="125478" x="3616325" y="3384550"/>
          <p14:tracePt t="125494" x="3562350" y="3394075"/>
          <p14:tracePt t="125511" x="3527425" y="3419475"/>
          <p14:tracePt t="125527" x="3490913" y="3429000"/>
          <p14:tracePt t="125544" x="3455988" y="3438525"/>
          <p14:tracePt t="125561" x="3367088" y="3446463"/>
          <p14:tracePt t="125578" x="3259138" y="3465513"/>
          <p14:tracePt t="125595" x="3197225" y="3490913"/>
          <p14:tracePt t="125611" x="3125788" y="3490913"/>
          <p14:tracePt t="125627" x="3044825" y="3544888"/>
          <p14:tracePt t="125645" x="2973388" y="3589338"/>
          <p14:tracePt t="125661" x="2901950" y="3625850"/>
          <p14:tracePt t="125678" x="2803525" y="3670300"/>
          <p14:tracePt t="125694" x="2724150" y="3705225"/>
          <p14:tracePt t="125711" x="2670175" y="3724275"/>
          <p14:tracePt t="125727" x="2643188" y="3732213"/>
          <p14:tracePt t="125744" x="2608263" y="3732213"/>
          <p14:tracePt t="125761" x="2589213" y="3732213"/>
          <p14:tracePt t="125777" x="2544763" y="3732213"/>
          <p14:tracePt t="125795" x="2490788" y="3741738"/>
          <p14:tracePt t="125811" x="2411413" y="3751263"/>
          <p14:tracePt t="125827" x="2312988" y="3768725"/>
          <p14:tracePt t="125844" x="2251075" y="3768725"/>
          <p14:tracePt t="125861" x="2205038" y="3768725"/>
          <p14:tracePt t="125878" x="2187575" y="3768725"/>
          <p14:tracePt t="125895" x="2179638" y="3768725"/>
          <p14:tracePt t="125927" x="2160588" y="3776663"/>
          <p14:tracePt t="125944" x="2133600" y="3795713"/>
          <p14:tracePt t="125948" x="2116138" y="3803650"/>
          <p14:tracePt t="125961" x="2054225" y="3813175"/>
          <p14:tracePt t="125978" x="1955800" y="3822700"/>
          <p14:tracePt t="125995" x="1866900" y="3822700"/>
          <p14:tracePt t="126011" x="1822450" y="3822700"/>
          <p14:tracePt t="126028" x="1803400" y="3830638"/>
          <p14:tracePt t="126044" x="1795463" y="3830638"/>
          <p14:tracePt t="126098" x="1795463" y="3840163"/>
          <p14:tracePt t="126130" x="1785938" y="3848100"/>
          <p14:tracePt t="126139" x="1776413" y="3857625"/>
          <p14:tracePt t="126145" x="1758950" y="3857625"/>
          <p14:tracePt t="126160" x="1751013" y="3857625"/>
          <p14:tracePt t="126162" x="1714500" y="3857625"/>
          <p14:tracePt t="126177" x="1670050" y="3857625"/>
          <p14:tracePt t="126193" x="1625600" y="3857625"/>
          <p14:tracePt t="126210" x="1589088" y="3857625"/>
          <p14:tracePt t="126227" x="1554163" y="3867150"/>
          <p14:tracePt t="126245" x="1509713" y="3884613"/>
          <p14:tracePt t="126261" x="1473200" y="3911600"/>
          <p14:tracePt t="126278" x="1419225" y="3911600"/>
          <p14:tracePt t="126295" x="1366838" y="3911600"/>
          <p14:tracePt t="126312" x="1330325" y="3911600"/>
          <p14:tracePt t="126328" x="1295400" y="3911600"/>
          <p14:tracePt t="126345" x="1285875" y="3911600"/>
          <p14:tracePt t="126361" x="1268413" y="3911600"/>
          <p14:tracePt t="126379" x="1258888" y="3911600"/>
          <p14:tracePt t="126395" x="1231900" y="3911600"/>
          <p14:tracePt t="126411" x="1223963" y="3911600"/>
          <p14:tracePt t="126428" x="1214438" y="3911600"/>
          <p14:tracePt t="126471" x="1204913" y="3911600"/>
          <p14:tracePt t="126498" x="1196975" y="3911600"/>
          <p14:tracePt t="126506" x="1187450" y="3911600"/>
          <p14:tracePt t="126602" x="1187450" y="3919538"/>
          <p14:tracePt t="126667" x="1196975" y="3919538"/>
          <p14:tracePt t="126682" x="1204913" y="3919538"/>
          <p14:tracePt t="126690" x="1223963" y="3919538"/>
          <p14:tracePt t="126700" x="1231900" y="3919538"/>
          <p14:tracePt t="126701" x="1250950" y="3919538"/>
          <p14:tracePt t="126710" x="1303338" y="3919538"/>
          <p14:tracePt t="126728" x="1322388" y="3929063"/>
          <p14:tracePt t="126744" x="1347788" y="3938588"/>
          <p14:tracePt t="126761" x="1366838" y="3956050"/>
          <p14:tracePt t="126778" x="1374775" y="3965575"/>
          <p14:tracePt t="126794" x="1384300" y="3965575"/>
          <p14:tracePt t="126850" x="1384300" y="3973513"/>
          <p14:tracePt t="126874" x="1393825" y="3973513"/>
          <p14:tracePt t="127010" x="1401763" y="3973513"/>
          <p14:tracePt t="127018" x="1411288" y="3973513"/>
          <p14:tracePt t="127020" x="1419225" y="3973513"/>
          <p14:tracePt t="127028" x="1428750" y="3973513"/>
          <p14:tracePt t="127194" x="1428750" y="3983038"/>
          <p14:tracePt t="127202" x="1428750" y="3990975"/>
          <p14:tracePt t="127234" x="1438275" y="4000500"/>
          <p14:tracePt t="127242" x="1446213" y="4000500"/>
          <p14:tracePt t="127250" x="1455738" y="4000500"/>
          <p14:tracePt t="127266" x="1465263" y="4000500"/>
          <p14:tracePt t="127267" x="1473200" y="4000500"/>
          <p14:tracePt t="127278" x="1509713" y="3990975"/>
          <p14:tracePt t="127295" x="1517650" y="3973513"/>
          <p14:tracePt t="127311" x="1527175" y="3965575"/>
          <p14:tracePt t="127328" x="1536700" y="3946525"/>
          <p14:tracePt t="127345" x="1554163" y="3938588"/>
          <p14:tracePt t="127361" x="1562100" y="3929063"/>
          <p14:tracePt t="127506" x="1562100" y="3938588"/>
          <p14:tracePt t="127514" x="1544638" y="3946525"/>
          <p14:tracePt t="127530" x="1544638" y="3956050"/>
          <p14:tracePt t="127538" x="1536700" y="3956050"/>
          <p14:tracePt t="127554" x="1527175" y="3965575"/>
          <p14:tracePt t="127562" x="1517650" y="3965575"/>
          <p14:tracePt t="127618" x="1509713" y="3965575"/>
          <p14:tracePt t="127722" x="1509713" y="3956050"/>
          <p14:tracePt t="127730" x="1517650" y="3956050"/>
          <p14:tracePt t="127738" x="1527175" y="3956050"/>
          <p14:tracePt t="127803" x="1536700" y="3956050"/>
          <p14:tracePt t="127930" x="1536700" y="3938588"/>
          <p14:tracePt t="127938" x="1536700" y="3929063"/>
          <p14:tracePt t="127946" x="1536700" y="3919538"/>
          <p14:tracePt t="127950" x="1527175" y="3884613"/>
          <p14:tracePt t="127962" x="1517650" y="3848100"/>
          <p14:tracePt t="127978" x="1509713" y="3803650"/>
          <p14:tracePt t="127995" x="1500188" y="3759200"/>
          <p14:tracePt t="128012" x="1500188" y="3714750"/>
          <p14:tracePt t="128030" x="1500188" y="3679825"/>
          <p14:tracePt t="128046" x="1500188" y="3625850"/>
          <p14:tracePt t="128063" x="1500188" y="3581400"/>
          <p14:tracePt t="128079" x="1500188" y="3536950"/>
          <p14:tracePt t="128099" x="1500188" y="3517900"/>
          <p14:tracePt t="128113" x="1500188" y="3509963"/>
          <p14:tracePt t="128131" x="1490663" y="3500438"/>
          <p14:tracePt t="128146" x="1490663" y="3490913"/>
          <p14:tracePt t="128163" x="1490663" y="3482975"/>
          <p14:tracePt t="128179" x="1490663" y="3465513"/>
          <p14:tracePt t="128196" x="1490663" y="3455988"/>
          <p14:tracePt t="128213" x="1490663" y="3446463"/>
          <p14:tracePt t="128230" x="1490663" y="3438525"/>
          <p14:tracePt t="128266" x="1482725" y="3429000"/>
          <p14:tracePt t="128377" x="1482725" y="3419475"/>
          <p14:tracePt t="128450" x="1490663" y="3419475"/>
          <p14:tracePt t="128466" x="1509713" y="3419475"/>
          <p14:tracePt t="128474" x="1517650" y="3419475"/>
          <p14:tracePt t="128490" x="1527175" y="3419475"/>
          <p14:tracePt t="128499" x="1536700" y="3419475"/>
          <p14:tracePt t="128512" x="1536700" y="3402013"/>
          <p14:tracePt t="128538" x="1536700" y="3419475"/>
          <p14:tracePt t="128546" x="1517650" y="3438525"/>
          <p14:tracePt t="128562" x="1482725" y="3500438"/>
          <p14:tracePt t="128563" x="1465263" y="3598863"/>
          <p14:tracePt t="128579" x="1465263" y="3697288"/>
          <p14:tracePt t="128595" x="1473200" y="3776663"/>
          <p14:tracePt t="128612" x="1482725" y="3830638"/>
          <p14:tracePt t="128629" x="1482725" y="3848100"/>
          <p14:tracePt t="128818" x="1490663" y="3848100"/>
          <p14:tracePt t="128826" x="1500188" y="3848100"/>
          <p14:tracePt t="128828" x="1544638" y="3857625"/>
          <p14:tracePt t="128846" x="1571625" y="3875088"/>
          <p14:tracePt t="128863" x="1589088" y="3884613"/>
          <p14:tracePt t="128879" x="1589088" y="3902075"/>
          <p14:tracePt t="128917" x="1589088" y="3911600"/>
          <p14:tracePt t="128921" x="1562100" y="3919538"/>
          <p14:tracePt t="128931" x="1536700" y="3929063"/>
          <p14:tracePt t="128947" x="1500188" y="3946525"/>
          <p14:tracePt t="128964" x="1473200" y="3983038"/>
          <p14:tracePt t="128980" x="1438275" y="4037013"/>
          <p14:tracePt t="128997" x="1384300" y="4081463"/>
          <p14:tracePt t="129014" x="1366838" y="4108450"/>
          <p14:tracePt t="129060" x="1384300" y="4098925"/>
          <p14:tracePt t="129069" x="1401763" y="4098925"/>
          <p14:tracePt t="129073" x="1419225" y="4071938"/>
          <p14:tracePt t="129080" x="1446213" y="4044950"/>
          <p14:tracePt t="129097" x="1446213" y="4037013"/>
          <p14:tracePt t="129210" x="1446213" y="4027488"/>
          <p14:tracePt t="129219" x="1446213" y="4017963"/>
          <p14:tracePt t="129229" x="1455738" y="4000500"/>
          <p14:tracePt t="129231" x="1465263" y="4000500"/>
          <p14:tracePt t="129290" x="1473200" y="4000500"/>
          <p14:tracePt t="129354" x="1465263" y="4000500"/>
          <p14:tracePt t="129360" x="1455738" y="4000500"/>
          <p14:tracePt t="129370" x="1438275" y="4000500"/>
          <p14:tracePt t="129378" x="1419225" y="4000500"/>
          <p14:tracePt t="129378" x="1401763" y="4000500"/>
          <p14:tracePt t="129442" x="1393825" y="4000500"/>
          <p14:tracePt t="129458" x="1393825" y="4010025"/>
          <p14:tracePt t="129490" x="1401763" y="4010025"/>
          <p14:tracePt t="129538" x="1411288" y="4017963"/>
          <p14:tracePt t="129602" x="1419225" y="4017963"/>
          <p14:tracePt t="129642" x="1428750" y="4017963"/>
          <p14:tracePt t="129650" x="1438275" y="4027488"/>
          <p14:tracePt t="129658" x="1455738" y="4037013"/>
          <p14:tracePt t="129674" x="1473200" y="4037013"/>
          <p14:tracePt t="129682" x="1473200" y="4044950"/>
          <p14:tracePt t="129690" x="1482725" y="4027488"/>
          <p14:tracePt t="129700" x="1490663" y="4027488"/>
          <p14:tracePt t="129713" x="1500188" y="4044950"/>
          <p14:tracePt t="129963" x="1509713" y="4044950"/>
          <p14:tracePt t="130011" x="1509713" y="4054475"/>
          <p14:tracePt t="130011" x="1517650" y="4054475"/>
          <p14:tracePt t="130027" x="1517650" y="4071938"/>
          <p14:tracePt t="130043" x="1517650" y="4081463"/>
          <p14:tracePt t="130107" x="1517650" y="4089400"/>
          <p14:tracePt t="130123" x="1517650" y="4098925"/>
          <p14:tracePt t="130139" x="1517650" y="4108450"/>
          <p14:tracePt t="130140" x="1527175" y="4108450"/>
          <p14:tracePt t="130148" x="1527175" y="4116388"/>
          <p14:tracePt t="130165" x="1527175" y="4125913"/>
          <p14:tracePt t="130181" x="1509713" y="4125913"/>
          <p14:tracePt t="130198" x="1490663" y="4116388"/>
          <p14:tracePt t="130216" x="1473200" y="4098925"/>
          <p14:tracePt t="130233" x="1465263" y="4098925"/>
          <p14:tracePt t="130249" x="1455738" y="4089400"/>
          <p14:tracePt t="130266" x="1455738" y="4081463"/>
          <p14:tracePt t="130387" x="1465263" y="4071938"/>
          <p14:tracePt t="130396" x="1473200" y="4054475"/>
          <p14:tracePt t="130396" x="1482725" y="4054475"/>
          <p14:tracePt t="130412" x="1490663" y="4044950"/>
          <p14:tracePt t="130421" x="1500188" y="4044950"/>
          <p14:tracePt t="130432" x="1517650" y="4037013"/>
          <p14:tracePt t="130435" x="1536700" y="4037013"/>
          <p14:tracePt t="130448" x="1544638" y="4037013"/>
          <p14:tracePt t="130465" x="1554163" y="4037013"/>
          <p14:tracePt t="130508" x="1554163" y="4044950"/>
          <p14:tracePt t="130532" x="1544638" y="4054475"/>
          <p14:tracePt t="130571" x="1554163" y="4054475"/>
          <p14:tracePt t="130635" x="1544638" y="4054475"/>
          <p14:tracePt t="130795" x="1536700" y="4054475"/>
          <p14:tracePt t="130803" x="1527175" y="4062413"/>
          <p14:tracePt t="130883" x="1527175" y="4071938"/>
          <p14:tracePt t="130899" x="1517650" y="4071938"/>
          <p14:tracePt t="131091" x="1527175" y="4071938"/>
          <p14:tracePt t="131099" x="1536700" y="4071938"/>
          <p14:tracePt t="131105" x="1554163" y="4071938"/>
          <p14:tracePt t="131163" x="1562100" y="4071938"/>
          <p14:tracePt t="131491" x="1554163" y="4071938"/>
          <p14:tracePt t="131683" x="1562100" y="4071938"/>
          <p14:tracePt t="131690" x="1562100" y="4062413"/>
          <p14:tracePt t="131787" x="1581150" y="4062413"/>
          <p14:tracePt t="131801" x="1608138" y="4071938"/>
          <p14:tracePt t="131805" x="1643063" y="4089400"/>
          <p14:tracePt t="131816" x="1704975" y="4108450"/>
          <p14:tracePt t="131833" x="1776413" y="4125913"/>
          <p14:tracePt t="131850" x="1812925" y="4125913"/>
          <p14:tracePt t="131866" x="1839913" y="4108450"/>
          <p14:tracePt t="131884" x="1847850" y="4089400"/>
          <p14:tracePt t="132018" x="1847850" y="4081463"/>
          <p14:tracePt t="132035" x="1847850" y="4062413"/>
          <p14:tracePt t="132314" x="1857375" y="4062413"/>
          <p14:tracePt t="132322" x="1866900" y="4062413"/>
          <p14:tracePt t="132326" x="1884363" y="4062413"/>
          <p14:tracePt t="132333" x="1928813" y="4062413"/>
          <p14:tracePt t="132350" x="1973263" y="4071938"/>
          <p14:tracePt t="132367" x="2009775" y="4071938"/>
          <p14:tracePt t="132383" x="2017713" y="4071938"/>
          <p14:tracePt t="132400" x="2027238" y="4071938"/>
          <p14:tracePt t="132417" x="2036763" y="4062413"/>
          <p14:tracePt t="132433" x="2044700" y="4062413"/>
          <p14:tracePt t="132450" x="2081213" y="4062413"/>
          <p14:tracePt t="132467" x="2089150" y="4062413"/>
          <p14:tracePt t="132483" x="2098675" y="4062413"/>
          <p14:tracePt t="132532" x="2108200" y="4062413"/>
          <p14:tracePt t="132619" x="2108200" y="4054475"/>
          <p14:tracePt t="132634" x="2108200" y="4044950"/>
          <p14:tracePt t="132642" x="2089150" y="4044950"/>
          <p14:tracePt t="132963" x="2089150" y="4054475"/>
          <p14:tracePt t="132970" x="2098675" y="4062413"/>
          <p14:tracePt t="132978" x="2116138" y="4081463"/>
          <p14:tracePt t="132986" x="2125663" y="4081463"/>
          <p14:tracePt t="132993" x="2143125" y="4081463"/>
          <p14:tracePt t="133000" x="2197100" y="4081463"/>
          <p14:tracePt t="133017" x="2214563" y="4098925"/>
          <p14:tracePt t="133034" x="2251075" y="4089400"/>
          <p14:tracePt t="133130" x="2251075" y="4098925"/>
          <p14:tracePt t="133186" x="2259013" y="4098925"/>
          <p14:tracePt t="133211" x="2268538" y="4098925"/>
          <p14:tracePt t="133219" x="2276475" y="4098925"/>
          <p14:tracePt t="133220" x="2312988" y="4081463"/>
          <p14:tracePt t="133234" x="2339975" y="4071938"/>
          <p14:tracePt t="133387" x="2339975" y="4062413"/>
          <p14:tracePt t="133450" x="2347913" y="4054475"/>
          <p14:tracePt t="133786" x="2347913" y="4062413"/>
          <p14:tracePt t="133818" x="2347913" y="4071938"/>
          <p14:tracePt t="133842" x="2357438" y="4071938"/>
          <p14:tracePt t="133858" x="2366963" y="4071938"/>
          <p14:tracePt t="135882" x="2374900" y="4071938"/>
          <p14:tracePt t="135890" x="2384425" y="4071938"/>
          <p14:tracePt t="135904" x="2401888" y="4062413"/>
          <p14:tracePt t="135927" x="2411413" y="4054475"/>
          <p14:tracePt t="135954" x="2419350" y="4054475"/>
          <p14:tracePt t="136010" x="2428875" y="4054475"/>
          <p14:tracePt t="136026" x="2438400" y="4054475"/>
          <p14:tracePt t="136034" x="2446338" y="4044950"/>
          <p14:tracePt t="136039" x="2482850" y="4044950"/>
          <p14:tracePt t="136054" x="2527300" y="4044950"/>
          <p14:tracePt t="136071" x="2589213" y="4044950"/>
          <p14:tracePt t="136088" x="2598738" y="4044950"/>
          <p14:tracePt t="136187" x="2608263" y="4044950"/>
          <p14:tracePt t="136202" x="2616200" y="4044950"/>
          <p14:tracePt t="136314" x="2625725" y="4027488"/>
          <p14:tracePt t="136331" x="2633663" y="4027488"/>
          <p14:tracePt t="136354" x="2643188" y="4017963"/>
          <p14:tracePt t="136363" x="2652713" y="4017963"/>
          <p14:tracePt t="136371" x="2660650" y="4010025"/>
          <p14:tracePt t="136372" x="2660650" y="4000500"/>
          <p14:tracePt t="136386" x="2687638" y="4000500"/>
          <p14:tracePt t="136403" x="2705100" y="4000500"/>
          <p14:tracePt t="136420" x="2714625" y="4000500"/>
          <p14:tracePt t="136466" x="2714625" y="3990975"/>
          <p14:tracePt t="136474" x="2724150" y="3990975"/>
          <p14:tracePt t="136586" x="2732088" y="3990975"/>
          <p14:tracePt t="136754" x="2732088" y="4000500"/>
          <p14:tracePt t="136770" x="2732088" y="4010025"/>
          <p14:tracePt t="136786" x="2732088" y="4017963"/>
          <p14:tracePt t="136802" x="2732088" y="4027488"/>
          <p14:tracePt t="136809" x="2741613" y="4027488"/>
          <p14:tracePt t="136866" x="2751138" y="4027488"/>
          <p14:tracePt t="136874" x="2759075" y="4027488"/>
          <p14:tracePt t="136890" x="2768600" y="4027488"/>
          <p14:tracePt t="136907" x="2776538" y="4027488"/>
          <p14:tracePt t="136920" x="2786063" y="4027488"/>
          <p14:tracePt t="136922" x="2786063" y="4017963"/>
          <p14:tracePt t="136937" x="2795588" y="4000500"/>
          <p14:tracePt t="137218" x="2795588" y="3990975"/>
          <p14:tracePt t="137234" x="2795588" y="3983038"/>
          <p14:tracePt t="137250" x="2795588" y="3973513"/>
          <p14:tracePt t="137254" x="2795588" y="3965575"/>
          <p14:tracePt t="137263" x="2795588" y="3956050"/>
          <p14:tracePt t="137271" x="2795588" y="3938588"/>
          <p14:tracePt t="137288" x="2795588" y="3911600"/>
          <p14:tracePt t="137305" x="2795588" y="3894138"/>
          <p14:tracePt t="137321" x="2795588" y="3875088"/>
          <p14:tracePt t="137321" x="2795588" y="3867150"/>
          <p14:tracePt t="137338" x="2795588" y="3857625"/>
          <p14:tracePt t="137354" x="2795588" y="3840163"/>
          <p14:tracePt t="137393" x="2795588" y="3830638"/>
          <p14:tracePt t="137410" x="2795588" y="3822700"/>
          <p14:tracePt t="137421" x="2795588" y="3813175"/>
          <p14:tracePt t="137441" x="2795588" y="3803650"/>
          <p14:tracePt t="137456" x="2795588" y="3795713"/>
          <p14:tracePt t="137471" x="2795588" y="3786188"/>
          <p14:tracePt t="137522" x="2786063" y="3786188"/>
          <p14:tracePt t="137539" x="2776538" y="3786188"/>
          <p14:tracePt t="137546" x="2768600" y="3795713"/>
          <p14:tracePt t="137562" x="2741613" y="3795713"/>
          <p14:tracePt t="137570" x="2724150" y="3803650"/>
          <p14:tracePt t="137578" x="2697163" y="3813175"/>
          <p14:tracePt t="137588" x="2679700" y="3813175"/>
          <p14:tracePt t="137658" x="2679700" y="3822700"/>
          <p14:tracePt t="137666" x="2670175" y="3822700"/>
          <p14:tracePt t="137677" x="2660650" y="3830638"/>
          <p14:tracePt t="137691" x="2652713" y="3840163"/>
          <p14:tracePt t="137704" x="2625725" y="3867150"/>
          <p14:tracePt t="137706" x="2616200" y="3875088"/>
          <p14:tracePt t="137721" x="2589213" y="3894138"/>
          <p14:tracePt t="137738" x="2589213" y="3911600"/>
          <p14:tracePt t="137755" x="2581275" y="3919538"/>
          <p14:tracePt t="137771" x="2581275" y="3946525"/>
          <p14:tracePt t="137788" x="2571750" y="3973513"/>
          <p14:tracePt t="137805" x="2571750" y="3990975"/>
          <p14:tracePt t="137822" x="2571750" y="4000500"/>
          <p14:tracePt t="137838" x="2571750" y="4037013"/>
          <p14:tracePt t="137855" x="2581275" y="4044950"/>
          <p14:tracePt t="137871" x="2581275" y="4062413"/>
          <p14:tracePt t="137888" x="2581275" y="4071938"/>
          <p14:tracePt t="137931" x="2581275" y="4081463"/>
          <p14:tracePt t="137971" x="2589213" y="4089400"/>
          <p14:tracePt t="137979" x="2598738" y="4089400"/>
          <p14:tracePt t="137981" x="2608263" y="4089400"/>
          <p14:tracePt t="137988" x="2633663" y="4089400"/>
          <p14:tracePt t="138005" x="2660650" y="4089400"/>
          <p14:tracePt t="138022" x="2697163" y="4089400"/>
          <p14:tracePt t="138038" x="2714625" y="4081463"/>
          <p14:tracePt t="138055" x="2724150" y="4071938"/>
          <p14:tracePt t="138072" x="2732088" y="4062413"/>
          <p14:tracePt t="138088" x="2741613" y="4044950"/>
          <p14:tracePt t="138105" x="2759075" y="4017963"/>
          <p14:tracePt t="138122" x="2786063" y="3973513"/>
          <p14:tracePt t="138141" x="2786063" y="3946525"/>
          <p14:tracePt t="138156" x="2795588" y="3929063"/>
          <p14:tracePt t="138173" x="2795588" y="3902075"/>
          <p14:tracePt t="138189" x="2795588" y="3894138"/>
          <p14:tracePt t="138206" x="2795588" y="3875088"/>
          <p14:tracePt t="138223" x="2786063" y="3857625"/>
          <p14:tracePt t="138239" x="2768600" y="3857625"/>
          <p14:tracePt t="138257" x="2759075" y="3875088"/>
          <p14:tracePt t="138272" x="2741613" y="3902075"/>
          <p14:tracePt t="138289" x="2714625" y="3946525"/>
          <p14:tracePt t="138306" x="2697163" y="3973513"/>
          <p14:tracePt t="138323" x="2697163" y="3990975"/>
          <p14:tracePt t="138339" x="2697163" y="4010025"/>
          <p14:tracePt t="138356" x="2697163" y="4037013"/>
          <p14:tracePt t="138372" x="2697163" y="4054475"/>
          <p14:tracePt t="138389" x="2687638" y="4081463"/>
          <p14:tracePt t="138406" x="2687638" y="4098925"/>
          <p14:tracePt t="138445" x="2679700" y="4108450"/>
          <p14:tracePt t="138490" x="2679700" y="4098925"/>
          <p14:tracePt t="138754" x="2687638" y="4098925"/>
          <p14:tracePt t="138771" x="2697163" y="4098925"/>
          <p14:tracePt t="138778" x="2705100" y="4098925"/>
          <p14:tracePt t="138779" x="2714625" y="4098925"/>
          <p14:tracePt t="138789" x="2732088" y="4108450"/>
          <p14:tracePt t="138805" x="2776538" y="4108450"/>
          <p14:tracePt t="138823" x="2840038" y="4116388"/>
          <p14:tracePt t="138840" x="2911475" y="4125913"/>
          <p14:tracePt t="138857" x="2928938" y="4125913"/>
          <p14:tracePt t="138970" x="2938463" y="4125913"/>
          <p14:tracePt t="139090" x="2946400" y="4125913"/>
          <p14:tracePt t="139114" x="2955925" y="4125913"/>
          <p14:tracePt t="139259" x="2973388" y="4125913"/>
          <p14:tracePt t="139290" x="2990850" y="4125913"/>
          <p14:tracePt t="139339" x="3000375" y="4125913"/>
          <p14:tracePt t="139362" x="3009900" y="4125913"/>
          <p14:tracePt t="139378" x="3017838" y="4116388"/>
          <p14:tracePt t="139386" x="3027363" y="4116388"/>
          <p14:tracePt t="139402" x="3027363" y="4125913"/>
          <p14:tracePt t="139426" x="3036888" y="4125913"/>
          <p14:tracePt t="139458" x="3044825" y="4125913"/>
          <p14:tracePt t="139474" x="3054350" y="4125913"/>
          <p14:tracePt t="139490" x="3062288" y="4125913"/>
          <p14:tracePt t="139498" x="3071813" y="4125913"/>
          <p14:tracePt t="139501" x="3081338" y="4116388"/>
          <p14:tracePt t="139506" x="3089275" y="4116388"/>
          <p14:tracePt t="139523" x="3098800" y="4116388"/>
          <p14:tracePt t="139762" x="3108325" y="4116388"/>
          <p14:tracePt t="139778" x="3125788" y="4116388"/>
          <p14:tracePt t="139786" x="3143250" y="4116388"/>
          <p14:tracePt t="139795" x="3160713" y="4116388"/>
          <p14:tracePt t="139802" x="3179763" y="4116388"/>
          <p14:tracePt t="139810" x="3224213" y="4116388"/>
          <p14:tracePt t="139823" x="3251200" y="4116388"/>
          <p14:tracePt t="139840" x="3259138" y="4116388"/>
          <p14:tracePt t="139914" x="3268663" y="4116388"/>
          <p14:tracePt t="139914" x="3276600" y="4116388"/>
          <p14:tracePt t="139937" x="3286125" y="4116388"/>
          <p14:tracePt t="139954" x="3295650" y="4116388"/>
          <p14:tracePt t="139971" x="3303588" y="4116388"/>
          <p14:tracePt t="139986" x="3313113" y="4116388"/>
          <p14:tracePt t="140050" x="3322638" y="4108450"/>
          <p14:tracePt t="140075" x="3340100" y="4108450"/>
          <p14:tracePt t="140130" x="3348038" y="4108450"/>
          <p14:tracePt t="140154" x="3357563" y="4116388"/>
          <p14:tracePt t="140157" x="3367088" y="4116388"/>
          <p14:tracePt t="140179" x="3375025" y="4116388"/>
          <p14:tracePt t="140180" x="3394075" y="4125913"/>
          <p14:tracePt t="140190" x="3402013" y="4125913"/>
          <p14:tracePt t="140207" x="3411538" y="4125913"/>
          <p14:tracePt t="140224" x="3419475" y="4125913"/>
          <p14:tracePt t="140277" x="3429000" y="4125913"/>
          <p14:tracePt t="140322" x="3438525" y="4125913"/>
          <p14:tracePt t="140346" x="3446463" y="4125913"/>
          <p14:tracePt t="140355" x="3455988" y="4125913"/>
          <p14:tracePt t="140370" x="3465513" y="4125913"/>
          <p14:tracePt t="140387" x="3482975" y="4125913"/>
          <p14:tracePt t="140402" x="3490913" y="4125913"/>
          <p14:tracePt t="140413" x="3490913" y="4116388"/>
          <p14:tracePt t="140415" x="3500438" y="4116388"/>
          <p14:tracePt t="140561" x="3509963" y="4116388"/>
          <p14:tracePt t="140850" x="3517900" y="4116388"/>
          <p14:tracePt t="140873" x="3517900" y="4108450"/>
          <p14:tracePt t="140882" x="3517900" y="4098925"/>
          <p14:tracePt t="140924" x="3517900" y="4089400"/>
          <p14:tracePt t="141298" x="3527425" y="4089400"/>
          <p14:tracePt t="142002" x="3536950" y="4089400"/>
          <p14:tracePt t="142019" x="3544888" y="4089400"/>
          <p14:tracePt t="142052" x="3554413" y="4089400"/>
          <p14:tracePt t="142154" x="3562350" y="4089400"/>
          <p14:tracePt t="142258" x="3571875" y="4089400"/>
          <p14:tracePt t="142314" x="3581400" y="4089400"/>
          <p14:tracePt t="142426" x="3589338" y="4089400"/>
          <p14:tracePt t="142436" x="3598863" y="4089400"/>
          <p14:tracePt t="142442" x="3598863" y="4098925"/>
          <p14:tracePt t="142448" x="3608388" y="4098925"/>
          <p14:tracePt t="142459" x="3625850" y="4108450"/>
          <p14:tracePt t="142699" x="3633788" y="4108450"/>
          <p14:tracePt t="142714" x="3633788" y="4098925"/>
          <p14:tracePt t="142722" x="3652838" y="4098925"/>
          <p14:tracePt t="142757" x="3652838" y="4089400"/>
          <p14:tracePt t="142760" x="3660775" y="4089400"/>
          <p14:tracePt t="142786" x="3670300" y="4081463"/>
          <p14:tracePt t="142803" x="3679825" y="4081463"/>
          <p14:tracePt t="142810" x="3679825" y="4071938"/>
          <p14:tracePt t="142858" x="3687763" y="4071938"/>
          <p14:tracePt t="142867" x="3687763" y="4062413"/>
          <p14:tracePt t="142868" x="3697288" y="4062413"/>
          <p14:tracePt t="142876" x="3705225" y="4062413"/>
          <p14:tracePt t="142892" x="3714750" y="4054475"/>
          <p14:tracePt t="142909" x="3724275" y="4044950"/>
          <p14:tracePt t="142926" x="3732213" y="4037013"/>
          <p14:tracePt t="142943" x="3732213" y="4027488"/>
          <p14:tracePt t="142959" x="3732213" y="4017963"/>
          <p14:tracePt t="142976" x="3741738" y="4010025"/>
          <p14:tracePt t="143019" x="3741738" y="4000500"/>
          <p14:tracePt t="143026" x="3741738" y="3990975"/>
          <p14:tracePt t="143028" x="3741738" y="3983038"/>
          <p14:tracePt t="143043" x="3741738" y="3973513"/>
          <p14:tracePt t="143059" x="3741738" y="3965575"/>
          <p14:tracePt t="143098" x="3741738" y="3956050"/>
          <p14:tracePt t="143123" x="3741738" y="3938588"/>
          <p14:tracePt t="143138" x="3741738" y="3929063"/>
          <p14:tracePt t="143148" x="3741738" y="3919538"/>
          <p14:tracePt t="143150" x="3732213" y="3919538"/>
          <p14:tracePt t="143298" x="3714750" y="3919538"/>
          <p14:tracePt t="143306" x="3705225" y="3911600"/>
          <p14:tracePt t="143314" x="3697288" y="3902075"/>
          <p14:tracePt t="143319" x="3687763" y="3902075"/>
          <p14:tracePt t="143326" x="3679825" y="3894138"/>
          <p14:tracePt t="143343" x="3652838" y="3884613"/>
          <p14:tracePt t="143360" x="3633788" y="3875088"/>
          <p14:tracePt t="143376" x="3625850" y="3875088"/>
          <p14:tracePt t="143393" x="3625850" y="3867150"/>
          <p14:tracePt t="143437" x="3616325" y="3867150"/>
          <p14:tracePt t="143441" x="3581400" y="3867150"/>
          <p14:tracePt t="143460" x="3562350" y="3867150"/>
          <p14:tracePt t="143476" x="3527425" y="3867150"/>
          <p14:tracePt t="143478" x="3500438" y="3867150"/>
          <p14:tracePt t="143493" x="3490913" y="3867150"/>
          <p14:tracePt t="143531" x="3482975" y="3867150"/>
          <p14:tracePt t="143554" x="3465513" y="3867150"/>
          <p14:tracePt t="143562" x="3455988" y="3867150"/>
          <p14:tracePt t="143578" x="3438525" y="3867150"/>
          <p14:tracePt t="143580" x="3419475" y="3867150"/>
          <p14:tracePt t="143593" x="3402013" y="3875088"/>
          <p14:tracePt t="143632" x="3394075" y="3875088"/>
          <p14:tracePt t="143649" x="3384550" y="3875088"/>
          <p14:tracePt t="143666" x="3375025" y="3884613"/>
          <p14:tracePt t="143681" x="3367088" y="3884613"/>
          <p14:tracePt t="143696" x="3367088" y="3894138"/>
          <p14:tracePt t="143698" x="3367088" y="3902075"/>
          <p14:tracePt t="143710" x="3367088" y="3911600"/>
          <p14:tracePt t="143726" x="3367088" y="3919538"/>
          <p14:tracePt t="143743" x="3367088" y="3938588"/>
          <p14:tracePt t="143760" x="3367088" y="3946525"/>
          <p14:tracePt t="143777" x="3375025" y="3973513"/>
          <p14:tracePt t="143794" x="3402013" y="4000500"/>
          <p14:tracePt t="143811" x="3438525" y="4010025"/>
          <p14:tracePt t="143827" x="3465513" y="4044950"/>
          <p14:tracePt t="143845" x="3500438" y="4054475"/>
          <p14:tracePt t="143861" x="3509963" y="4062413"/>
          <p14:tracePt t="143878" x="3509963" y="4071938"/>
          <p14:tracePt t="143894" x="3517900" y="4081463"/>
          <p14:tracePt t="143911" x="3544888" y="4081463"/>
          <p14:tracePt t="143927" x="3589338" y="4089400"/>
          <p14:tracePt t="143944" x="3679825" y="4108450"/>
          <p14:tracePt t="143962" x="3768725" y="4125913"/>
          <p14:tracePt t="143962" x="3822700" y="4125913"/>
          <p14:tracePt t="143978" x="3857625" y="4125913"/>
          <p14:tracePt t="143995" x="3875088" y="4125913"/>
          <p14:tracePt t="144010" x="3884613" y="4125913"/>
          <p14:tracePt t="144068" x="3884613" y="4116388"/>
          <p14:tracePt t="144075" x="3884613" y="4108450"/>
          <p14:tracePt t="144242" x="3875088" y="4108450"/>
          <p14:tracePt t="144250" x="3875088" y="4098925"/>
          <p14:tracePt t="144261" x="3867150" y="4098925"/>
          <p14:tracePt t="144314" x="3848100" y="4098925"/>
          <p14:tracePt t="144323" x="3840163" y="4098925"/>
          <p14:tracePt t="144330" x="3830638" y="4098925"/>
          <p14:tracePt t="144334" x="3822700" y="4098925"/>
          <p14:tracePt t="144344" x="3803650" y="4098925"/>
          <p14:tracePt t="144360" x="3803650" y="4089400"/>
          <p14:tracePt t="144377" x="3795713" y="4089400"/>
          <p14:tracePt t="144546" x="3795713" y="4081463"/>
          <p14:tracePt t="144722" x="3795713" y="4071938"/>
          <p14:tracePt t="144898" x="3795713" y="4062413"/>
          <p14:tracePt t="145090" x="3795713" y="4054475"/>
          <p14:tracePt t="145098" x="3795713" y="4044950"/>
          <p14:tracePt t="145114" x="3795713" y="4027488"/>
          <p14:tracePt t="145115" x="3795713" y="4017963"/>
          <p14:tracePt t="145127" x="3795713" y="3990975"/>
          <p14:tracePt t="145144" x="3795713" y="3983038"/>
          <p14:tracePt t="145161" x="3795713" y="3965575"/>
          <p14:tracePt t="145178" x="3786188" y="3956050"/>
          <p14:tracePt t="145194" x="3776663" y="3938588"/>
          <p14:tracePt t="145211" x="3776663" y="3919538"/>
          <p14:tracePt t="145252" x="3768725" y="3911600"/>
          <p14:tracePt t="145256" x="3768725" y="3902075"/>
          <p14:tracePt t="145262" x="3751263" y="3894138"/>
          <p14:tracePt t="145279" x="3741738" y="3884613"/>
          <p14:tracePt t="145296" x="3732213" y="3884613"/>
          <p14:tracePt t="145332" x="3724275" y="3884613"/>
          <p14:tracePt t="145346" x="3705225" y="3902075"/>
          <p14:tracePt t="145350" x="3660775" y="3919538"/>
          <p14:tracePt t="145362" x="3589338" y="3946525"/>
          <p14:tracePt t="145379" x="3517900" y="3946525"/>
          <p14:tracePt t="145396" x="3411538" y="3946525"/>
          <p14:tracePt t="145412" x="3295650" y="3938588"/>
          <p14:tracePt t="145429" x="3143250" y="3919538"/>
          <p14:tracePt t="145446" x="2990850" y="3919538"/>
          <p14:tracePt t="145463" x="2795588" y="3911600"/>
          <p14:tracePt t="145479" x="2581275" y="3894138"/>
          <p14:tracePt t="145496" x="2295525" y="3875088"/>
          <p14:tracePt t="145512" x="2036763" y="3867150"/>
          <p14:tracePt t="145530" x="1830388" y="3867150"/>
          <p14:tracePt t="145546" x="1768475" y="3867150"/>
          <p14:tracePt t="145563" x="1724025" y="3867150"/>
          <p14:tracePt t="145579" x="1697038" y="3867150"/>
          <p14:tracePt t="145596" x="1660525" y="3857625"/>
          <p14:tracePt t="145682" x="1660525" y="3848100"/>
          <p14:tracePt t="145701" x="1643063" y="3848100"/>
          <p14:tracePt t="145714" x="1643063" y="3857625"/>
          <p14:tracePt t="145715" x="1633538" y="3857625"/>
          <p14:tracePt t="145728" x="1616075" y="3867150"/>
          <p14:tracePt t="145745" x="1589088" y="3875088"/>
          <p14:tracePt t="145866" x="1581150" y="3875088"/>
          <p14:tracePt t="145898" x="1571625" y="3875088"/>
          <p14:tracePt t="145915" x="1571625" y="3884613"/>
          <p14:tracePt t="145985" x="1571625" y="3894138"/>
          <p14:tracePt t="146018" x="1571625" y="3902075"/>
          <p14:tracePt t="146034" x="1571625" y="3911600"/>
          <p14:tracePt t="146203" x="1589088" y="3911600"/>
          <p14:tracePt t="146206" x="1598613" y="3911600"/>
          <p14:tracePt t="146211" x="1633538" y="3911600"/>
          <p14:tracePt t="146230" x="1670050" y="3911600"/>
          <p14:tracePt t="146246" x="1697038" y="3911600"/>
          <p14:tracePt t="146263" x="1724025" y="3911600"/>
          <p14:tracePt t="146279" x="1741488" y="3911600"/>
          <p14:tracePt t="146296" x="1751013" y="3919538"/>
          <p14:tracePt t="146313" x="1785938" y="3919538"/>
          <p14:tracePt t="146330" x="1822450" y="3919538"/>
          <p14:tracePt t="146346" x="1911350" y="3938588"/>
          <p14:tracePt t="146363" x="1973263" y="3946525"/>
          <p14:tracePt t="146379" x="2017713" y="3956050"/>
          <p14:tracePt t="146397" x="2027238" y="3965575"/>
          <p14:tracePt t="146413" x="2036763" y="3965575"/>
          <p14:tracePt t="146451" x="2044700" y="3965575"/>
          <p14:tracePt t="146466" x="2062163" y="3965575"/>
          <p14:tracePt t="146469" x="2071688" y="3965575"/>
          <p14:tracePt t="146479" x="2125663" y="3965575"/>
          <p14:tracePt t="146496" x="2205038" y="3956050"/>
          <p14:tracePt t="146513" x="2259013" y="3956050"/>
          <p14:tracePt t="146530" x="2330450" y="3956050"/>
          <p14:tracePt t="146546" x="2384425" y="3956050"/>
          <p14:tracePt t="146563" x="2438400" y="3956050"/>
          <p14:tracePt t="146580" x="2500313" y="3956050"/>
          <p14:tracePt t="146596" x="2544763" y="3965575"/>
          <p14:tracePt t="146613" x="2598738" y="3965575"/>
          <p14:tracePt t="146629" x="2608263" y="3965575"/>
          <p14:tracePt t="146646" x="2625725" y="3965575"/>
          <p14:tracePt t="146663" x="2633663" y="3965575"/>
          <p14:tracePt t="146680" x="2660650" y="3965575"/>
          <p14:tracePt t="146696" x="2697163" y="3965575"/>
          <p14:tracePt t="146713" x="2786063" y="3965575"/>
          <p14:tracePt t="146730" x="2830513" y="3965575"/>
          <p14:tracePt t="146746" x="2857500" y="3965575"/>
          <p14:tracePt t="146763" x="2901950" y="3973513"/>
          <p14:tracePt t="146780" x="2928938" y="3973513"/>
          <p14:tracePt t="146796" x="2965450" y="3973513"/>
          <p14:tracePt t="146813" x="3009900" y="3965575"/>
          <p14:tracePt t="146830" x="3054350" y="3956050"/>
          <p14:tracePt t="146846" x="3089275" y="3956050"/>
          <p14:tracePt t="146863" x="3108325" y="3965575"/>
          <p14:tracePt t="146880" x="3125788" y="3965575"/>
          <p14:tracePt t="146939" x="3133725" y="3973513"/>
          <p14:tracePt t="146946" x="3143250" y="3973513"/>
          <p14:tracePt t="146954" x="3170238" y="3990975"/>
          <p14:tracePt t="146962" x="3187700" y="3990975"/>
          <p14:tracePt t="146964" x="3232150" y="3990975"/>
          <p14:tracePt t="146979" x="3268663" y="3990975"/>
          <p14:tracePt t="146996" x="3295650" y="3990975"/>
          <p14:tracePt t="147013" x="3303588" y="4000500"/>
          <p14:tracePt t="147130" x="3313113" y="4000500"/>
          <p14:tracePt t="147161" x="3322638" y="4000500"/>
          <p14:tracePt t="147241" x="3330575" y="4000500"/>
          <p14:tracePt t="147250" x="3340100" y="4000500"/>
          <p14:tracePt t="147258" x="3357563" y="4000500"/>
          <p14:tracePt t="147266" x="3384550" y="4000500"/>
          <p14:tracePt t="147279" x="3411538" y="4000500"/>
          <p14:tracePt t="147281" x="3473450" y="4000500"/>
          <p14:tracePt t="147296" x="3500438" y="4000500"/>
          <p14:tracePt t="148106" x="3500438" y="4010025"/>
          <p14:tracePt t="148123" x="3500438" y="4017963"/>
          <p14:tracePt t="148140" x="3509963" y="4027488"/>
          <p14:tracePt t="148146" x="3517900" y="4037013"/>
          <p14:tracePt t="148155" x="3517900" y="4044950"/>
          <p14:tracePt t="148166" x="3536950" y="4054475"/>
          <p14:tracePt t="148242" x="3544888" y="4054475"/>
          <p14:tracePt t="148267" x="3554413" y="4054475"/>
          <p14:tracePt t="148274" x="3562350" y="4054475"/>
          <p14:tracePt t="148282" x="3589338" y="4062413"/>
          <p14:tracePt t="148282" x="3616325" y="4071938"/>
          <p14:tracePt t="148299" x="3643313" y="4071938"/>
          <p14:tracePt t="148315" x="3679825" y="4081463"/>
          <p14:tracePt t="148316" x="3697288" y="4081463"/>
          <p14:tracePt t="148331" x="3705225" y="4081463"/>
          <p14:tracePt t="148348" x="3714750" y="4081463"/>
          <p14:tracePt t="148365" x="3732213" y="4081463"/>
          <p14:tracePt t="148381" x="3751263" y="4081463"/>
          <p14:tracePt t="148398" x="3759200" y="4081463"/>
          <p14:tracePt t="148416" x="3776663" y="4081463"/>
          <p14:tracePt t="148432" x="3795713" y="4081463"/>
          <p14:tracePt t="148448" x="3822700" y="4081463"/>
          <p14:tracePt t="148465" x="3848100" y="4089400"/>
          <p14:tracePt t="148482" x="3857625" y="4089400"/>
          <p14:tracePt t="148571" x="3867150" y="4089400"/>
          <p14:tracePt t="148578" x="3875088" y="4089400"/>
          <p14:tracePt t="148586" x="3884613" y="4089400"/>
          <p14:tracePt t="148594" x="3902075" y="4081463"/>
          <p14:tracePt t="148598" x="3911600" y="4081463"/>
          <p14:tracePt t="148615" x="3919538" y="4071938"/>
          <p14:tracePt t="148698" x="3919538" y="4062413"/>
          <p14:tracePt t="148709" x="3929063" y="4054475"/>
          <p14:tracePt t="148794" x="3929063" y="4044950"/>
          <p14:tracePt t="148810" x="3938588" y="4044950"/>
          <p14:tracePt t="148814" x="3946525" y="4037013"/>
          <p14:tracePt t="148821" x="3956050" y="4037013"/>
          <p14:tracePt t="148832" x="3956050" y="4027488"/>
          <p14:tracePt t="148849" x="3965575" y="4017963"/>
          <p14:tracePt t="148865" x="3973513" y="4010025"/>
          <p14:tracePt t="148882" x="3973513" y="3990975"/>
          <p14:tracePt t="148899" x="3983038" y="3990975"/>
          <p14:tracePt t="148917" x="3983038" y="3983038"/>
          <p14:tracePt t="148953" x="3983038" y="3973513"/>
          <p14:tracePt t="148979" x="3983038" y="3965575"/>
          <p14:tracePt t="148995" x="3983038" y="3956050"/>
          <p14:tracePt t="149011" x="3983038" y="3946525"/>
          <p14:tracePt t="149027" x="3973513" y="3946525"/>
          <p14:tracePt t="149035" x="3965575" y="3946525"/>
          <p14:tracePt t="149067" x="3965575" y="3938588"/>
          <p14:tracePt t="149074" x="3956050" y="3938588"/>
          <p14:tracePt t="149154" x="3946525" y="3938588"/>
          <p14:tracePt t="149186" x="3946525" y="3946525"/>
          <p14:tracePt t="149202" x="3938588" y="3946525"/>
          <p14:tracePt t="149211" x="3938588" y="3965575"/>
          <p14:tracePt t="149226" x="3938588" y="3973513"/>
          <p14:tracePt t="149250" x="3938588" y="3983038"/>
          <p14:tracePt t="149275" x="3929063" y="3983038"/>
          <p14:tracePt t="149394" x="3938588" y="3983038"/>
          <p14:tracePt t="149411" x="3946525" y="3983038"/>
          <p14:tracePt t="149419" x="3956050" y="3983038"/>
          <p14:tracePt t="149420" x="3965575" y="3983038"/>
          <p14:tracePt t="149432" x="3973513" y="3983038"/>
          <p14:tracePt t="149476" x="3983038" y="3983038"/>
          <p14:tracePt t="149480" x="3990975" y="3983038"/>
          <p14:tracePt t="149499" x="4000500" y="3983038"/>
          <p14:tracePt t="149516" x="4010025" y="3983038"/>
          <p14:tracePt t="149519" x="4017963" y="3990975"/>
          <p14:tracePt t="149533" x="4027488" y="3990975"/>
          <p14:tracePt t="149642" x="4037013" y="3990975"/>
          <p14:tracePt t="149658" x="4044950" y="3990975"/>
          <p14:tracePt t="149672" x="4044950" y="3983038"/>
          <p14:tracePt t="149692" x="4054475" y="3983038"/>
          <p14:tracePt t="149708" x="4062413" y="3983038"/>
          <p14:tracePt t="149716" x="4071938" y="3990975"/>
          <p14:tracePt t="149733" x="4081463" y="3990975"/>
          <p14:tracePt t="149750" x="4116388" y="3990975"/>
          <p14:tracePt t="149766" x="4160838" y="3990975"/>
          <p14:tracePt t="149769" x="4205288" y="3990975"/>
          <p14:tracePt t="149783" x="4241800" y="3990975"/>
          <p14:tracePt t="149800" x="4268788" y="3990975"/>
          <p14:tracePt t="149816" x="4303713" y="3990975"/>
          <p14:tracePt t="149833" x="4313238" y="3990975"/>
          <p14:tracePt t="149883" x="4322763" y="3990975"/>
          <p14:tracePt t="149890" x="4330700" y="3990975"/>
          <p14:tracePt t="149906" x="4357688" y="3990975"/>
          <p14:tracePt t="149917" x="4384675" y="3990975"/>
          <p14:tracePt t="149919" x="4402138" y="3990975"/>
          <p14:tracePt t="149933" x="4419600" y="3990975"/>
          <p14:tracePt t="150028" x="4429125" y="3990975"/>
          <p14:tracePt t="150039" x="4438650" y="3990975"/>
          <p14:tracePt t="150041" x="4446588" y="3983038"/>
          <p14:tracePt t="150049" x="4456113" y="3983038"/>
          <p14:tracePt t="150066" x="4473575" y="3983038"/>
          <p14:tracePt t="150131" x="4483100" y="3983038"/>
          <p14:tracePt t="150140" x="4491038" y="3983038"/>
          <p14:tracePt t="150150" x="4510088" y="3983038"/>
          <p14:tracePt t="150152" x="4554538" y="3983038"/>
          <p14:tracePt t="150166" x="4625975" y="3983038"/>
          <p14:tracePt t="150183" x="4679950" y="3983038"/>
          <p14:tracePt t="150199" x="4732338" y="3990975"/>
          <p14:tracePt t="150216" x="4768850" y="3990975"/>
          <p14:tracePt t="150233" x="4786313" y="3990975"/>
          <p14:tracePt t="150250" x="4795838" y="3990975"/>
          <p14:tracePt t="150291" x="4803775" y="3990975"/>
          <p14:tracePt t="150307" x="4822825" y="3990975"/>
          <p14:tracePt t="150316" x="4830763" y="3990975"/>
          <p14:tracePt t="150319" x="4857750" y="3990975"/>
          <p14:tracePt t="150333" x="4875213" y="3990975"/>
          <p14:tracePt t="150350" x="4894263" y="3990975"/>
          <p14:tracePt t="150467" x="4902200" y="3983038"/>
          <p14:tracePt t="150476" x="4911725" y="3983038"/>
          <p14:tracePt t="150482" x="4911725" y="3973513"/>
          <p14:tracePt t="150494" x="4919663" y="3973513"/>
          <p14:tracePt t="150547" x="4929188" y="3973513"/>
          <p14:tracePt t="150554" x="4946650" y="3973513"/>
          <p14:tracePt t="150562" x="4965700" y="3973513"/>
          <p14:tracePt t="150566" x="5027613" y="3973513"/>
          <p14:tracePt t="150583" x="5099050" y="3973513"/>
          <p14:tracePt t="150600" x="5143500" y="3973513"/>
          <p14:tracePt t="150617" x="5187950" y="3973513"/>
          <p14:tracePt t="150635" x="5205413" y="3973513"/>
          <p14:tracePt t="150722" x="5214938" y="3973513"/>
          <p14:tracePt t="150731" x="5224463" y="3973513"/>
          <p14:tracePt t="150735" x="5251450" y="3973513"/>
          <p14:tracePt t="150740" x="5259388" y="3973513"/>
          <p14:tracePt t="150751" x="5303838" y="3973513"/>
          <p14:tracePt t="150768" x="5330825" y="3973513"/>
          <p14:tracePt t="150785" x="5348288" y="3973513"/>
          <p14:tracePt t="150801" x="5375275" y="3973513"/>
          <p14:tracePt t="150818" x="5384800" y="3973513"/>
          <p14:tracePt t="150834" x="5394325" y="3973513"/>
          <p14:tracePt t="150885" x="5402263" y="3973513"/>
          <p14:tracePt t="150888" x="5402263" y="3965575"/>
          <p14:tracePt t="150901" x="5411788" y="3965575"/>
          <p14:tracePt t="150905" x="5438775" y="3965575"/>
          <p14:tracePt t="150918" x="5456238" y="3956050"/>
          <p14:tracePt t="150934" x="5491163" y="3956050"/>
          <p14:tracePt t="150952" x="5527675" y="3956050"/>
          <p14:tracePt t="150968" x="5572125" y="3965575"/>
          <p14:tracePt t="150985" x="5608638" y="3965575"/>
          <p14:tracePt t="151001" x="5643563" y="3973513"/>
          <p14:tracePt t="151018" x="5670550" y="3973513"/>
          <p14:tracePt t="151036" x="5688013" y="3973513"/>
          <p14:tracePt t="151051" x="5705475" y="3973513"/>
          <p14:tracePt t="151068" x="5715000" y="3973513"/>
          <p14:tracePt t="151085" x="5732463" y="3973513"/>
          <p14:tracePt t="151101" x="5751513" y="3973513"/>
          <p14:tracePt t="151138" x="5759450" y="3973513"/>
          <p14:tracePt t="151151" x="5759450" y="3965575"/>
          <p14:tracePt t="151155" x="5768975" y="3965575"/>
          <p14:tracePt t="151184" x="5786438" y="3956050"/>
          <p14:tracePt t="151201" x="5795963" y="3956050"/>
          <p14:tracePt t="151228" x="5803900" y="3946525"/>
          <p14:tracePt t="151231" x="5813425" y="3946525"/>
          <p14:tracePt t="151241" x="5848350" y="3938588"/>
          <p14:tracePt t="151251" x="5875338" y="3938588"/>
          <p14:tracePt t="151268" x="5929313" y="3938588"/>
          <p14:tracePt t="151285" x="5965825" y="3938588"/>
          <p14:tracePt t="151301" x="6000750" y="3938588"/>
          <p14:tracePt t="151318" x="6018213" y="3938588"/>
          <p14:tracePt t="151335" x="6027738" y="3938588"/>
          <p14:tracePt t="151351" x="6045200" y="3938588"/>
          <p14:tracePt t="151368" x="6062663" y="3938588"/>
          <p14:tracePt t="151385" x="6089650" y="3938588"/>
          <p14:tracePt t="151401" x="6134100" y="3938588"/>
          <p14:tracePt t="151418" x="6161088" y="3938588"/>
          <p14:tracePt t="151435" x="6188075" y="3938588"/>
          <p14:tracePt t="151452" x="6205538" y="3938588"/>
          <p14:tracePt t="151468" x="6232525" y="3946525"/>
          <p14:tracePt t="151485" x="6259513" y="3946525"/>
          <p14:tracePt t="151501" x="6286500" y="3946525"/>
          <p14:tracePt t="151518" x="6323013" y="3946525"/>
          <p14:tracePt t="151535" x="6367463" y="3946525"/>
          <p14:tracePt t="151552" x="6419850" y="3946525"/>
          <p14:tracePt t="151568" x="6483350" y="3946525"/>
          <p14:tracePt t="151585" x="6545263" y="3946525"/>
          <p14:tracePt t="151602" x="6589713" y="3946525"/>
          <p14:tracePt t="151619" x="6626225" y="3946525"/>
          <p14:tracePt t="151635" x="6653213" y="3946525"/>
          <p14:tracePt t="151652" x="6680200" y="3946525"/>
          <p14:tracePt t="151668" x="6742113" y="3946525"/>
          <p14:tracePt t="151685" x="6831013" y="3946525"/>
          <p14:tracePt t="151702" x="6938963" y="3946525"/>
          <p14:tracePt t="151719" x="7027863" y="3946525"/>
          <p14:tracePt t="151735" x="7072313" y="3946525"/>
          <p14:tracePt t="151752" x="7108825" y="3956050"/>
          <p14:tracePt t="151768" x="7126288" y="3965575"/>
          <p14:tracePt t="151785" x="7161213" y="3973513"/>
          <p14:tracePt t="151785" x="7188200" y="3973513"/>
          <p14:tracePt t="151802" x="7259638" y="3983038"/>
          <p14:tracePt t="151818" x="7367588" y="3983038"/>
          <p14:tracePt t="151835" x="7483475" y="3990975"/>
          <p14:tracePt t="151852" x="7589838" y="3990975"/>
          <p14:tracePt t="151868" x="7680325" y="3990975"/>
          <p14:tracePt t="151885" x="7742238" y="4000500"/>
          <p14:tracePt t="151902" x="7786688" y="4000500"/>
          <p14:tracePt t="151918" x="7831138" y="4010025"/>
          <p14:tracePt t="151935" x="7894638" y="4010025"/>
          <p14:tracePt t="151952" x="7983538" y="4017963"/>
          <p14:tracePt t="151969" x="8081963" y="4027488"/>
          <p14:tracePt t="151985" x="8170863" y="4027488"/>
          <p14:tracePt t="151985" x="8224838" y="4037013"/>
          <p14:tracePt t="152002" x="8277225" y="4037013"/>
          <p14:tracePt t="152019" x="8313738" y="4044950"/>
          <p14:tracePt t="152036" x="8331200" y="4044950"/>
          <p14:tracePt t="152052" x="8358188" y="4044950"/>
          <p14:tracePt t="152069" x="8412163" y="4044950"/>
          <p14:tracePt t="152085" x="8474075" y="4044950"/>
          <p14:tracePt t="152102" x="8572500" y="4044950"/>
          <p14:tracePt t="152118" x="8680450" y="4044950"/>
          <p14:tracePt t="152135" x="8751888" y="4044950"/>
          <p14:tracePt t="152152" x="8786813" y="4044950"/>
          <p14:tracePt t="152169" x="8796338" y="4044950"/>
          <p14:tracePt t="152205" x="8796338" y="4037013"/>
          <p14:tracePt t="152207" x="8796338" y="4027488"/>
          <p14:tracePt t="152219" x="8786813" y="4027488"/>
          <p14:tracePt t="152283" x="8777288" y="4027488"/>
          <p14:tracePt t="152291" x="8769350" y="4027488"/>
          <p14:tracePt t="152331" x="8759825" y="4027488"/>
          <p14:tracePt t="152346" x="8742363" y="4027488"/>
          <p14:tracePt t="152350" x="8732838" y="4027488"/>
          <p14:tracePt t="152368" x="8715375" y="4027488"/>
          <p14:tracePt t="152370" x="8705850" y="4027488"/>
          <p14:tracePt t="152385" x="8697913" y="4027488"/>
          <p14:tracePt t="152402" x="8661400" y="4017963"/>
          <p14:tracePt t="152420" x="8626475" y="4017963"/>
          <p14:tracePt t="152436" x="8589963" y="4017963"/>
          <p14:tracePt t="152453" x="8555038" y="4017963"/>
          <p14:tracePt t="152470" x="8483600" y="4017963"/>
          <p14:tracePt t="152486" x="8429625" y="4027488"/>
          <p14:tracePt t="152503" x="8375650" y="4027488"/>
          <p14:tracePt t="152519" x="8313738" y="4037013"/>
          <p14:tracePt t="152536" x="8259763" y="4044950"/>
          <p14:tracePt t="152552" x="8205788" y="4044950"/>
          <p14:tracePt t="152569" x="8099425" y="4062413"/>
          <p14:tracePt t="152586" x="8001000" y="4062413"/>
          <p14:tracePt t="152603" x="7867650" y="4071938"/>
          <p14:tracePt t="152619" x="7715250" y="4081463"/>
          <p14:tracePt t="152636" x="7562850" y="4098925"/>
          <p14:tracePt t="152652" x="7419975" y="4116388"/>
          <p14:tracePt t="152669" x="7277100" y="4133850"/>
          <p14:tracePt t="152686" x="7170738" y="4143375"/>
          <p14:tracePt t="152703" x="7045325" y="4143375"/>
          <p14:tracePt t="152719" x="6919913" y="4152900"/>
          <p14:tracePt t="152736" x="6786563" y="4152900"/>
          <p14:tracePt t="152753" x="6616700" y="4152900"/>
          <p14:tracePt t="152770" x="6456363" y="4152900"/>
          <p14:tracePt t="152786" x="6259513" y="4152900"/>
          <p14:tracePt t="152803" x="6161088" y="4152900"/>
          <p14:tracePt t="152819" x="6081713" y="4152900"/>
          <p14:tracePt t="152836" x="6010275" y="4152900"/>
          <p14:tracePt t="152852" x="5965825" y="4152900"/>
          <p14:tracePt t="152869" x="5894388" y="4152900"/>
          <p14:tracePt t="152886" x="5751513" y="4143375"/>
          <p14:tracePt t="152903" x="5572125" y="4143375"/>
          <p14:tracePt t="152920" x="5384800" y="4133850"/>
          <p14:tracePt t="152936" x="5251450" y="4125913"/>
          <p14:tracePt t="152953" x="5126038" y="4116388"/>
          <p14:tracePt t="152970" x="4973638" y="4089400"/>
          <p14:tracePt t="152987" x="4894263" y="4089400"/>
          <p14:tracePt t="153003" x="4768850" y="4081463"/>
          <p14:tracePt t="153020" x="4572000" y="4054475"/>
          <p14:tracePt t="153036" x="4340225" y="4017963"/>
          <p14:tracePt t="153053" x="4125913" y="4010025"/>
          <p14:tracePt t="153069" x="3919538" y="4010025"/>
          <p14:tracePt t="153087" x="3813175" y="4010025"/>
          <p14:tracePt t="153103" x="3776663" y="4000500"/>
          <p14:tracePt t="153120" x="3768725" y="3990975"/>
          <p14:tracePt t="153136" x="3759200" y="3990975"/>
          <p14:tracePt t="153153" x="3759200" y="3983038"/>
          <p14:tracePt t="153170" x="3786188" y="3973513"/>
          <p14:tracePt t="153187" x="3786188" y="3965575"/>
          <p14:tracePt t="153203" x="3786188" y="3956050"/>
          <p14:tracePt t="153244" x="3795713" y="3956050"/>
          <p14:tracePt t="153282" x="3803650" y="3956050"/>
          <p14:tracePt t="153290" x="3813175" y="3956050"/>
          <p14:tracePt t="153302" x="3822700" y="3956050"/>
          <p14:tracePt t="153303" x="3867150" y="3956050"/>
          <p14:tracePt t="153319" x="3884613" y="3956050"/>
          <p14:tracePt t="153337" x="3884613" y="3965575"/>
          <p14:tracePt t="153353" x="3894138" y="3973513"/>
          <p14:tracePt t="153371" x="3911600" y="3983038"/>
          <p14:tracePt t="153387" x="3929063" y="3990975"/>
          <p14:tracePt t="153404" x="4000500" y="4000500"/>
          <p14:tracePt t="153420" x="4037013" y="4000500"/>
          <p14:tracePt t="153437" x="4071938" y="4000500"/>
          <p14:tracePt t="153453" x="4098925" y="4017963"/>
          <p14:tracePt t="153470" x="4133850" y="4037013"/>
          <p14:tracePt t="153487" x="4170363" y="4054475"/>
          <p14:tracePt t="153504" x="4205288" y="4054475"/>
          <p14:tracePt t="153520" x="4214813" y="4054475"/>
          <p14:tracePt t="153536" x="4232275" y="4054475"/>
          <p14:tracePt t="153553" x="4241800" y="4054475"/>
          <p14:tracePt t="153570" x="4251325" y="4054475"/>
          <p14:tracePt t="153634" x="4259263" y="4054475"/>
          <p14:tracePt t="153635" x="4259263" y="4044950"/>
          <p14:tracePt t="153659" x="4268788" y="4044950"/>
          <p14:tracePt t="153661" x="4286250" y="4037013"/>
          <p14:tracePt t="153669" x="4322763" y="4037013"/>
          <p14:tracePt t="153686" x="4357688" y="4037013"/>
          <p14:tracePt t="153703" x="4411663" y="4037013"/>
          <p14:tracePt t="153720" x="4456113" y="4037013"/>
          <p14:tracePt t="153736" x="4483100" y="4037013"/>
          <p14:tracePt t="153736" x="4510088" y="4037013"/>
          <p14:tracePt t="153754" x="4554538" y="4037013"/>
          <p14:tracePt t="153771" x="4608513" y="4037013"/>
          <p14:tracePt t="153786" x="4670425" y="4037013"/>
          <p14:tracePt t="153803" x="4751388" y="4037013"/>
          <p14:tracePt t="153820" x="4822825" y="4044950"/>
          <p14:tracePt t="153836" x="4911725" y="4054475"/>
          <p14:tracePt t="153853" x="4991100" y="4054475"/>
          <p14:tracePt t="153870" x="5045075" y="4071938"/>
          <p14:tracePt t="153887" x="5099050" y="4089400"/>
          <p14:tracePt t="153904" x="5126038" y="4098925"/>
          <p14:tracePt t="153920" x="5160963" y="4098925"/>
          <p14:tracePt t="153937" x="5205413" y="4098925"/>
          <p14:tracePt t="153954" x="5348288" y="4108450"/>
          <p14:tracePt t="153971" x="5491163" y="4116388"/>
          <p14:tracePt t="153988" x="5616575" y="4133850"/>
          <p14:tracePt t="154004" x="5705475" y="4143375"/>
          <p14:tracePt t="154021" x="5776913" y="4152900"/>
          <p14:tracePt t="154038" x="5830888" y="4152900"/>
          <p14:tracePt t="154054" x="5867400" y="4152900"/>
          <p14:tracePt t="154071" x="5875338" y="4152900"/>
          <p14:tracePt t="154179" x="5875338" y="4143375"/>
          <p14:tracePt t="154388" x="5884863" y="4143375"/>
          <p14:tracePt t="154650" x="5884863" y="4152900"/>
          <p14:tracePt t="154660" x="5894388" y="4152900"/>
          <p14:tracePt t="154698" x="5894388" y="4160838"/>
          <p14:tracePt t="154758" x="5894388" y="4170363"/>
          <p14:tracePt t="154858" x="5884863" y="4170363"/>
          <p14:tracePt t="156099" x="5875338" y="4170363"/>
          <p14:tracePt t="156107" x="5867400" y="4170363"/>
          <p14:tracePt t="156114" x="5857875" y="4170363"/>
          <p14:tracePt t="156122" x="5840413" y="4170363"/>
          <p14:tracePt t="156129" x="5803900" y="4179888"/>
          <p14:tracePt t="156138" x="5751513" y="4179888"/>
          <p14:tracePt t="156155" x="5697538" y="4187825"/>
          <p14:tracePt t="156172" x="5670550" y="4197350"/>
          <p14:tracePt t="156188" x="5653088" y="4205288"/>
          <p14:tracePt t="156205" x="5643563" y="4205288"/>
          <p14:tracePt t="156258" x="5634038" y="4205288"/>
          <p14:tracePt t="156266" x="5626100" y="4205288"/>
          <p14:tracePt t="156282" x="5608638" y="4205288"/>
          <p14:tracePt t="156314" x="5599113" y="4205288"/>
          <p14:tracePt t="156347" x="5581650" y="4197350"/>
          <p14:tracePt t="156354" x="5581650" y="4187825"/>
          <p14:tracePt t="156362" x="5562600" y="4179888"/>
          <p14:tracePt t="156379" x="5554663" y="4170363"/>
          <p14:tracePt t="156394" x="5545138" y="4160838"/>
          <p14:tracePt t="156410" x="5537200" y="4160838"/>
          <p14:tracePt t="156426" x="5537200" y="4152900"/>
          <p14:tracePt t="156438" x="5527675" y="4152900"/>
          <p14:tracePt t="156442" x="5518150" y="4143375"/>
          <p14:tracePt t="156455" x="5510213" y="4143375"/>
          <p14:tracePt t="156472" x="5491163" y="4143375"/>
          <p14:tracePt t="156488" x="5446713" y="4125913"/>
          <p14:tracePt t="156505" x="5348288" y="4098925"/>
          <p14:tracePt t="156522" x="5295900" y="4071938"/>
          <p14:tracePt t="156539" x="5232400" y="4037013"/>
          <p14:tracePt t="156556" x="5180013" y="4000500"/>
          <p14:tracePt t="156572" x="5116513" y="3956050"/>
          <p14:tracePt t="156589" x="5045075" y="3911600"/>
          <p14:tracePt t="156605" x="4929188" y="3894138"/>
          <p14:tracePt t="156622" x="4822825" y="3848100"/>
          <p14:tracePt t="156639" x="4705350" y="3830638"/>
          <p14:tracePt t="156656" x="4625975" y="3822700"/>
          <p14:tracePt t="156672" x="4537075" y="3786188"/>
          <p14:tracePt t="156689" x="4483100" y="3768725"/>
          <p14:tracePt t="156705" x="4375150" y="3724275"/>
          <p14:tracePt t="156723" x="4303713" y="3679825"/>
          <p14:tracePt t="156740" x="4197350" y="3633788"/>
          <p14:tracePt t="156757" x="4125913" y="3589338"/>
          <p14:tracePt t="156773" x="4081463" y="3562350"/>
          <p14:tracePt t="156790" x="4054475" y="3536950"/>
          <p14:tracePt t="156806" x="4027488" y="3517900"/>
          <p14:tracePt t="156823" x="4010025" y="3490913"/>
          <p14:tracePt t="156840" x="3965575" y="3438525"/>
          <p14:tracePt t="156856" x="3929063" y="3384550"/>
          <p14:tracePt t="156856" x="3884613" y="3348038"/>
          <p14:tracePt t="156874" x="3857625" y="3313113"/>
          <p14:tracePt t="156890" x="3687763" y="3125788"/>
          <p14:tracePt t="156907" x="3598863" y="3017838"/>
          <p14:tracePt t="156923" x="3465513" y="2884488"/>
          <p14:tracePt t="156940" x="3322638" y="2768600"/>
          <p14:tracePt t="156957" x="3224213" y="2687638"/>
          <p14:tracePt t="156974" x="3133725" y="2608263"/>
          <p14:tracePt t="156990" x="3062288" y="2517775"/>
          <p14:tracePt t="157007" x="3036888" y="2465388"/>
          <p14:tracePt t="157024" x="3027363" y="2438400"/>
          <p14:tracePt t="157040" x="3027363" y="2393950"/>
          <p14:tracePt t="157057" x="3017838" y="2366963"/>
          <p14:tracePt t="157073" x="3009900" y="2330450"/>
          <p14:tracePt t="157091" x="3000375" y="2312988"/>
          <p14:tracePt t="157130" x="3000375" y="2303463"/>
          <p14:tracePt t="157170" x="3000375" y="2295525"/>
          <p14:tracePt t="157514" x="3000375" y="2286000"/>
          <p14:tracePt t="157538" x="3000375" y="2276475"/>
          <p14:tracePt t="159834" x="3000375" y="2268538"/>
          <p14:tracePt t="162658" x="3036888" y="2259013"/>
          <p14:tracePt t="162666" x="3098800" y="2259013"/>
          <p14:tracePt t="162677" x="3160713" y="2259013"/>
          <p14:tracePt t="162678" x="3330575" y="2268538"/>
          <p14:tracePt t="162694" x="3509963" y="2268538"/>
          <p14:tracePt t="162711" x="3652838" y="2268538"/>
          <p14:tracePt t="162728" x="3714750" y="2268538"/>
          <p14:tracePt t="162728" x="3732213" y="2268538"/>
          <p14:tracePt t="162765" x="3751263" y="2268538"/>
          <p14:tracePt t="162768" x="3795713" y="2276475"/>
          <p14:tracePt t="162779" x="3938588" y="2286000"/>
          <p14:tracePt t="162794" x="4152900" y="2312988"/>
          <p14:tracePt t="162811" x="4465638" y="2357438"/>
          <p14:tracePt t="162828" x="4768850" y="2393950"/>
          <p14:tracePt t="162844" x="5010150" y="2428875"/>
          <p14:tracePt t="162861" x="5205413" y="2428875"/>
          <p14:tracePt t="162878" x="5367338" y="2446338"/>
          <p14:tracePt t="162894" x="5537200" y="2446338"/>
          <p14:tracePt t="162911" x="5697538" y="2446338"/>
          <p14:tracePt t="162928" x="5902325" y="2428875"/>
          <p14:tracePt t="162944" x="6126163" y="2411413"/>
          <p14:tracePt t="162961" x="6500813" y="2401888"/>
          <p14:tracePt t="162978" x="6661150" y="2401888"/>
          <p14:tracePt t="162995" x="6777038" y="2393950"/>
          <p14:tracePt t="163011" x="6813550" y="2393950"/>
          <p14:tracePt t="163028" x="6840538" y="2393950"/>
          <p14:tracePt t="163044" x="6884988" y="2393950"/>
          <p14:tracePt t="163061" x="7000875" y="2401888"/>
          <p14:tracePt t="163078" x="7180263" y="2411413"/>
          <p14:tracePt t="163095" x="7412038" y="2419350"/>
          <p14:tracePt t="163112" x="7653338" y="2419350"/>
          <p14:tracePt t="163129" x="7823200" y="2419350"/>
          <p14:tracePt t="163146" x="7947025" y="2419350"/>
          <p14:tracePt t="163162" x="7974013" y="2401888"/>
          <p14:tracePt t="163178" x="8001000" y="2393950"/>
          <p14:tracePt t="163195" x="8108950" y="2366963"/>
          <p14:tracePt t="163228" x="8286750" y="2339975"/>
          <p14:tracePt t="163232" x="8537575" y="2303463"/>
          <p14:tracePt t="163245" x="8769350" y="2286000"/>
          <p14:tracePt t="163262" x="8939213" y="2276475"/>
          <p14:tracePt t="163279" x="9001125" y="2251075"/>
          <p14:tracePt t="163401" x="8983663" y="2251075"/>
          <p14:tracePt t="163418" x="8966200" y="2251075"/>
          <p14:tracePt t="163428" x="8947150" y="2251075"/>
          <p14:tracePt t="163433" x="8912225" y="2268538"/>
          <p14:tracePt t="163444" x="8858250" y="2276475"/>
          <p14:tracePt t="163461" x="8831263" y="2295525"/>
          <p14:tracePt t="163478" x="8804275" y="2312988"/>
          <p14:tracePt t="163495" x="8786813" y="2322513"/>
          <p14:tracePt t="163511" x="8769350" y="2330450"/>
          <p14:tracePt t="163528" x="8732838" y="2357438"/>
          <p14:tracePt t="163545" x="8680450" y="2401888"/>
          <p14:tracePt t="163562" x="8634413" y="2428875"/>
          <p14:tracePt t="163579" x="8589963" y="2473325"/>
          <p14:tracePt t="163596" x="8562975" y="2490788"/>
          <p14:tracePt t="163612" x="8555038" y="2517775"/>
          <p14:tracePt t="163629" x="8545513" y="2536825"/>
          <p14:tracePt t="163646" x="8545513" y="2544763"/>
          <p14:tracePt t="163730" x="8545513" y="2554288"/>
          <p14:tracePt t="163737" x="8555038" y="2562225"/>
          <p14:tracePt t="163745" x="8562975" y="2571750"/>
          <p14:tracePt t="163753" x="8582025" y="2571750"/>
          <p14:tracePt t="163761" x="8643938" y="2589213"/>
          <p14:tracePt t="163778" x="8688388" y="2598738"/>
          <p14:tracePt t="163795" x="8715375" y="2581275"/>
          <p14:tracePt t="163812" x="8724900" y="2571750"/>
          <p14:tracePt t="163829" x="8732838" y="2544763"/>
          <p14:tracePt t="163846" x="8732838" y="2517775"/>
          <p14:tracePt t="163863" x="8732838" y="2473325"/>
          <p14:tracePt t="163878" x="8697913" y="2438400"/>
          <p14:tracePt t="163895" x="8616950" y="2401888"/>
          <p14:tracePt t="163912" x="8474075" y="2357438"/>
          <p14:tracePt t="163929" x="8277225" y="2330450"/>
          <p14:tracePt t="163946" x="8188325" y="2330450"/>
          <p14:tracePt t="163962" x="8099425" y="2330450"/>
          <p14:tracePt t="163979" x="8054975" y="2366963"/>
          <p14:tracePt t="163995" x="8018463" y="2401888"/>
          <p14:tracePt t="164012" x="7983538" y="2446338"/>
          <p14:tracePt t="164029" x="7974013" y="2482850"/>
          <p14:tracePt t="164046" x="7947025" y="2527300"/>
          <p14:tracePt t="164063" x="7920038" y="2562225"/>
          <p14:tracePt t="164080" x="7902575" y="2598738"/>
          <p14:tracePt t="164096" x="7894638" y="2633663"/>
          <p14:tracePt t="164113" x="7875588" y="2652713"/>
          <p14:tracePt t="164113" x="7875588" y="2660650"/>
          <p14:tracePt t="164131" x="7867650" y="2660650"/>
          <p14:tracePt t="164187" x="7867650" y="2652713"/>
          <p14:tracePt t="164193" x="7867650" y="2643188"/>
          <p14:tracePt t="164202" x="7867650" y="2633663"/>
          <p14:tracePt t="164205" x="7867650" y="2625725"/>
          <p14:tracePt t="164212" x="7840663" y="2581275"/>
          <p14:tracePt t="164229" x="7769225" y="2536825"/>
          <p14:tracePt t="164246" x="7634288" y="2473325"/>
          <p14:tracePt t="164262" x="7419975" y="2393950"/>
          <p14:tracePt t="164279" x="7161213" y="2286000"/>
          <p14:tracePt t="164296" x="6938963" y="2224088"/>
          <p14:tracePt t="164313" x="6581775" y="2108200"/>
          <p14:tracePt t="164330" x="6348413" y="2044700"/>
          <p14:tracePt t="164346" x="6045200" y="2017713"/>
          <p14:tracePt t="164363" x="5661025" y="2000250"/>
          <p14:tracePt t="164379" x="5276850" y="1990725"/>
          <p14:tracePt t="164396" x="5010150" y="1990725"/>
          <p14:tracePt t="164413" x="4813300" y="2000250"/>
          <p14:tracePt t="164430" x="4687888" y="2009775"/>
          <p14:tracePt t="164446" x="4598988" y="2017713"/>
          <p14:tracePt t="164463" x="4562475" y="2027238"/>
          <p14:tracePt t="164479" x="4537075" y="2054225"/>
          <p14:tracePt t="164496" x="4518025" y="2062163"/>
          <p14:tracePt t="164513" x="4483100" y="2098675"/>
          <p14:tracePt t="164530" x="4438650" y="2116138"/>
          <p14:tracePt t="164546" x="4367213" y="2152650"/>
          <p14:tracePt t="164563" x="4313238" y="2179638"/>
          <p14:tracePt t="164579" x="4276725" y="2197100"/>
          <p14:tracePt t="164596" x="4259263" y="2224088"/>
          <p14:tracePt t="164613" x="4251325" y="2224088"/>
          <p14:tracePt t="164630" x="4224338" y="2251075"/>
          <p14:tracePt t="164646" x="4205288" y="2259013"/>
          <p14:tracePt t="164663" x="4179888" y="2276475"/>
          <p14:tracePt t="164680" x="4143375" y="2295525"/>
          <p14:tracePt t="164696" x="4098925" y="2312988"/>
          <p14:tracePt t="164696" x="4089400" y="2312988"/>
          <p14:tracePt t="164713" x="4054475" y="2312988"/>
          <p14:tracePt t="164730" x="3990975" y="2312988"/>
          <p14:tracePt t="164746" x="3929063" y="2312988"/>
          <p14:tracePt t="164763" x="3813175" y="2312988"/>
          <p14:tracePt t="164780" x="3697288" y="2303463"/>
          <p14:tracePt t="164796" x="3598863" y="2303463"/>
          <p14:tracePt t="164813" x="3536950" y="2295525"/>
          <p14:tracePt t="164830" x="3482975" y="2295525"/>
          <p14:tracePt t="164847" x="3446463" y="2295525"/>
          <p14:tracePt t="164863" x="3394075" y="2295525"/>
          <p14:tracePt t="164881" x="3357563" y="2295525"/>
          <p14:tracePt t="164897" x="3286125" y="2295525"/>
          <p14:tracePt t="164915" x="3197225" y="2295525"/>
          <p14:tracePt t="164931" x="3089275" y="2286000"/>
          <p14:tracePt t="164947" x="2990850" y="2286000"/>
          <p14:tracePt t="164964" x="2919413" y="2286000"/>
          <p14:tracePt t="164981" x="2901950" y="2286000"/>
          <p14:tracePt t="164997" x="2884488" y="2286000"/>
          <p14:tracePt t="165014" x="2867025" y="2286000"/>
          <p14:tracePt t="165031" x="2840038" y="2286000"/>
          <p14:tracePt t="165047" x="2813050" y="2286000"/>
          <p14:tracePt t="165064" x="2705100" y="2286000"/>
          <p14:tracePt t="165081" x="2581275" y="2286000"/>
          <p14:tracePt t="165098" x="2500313" y="2295525"/>
          <p14:tracePt t="165114" x="2438400" y="2295525"/>
          <p14:tracePt t="165131" x="2411413" y="2295525"/>
          <p14:tracePt t="165148" x="2393950" y="2295525"/>
          <p14:tracePt t="165187" x="2384425" y="2303463"/>
          <p14:tracePt t="165189" x="2374900" y="2303463"/>
          <p14:tracePt t="165198" x="2339975" y="2303463"/>
          <p14:tracePt t="165214" x="2312988" y="2312988"/>
          <p14:tracePt t="165231" x="2259013" y="2322513"/>
          <p14:tracePt t="165247" x="2214563" y="2322513"/>
          <p14:tracePt t="165264" x="2170113" y="2322513"/>
          <p14:tracePt t="165281" x="2125663" y="2322513"/>
          <p14:tracePt t="165298" x="2089150" y="2322513"/>
          <p14:tracePt t="165315" x="2081213" y="2322513"/>
          <p14:tracePt t="165356" x="2071688" y="2322513"/>
          <p14:tracePt t="165380" x="2062163" y="2322513"/>
          <p14:tracePt t="165394" x="2054225" y="2322513"/>
          <p14:tracePt t="165412" x="2027238" y="2322513"/>
          <p14:tracePt t="165421" x="2017713" y="2322513"/>
          <p14:tracePt t="165423" x="1990725" y="2322513"/>
          <p14:tracePt t="165431" x="1965325" y="2322513"/>
          <p14:tracePt t="165447" x="1946275" y="2322513"/>
          <p14:tracePt t="165547" x="1938338" y="2322513"/>
          <p14:tracePt t="165553" x="1928813" y="2322513"/>
          <p14:tracePt t="165564" x="1919288" y="2322513"/>
          <p14:tracePt t="165565" x="1901825" y="2322513"/>
          <p14:tracePt t="165581" x="1884363" y="2312988"/>
          <p14:tracePt t="165597" x="1874838" y="2312988"/>
          <p14:tracePt t="165762" x="1866900" y="2312988"/>
          <p14:tracePt t="165794" x="1857375" y="2312988"/>
          <p14:tracePt t="167906" x="1857375" y="2303463"/>
          <p14:tracePt t="168033" x="1866900" y="2303463"/>
          <p14:tracePt t="169338" x="1874838" y="2303463"/>
          <p14:tracePt t="177217" x="1866900" y="2303463"/>
          <p14:tracePt t="177625" x="1857375" y="2295525"/>
          <p14:tracePt t="177633" x="1847850" y="2276475"/>
          <p14:tracePt t="177641" x="1847850" y="2259013"/>
          <p14:tracePt t="177641" x="0" y="0"/>
        </p14:tracePtLst>
      </p14:laserTraceLst>
    </p:ext>
  </p:extLs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764702"/>
            <a:ext cx="8912225" cy="561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251521" y="179348"/>
            <a:ext cx="86321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Multipleksacja</a:t>
            </a: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sygnałów w systemach PDH drugiego rzędu</a:t>
            </a:r>
            <a:endParaRPr lang="pl-PL" alt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Symbol zastępczy numeru slajdu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74</a:t>
            </a:fld>
            <a:endParaRPr lang="pl-PL"/>
          </a:p>
        </p:txBody>
      </p:sp>
      <p:sp>
        <p:nvSpPr>
          <p:cNvPr id="117" name="Rectangle 51"/>
          <p:cNvSpPr>
            <a:spLocks noChangeArrowheads="1"/>
          </p:cNvSpPr>
          <p:nvPr/>
        </p:nvSpPr>
        <p:spPr bwMode="auto">
          <a:xfrm>
            <a:off x="231775" y="2678734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9" name="Line 3"/>
          <p:cNvSpPr>
            <a:spLocks noChangeShapeType="1"/>
          </p:cNvSpPr>
          <p:nvPr/>
        </p:nvSpPr>
        <p:spPr bwMode="auto">
          <a:xfrm>
            <a:off x="1274765" y="150715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Line 4"/>
          <p:cNvSpPr>
            <a:spLocks noChangeShapeType="1"/>
          </p:cNvSpPr>
          <p:nvPr/>
        </p:nvSpPr>
        <p:spPr bwMode="auto">
          <a:xfrm>
            <a:off x="1274765" y="220089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>
            <a:off x="1274765" y="2896220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Line 6"/>
          <p:cNvSpPr>
            <a:spLocks noChangeShapeType="1"/>
          </p:cNvSpPr>
          <p:nvPr/>
        </p:nvSpPr>
        <p:spPr bwMode="auto">
          <a:xfrm>
            <a:off x="1274765" y="359154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7073902" y="1499220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6" name="Line 10"/>
          <p:cNvSpPr>
            <a:spLocks noChangeShapeType="1"/>
          </p:cNvSpPr>
          <p:nvPr/>
        </p:nvSpPr>
        <p:spPr bwMode="auto">
          <a:xfrm>
            <a:off x="7094540" y="2158033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Line 11"/>
          <p:cNvSpPr>
            <a:spLocks noChangeShapeType="1"/>
          </p:cNvSpPr>
          <p:nvPr/>
        </p:nvSpPr>
        <p:spPr bwMode="auto">
          <a:xfrm>
            <a:off x="7064377" y="285335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Line 12"/>
          <p:cNvSpPr>
            <a:spLocks noChangeShapeType="1"/>
          </p:cNvSpPr>
          <p:nvPr/>
        </p:nvSpPr>
        <p:spPr bwMode="auto">
          <a:xfrm>
            <a:off x="7064377" y="354709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9" name="Oval 13"/>
          <p:cNvSpPr>
            <a:spLocks noChangeArrowheads="1"/>
          </p:cNvSpPr>
          <p:nvPr/>
        </p:nvSpPr>
        <p:spPr bwMode="auto">
          <a:xfrm>
            <a:off x="2540471" y="1831107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0" name="Line 14"/>
          <p:cNvSpPr>
            <a:spLocks noChangeShapeType="1"/>
          </p:cNvSpPr>
          <p:nvPr/>
        </p:nvSpPr>
        <p:spPr bwMode="auto">
          <a:xfrm>
            <a:off x="1970088" y="150715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1" name="Oval 15"/>
          <p:cNvSpPr>
            <a:spLocks noChangeArrowheads="1"/>
          </p:cNvSpPr>
          <p:nvPr/>
        </p:nvSpPr>
        <p:spPr bwMode="auto">
          <a:xfrm>
            <a:off x="2262458" y="2191002"/>
            <a:ext cx="87312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1795462" y="2200894"/>
            <a:ext cx="46832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" name="Oval 17"/>
          <p:cNvSpPr>
            <a:spLocks noChangeArrowheads="1"/>
          </p:cNvSpPr>
          <p:nvPr/>
        </p:nvSpPr>
        <p:spPr bwMode="auto">
          <a:xfrm>
            <a:off x="2261016" y="2877695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4" name="Line 18"/>
          <p:cNvSpPr>
            <a:spLocks noChangeShapeType="1"/>
          </p:cNvSpPr>
          <p:nvPr/>
        </p:nvSpPr>
        <p:spPr bwMode="auto">
          <a:xfrm flipV="1">
            <a:off x="1795463" y="2884313"/>
            <a:ext cx="468328" cy="119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5" name="Oval 19"/>
          <p:cNvSpPr>
            <a:spLocks noChangeArrowheads="1"/>
          </p:cNvSpPr>
          <p:nvPr/>
        </p:nvSpPr>
        <p:spPr bwMode="auto">
          <a:xfrm>
            <a:off x="2468463" y="3284984"/>
            <a:ext cx="87313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6" name="Line 20"/>
          <p:cNvSpPr>
            <a:spLocks noChangeShapeType="1"/>
          </p:cNvSpPr>
          <p:nvPr/>
        </p:nvSpPr>
        <p:spPr bwMode="auto">
          <a:xfrm>
            <a:off x="1970088" y="359154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7" name="Line 21"/>
          <p:cNvSpPr>
            <a:spLocks noChangeShapeType="1"/>
          </p:cNvSpPr>
          <p:nvPr/>
        </p:nvSpPr>
        <p:spPr bwMode="auto">
          <a:xfrm flipV="1">
            <a:off x="2866683" y="2548558"/>
            <a:ext cx="217488" cy="101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0" name="Line 25"/>
          <p:cNvSpPr>
            <a:spLocks noChangeShapeType="1"/>
          </p:cNvSpPr>
          <p:nvPr/>
        </p:nvSpPr>
        <p:spPr bwMode="auto">
          <a:xfrm flipH="1">
            <a:off x="6804025" y="354709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3" name="Line 28"/>
          <p:cNvSpPr>
            <a:spLocks noChangeShapeType="1"/>
          </p:cNvSpPr>
          <p:nvPr/>
        </p:nvSpPr>
        <p:spPr bwMode="auto">
          <a:xfrm flipH="1">
            <a:off x="6804248" y="2158032"/>
            <a:ext cx="434752" cy="184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5" name="Line 30"/>
          <p:cNvSpPr>
            <a:spLocks noChangeShapeType="1"/>
          </p:cNvSpPr>
          <p:nvPr/>
        </p:nvSpPr>
        <p:spPr bwMode="auto">
          <a:xfrm flipH="1">
            <a:off x="6773670" y="2853359"/>
            <a:ext cx="48596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8" name="Text Box 34"/>
          <p:cNvSpPr txBox="1">
            <a:spLocks noChangeArrowheads="1"/>
          </p:cNvSpPr>
          <p:nvPr/>
        </p:nvSpPr>
        <p:spPr bwMode="auto">
          <a:xfrm>
            <a:off x="1430338" y="1142034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1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2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3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4</a:t>
            </a: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231775" y="1267446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0" name="Text Box 36"/>
          <p:cNvSpPr txBox="1">
            <a:spLocks noChangeArrowheads="1"/>
          </p:cNvSpPr>
          <p:nvPr/>
        </p:nvSpPr>
        <p:spPr bwMode="auto">
          <a:xfrm>
            <a:off x="278145" y="1313152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1" name="Rectangle 37"/>
          <p:cNvSpPr>
            <a:spLocks noChangeArrowheads="1"/>
          </p:cNvSpPr>
          <p:nvPr/>
        </p:nvSpPr>
        <p:spPr bwMode="auto">
          <a:xfrm>
            <a:off x="231775" y="1962770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2" name="Text Box 38"/>
          <p:cNvSpPr txBox="1">
            <a:spLocks noChangeArrowheads="1"/>
          </p:cNvSpPr>
          <p:nvPr/>
        </p:nvSpPr>
        <p:spPr bwMode="auto">
          <a:xfrm>
            <a:off x="278145" y="2020538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3" name="Text Box 39"/>
          <p:cNvSpPr txBox="1">
            <a:spLocks noChangeArrowheads="1"/>
          </p:cNvSpPr>
          <p:nvPr/>
        </p:nvSpPr>
        <p:spPr bwMode="auto">
          <a:xfrm>
            <a:off x="291793" y="2729510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231775" y="3329608"/>
            <a:ext cx="1042988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5" name="Text Box 41"/>
          <p:cNvSpPr txBox="1">
            <a:spLocks noChangeArrowheads="1"/>
          </p:cNvSpPr>
          <p:nvPr/>
        </p:nvSpPr>
        <p:spPr bwMode="auto">
          <a:xfrm>
            <a:off x="291793" y="338230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6" name="Line 42"/>
          <p:cNvSpPr>
            <a:spLocks noChangeShapeType="1"/>
          </p:cNvSpPr>
          <p:nvPr/>
        </p:nvSpPr>
        <p:spPr bwMode="auto">
          <a:xfrm flipV="1">
            <a:off x="752475" y="3764584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7" name="Text Box 43"/>
          <p:cNvSpPr txBox="1">
            <a:spLocks noChangeArrowheads="1"/>
          </p:cNvSpPr>
          <p:nvPr/>
        </p:nvSpPr>
        <p:spPr bwMode="auto">
          <a:xfrm>
            <a:off x="762001" y="379157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f4</a:t>
            </a:r>
          </a:p>
        </p:txBody>
      </p:sp>
      <p:sp>
        <p:nvSpPr>
          <p:cNvPr id="158" name="Line 44"/>
          <p:cNvSpPr>
            <a:spLocks noChangeShapeType="1"/>
          </p:cNvSpPr>
          <p:nvPr/>
        </p:nvSpPr>
        <p:spPr bwMode="auto">
          <a:xfrm flipV="1">
            <a:off x="752475" y="3078784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9" name="Text Box 45"/>
          <p:cNvSpPr txBox="1">
            <a:spLocks noChangeArrowheads="1"/>
          </p:cNvSpPr>
          <p:nvPr/>
        </p:nvSpPr>
        <p:spPr bwMode="auto">
          <a:xfrm>
            <a:off x="752475" y="302957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f3</a:t>
            </a:r>
          </a:p>
        </p:txBody>
      </p:sp>
      <p:sp>
        <p:nvSpPr>
          <p:cNvPr id="160" name="Line 46"/>
          <p:cNvSpPr>
            <a:spLocks noChangeShapeType="1"/>
          </p:cNvSpPr>
          <p:nvPr/>
        </p:nvSpPr>
        <p:spPr bwMode="auto">
          <a:xfrm flipV="1">
            <a:off x="752475" y="1680197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1" name="Text Box 47"/>
          <p:cNvSpPr txBox="1">
            <a:spLocks noChangeArrowheads="1"/>
          </p:cNvSpPr>
          <p:nvPr/>
        </p:nvSpPr>
        <p:spPr bwMode="auto">
          <a:xfrm>
            <a:off x="752475" y="165797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f1</a:t>
            </a:r>
          </a:p>
        </p:txBody>
      </p:sp>
      <p:sp>
        <p:nvSpPr>
          <p:cNvPr id="162" name="Line 48"/>
          <p:cNvSpPr>
            <a:spLocks noChangeShapeType="1"/>
          </p:cNvSpPr>
          <p:nvPr/>
        </p:nvSpPr>
        <p:spPr bwMode="auto">
          <a:xfrm flipV="1">
            <a:off x="752475" y="2385046"/>
            <a:ext cx="0" cy="1730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3" name="Text Box 49"/>
          <p:cNvSpPr txBox="1">
            <a:spLocks noChangeArrowheads="1"/>
          </p:cNvSpPr>
          <p:nvPr/>
        </p:nvSpPr>
        <p:spPr bwMode="auto">
          <a:xfrm>
            <a:off x="752475" y="234377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f2</a:t>
            </a:r>
          </a:p>
        </p:txBody>
      </p:sp>
      <p:sp>
        <p:nvSpPr>
          <p:cNvPr id="165" name="Rectangle 52"/>
          <p:cNvSpPr>
            <a:spLocks noChangeArrowheads="1"/>
          </p:cNvSpPr>
          <p:nvPr/>
        </p:nvSpPr>
        <p:spPr bwMode="auto">
          <a:xfrm>
            <a:off x="7750177" y="1962770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6" name="Text Box 53"/>
          <p:cNvSpPr txBox="1">
            <a:spLocks noChangeArrowheads="1"/>
          </p:cNvSpPr>
          <p:nvPr/>
        </p:nvSpPr>
        <p:spPr bwMode="auto">
          <a:xfrm>
            <a:off x="7747001" y="199769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67" name="Rectangle 54"/>
          <p:cNvSpPr>
            <a:spLocks noChangeArrowheads="1"/>
          </p:cNvSpPr>
          <p:nvPr/>
        </p:nvSpPr>
        <p:spPr bwMode="auto">
          <a:xfrm>
            <a:off x="7772400" y="1289670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8" name="Text Box 55"/>
          <p:cNvSpPr txBox="1">
            <a:spLocks noChangeArrowheads="1"/>
          </p:cNvSpPr>
          <p:nvPr/>
        </p:nvSpPr>
        <p:spPr bwMode="auto">
          <a:xfrm>
            <a:off x="7770814" y="132459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69" name="Rectangle 56"/>
          <p:cNvSpPr>
            <a:spLocks noChangeArrowheads="1"/>
          </p:cNvSpPr>
          <p:nvPr/>
        </p:nvSpPr>
        <p:spPr bwMode="auto">
          <a:xfrm>
            <a:off x="7780340" y="3374058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0" name="Text Box 57"/>
          <p:cNvSpPr txBox="1">
            <a:spLocks noChangeArrowheads="1"/>
          </p:cNvSpPr>
          <p:nvPr/>
        </p:nvSpPr>
        <p:spPr bwMode="auto">
          <a:xfrm>
            <a:off x="7747001" y="340739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71" name="Rectangle 58"/>
          <p:cNvSpPr>
            <a:spLocks noChangeArrowheads="1"/>
          </p:cNvSpPr>
          <p:nvPr/>
        </p:nvSpPr>
        <p:spPr bwMode="auto">
          <a:xfrm>
            <a:off x="7772400" y="2680321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2" name="Text Box 59"/>
          <p:cNvSpPr txBox="1">
            <a:spLocks noChangeArrowheads="1"/>
          </p:cNvSpPr>
          <p:nvPr/>
        </p:nvSpPr>
        <p:spPr bwMode="auto">
          <a:xfrm>
            <a:off x="7767640" y="2735883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73" name="Text Box 60"/>
          <p:cNvSpPr txBox="1">
            <a:spLocks noChangeArrowheads="1"/>
          </p:cNvSpPr>
          <p:nvPr/>
        </p:nvSpPr>
        <p:spPr bwMode="auto">
          <a:xfrm>
            <a:off x="2068514" y="97693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MUX E2</a:t>
            </a:r>
          </a:p>
        </p:txBody>
      </p:sp>
      <p:sp>
        <p:nvSpPr>
          <p:cNvPr id="174" name="Text Box 61"/>
          <p:cNvSpPr txBox="1">
            <a:spLocks noChangeArrowheads="1"/>
          </p:cNvSpPr>
          <p:nvPr/>
        </p:nvSpPr>
        <p:spPr bwMode="auto">
          <a:xfrm>
            <a:off x="6000751" y="976934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E2</a:t>
            </a:r>
          </a:p>
        </p:txBody>
      </p:sp>
      <p:sp>
        <p:nvSpPr>
          <p:cNvPr id="175" name="Text Box 62"/>
          <p:cNvSpPr txBox="1">
            <a:spLocks noChangeArrowheads="1"/>
          </p:cNvSpPr>
          <p:nvPr/>
        </p:nvSpPr>
        <p:spPr bwMode="auto">
          <a:xfrm>
            <a:off x="1953695" y="3901581"/>
            <a:ext cx="12105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1600" dirty="0"/>
              <a:t>Bity</a:t>
            </a:r>
          </a:p>
          <a:p>
            <a:pPr algn="ctr">
              <a:lnSpc>
                <a:spcPct val="90000"/>
              </a:lnSpc>
            </a:pPr>
            <a:r>
              <a:rPr lang="pl-PL" altLang="pl-PL" sz="1600" dirty="0"/>
              <a:t>systemowe</a:t>
            </a:r>
          </a:p>
        </p:txBody>
      </p:sp>
      <p:sp>
        <p:nvSpPr>
          <p:cNvPr id="176" name="Line 63"/>
          <p:cNvSpPr>
            <a:spLocks noChangeShapeType="1"/>
          </p:cNvSpPr>
          <p:nvPr/>
        </p:nvSpPr>
        <p:spPr bwMode="auto">
          <a:xfrm>
            <a:off x="1978025" y="3721720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7" name="Oval 64"/>
          <p:cNvSpPr>
            <a:spLocks noChangeArrowheads="1"/>
          </p:cNvSpPr>
          <p:nvPr/>
        </p:nvSpPr>
        <p:spPr bwMode="auto">
          <a:xfrm>
            <a:off x="2818157" y="3548403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9" name="Text Box 66"/>
          <p:cNvSpPr txBox="1">
            <a:spLocks noChangeArrowheads="1"/>
          </p:cNvSpPr>
          <p:nvPr/>
        </p:nvSpPr>
        <p:spPr bwMode="auto">
          <a:xfrm>
            <a:off x="5972175" y="3823321"/>
            <a:ext cx="12682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1600" dirty="0"/>
              <a:t>       Bity</a:t>
            </a:r>
          </a:p>
          <a:p>
            <a:pPr>
              <a:lnSpc>
                <a:spcPct val="90000"/>
              </a:lnSpc>
            </a:pPr>
            <a:r>
              <a:rPr lang="pl-PL" altLang="pl-PL" sz="1600" dirty="0"/>
              <a:t> systemowe</a:t>
            </a:r>
          </a:p>
        </p:txBody>
      </p:sp>
      <p:sp>
        <p:nvSpPr>
          <p:cNvPr id="180" name="Line 67"/>
          <p:cNvSpPr>
            <a:spLocks noChangeShapeType="1"/>
          </p:cNvSpPr>
          <p:nvPr/>
        </p:nvSpPr>
        <p:spPr bwMode="auto">
          <a:xfrm>
            <a:off x="6061075" y="3721720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1" name="Oval 68"/>
          <p:cNvSpPr>
            <a:spLocks noChangeArrowheads="1"/>
          </p:cNvSpPr>
          <p:nvPr/>
        </p:nvSpPr>
        <p:spPr bwMode="auto">
          <a:xfrm>
            <a:off x="6249988" y="3526459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82" name="Line 69"/>
          <p:cNvSpPr>
            <a:spLocks noChangeShapeType="1"/>
          </p:cNvSpPr>
          <p:nvPr/>
        </p:nvSpPr>
        <p:spPr bwMode="auto">
          <a:xfrm>
            <a:off x="6292850" y="3612183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3" name="Line 70"/>
          <p:cNvSpPr>
            <a:spLocks noChangeShapeType="1"/>
          </p:cNvSpPr>
          <p:nvPr/>
        </p:nvSpPr>
        <p:spPr bwMode="auto">
          <a:xfrm flipH="1">
            <a:off x="6804248" y="1499220"/>
            <a:ext cx="299815" cy="79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" name="Text Box 71"/>
          <p:cNvSpPr txBox="1">
            <a:spLocks noChangeArrowheads="1"/>
          </p:cNvSpPr>
          <p:nvPr/>
        </p:nvSpPr>
        <p:spPr bwMode="auto">
          <a:xfrm>
            <a:off x="7286625" y="1089646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4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3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2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1</a:t>
            </a:r>
          </a:p>
        </p:txBody>
      </p:sp>
      <p:sp>
        <p:nvSpPr>
          <p:cNvPr id="295" name="Rectangle 2"/>
          <p:cNvSpPr>
            <a:spLocks noChangeArrowheads="1"/>
          </p:cNvSpPr>
          <p:nvPr/>
        </p:nvSpPr>
        <p:spPr bwMode="auto">
          <a:xfrm>
            <a:off x="1349398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6" name="Rectangle 3"/>
          <p:cNvSpPr>
            <a:spLocks noChangeArrowheads="1"/>
          </p:cNvSpPr>
          <p:nvPr/>
        </p:nvSpPr>
        <p:spPr bwMode="auto">
          <a:xfrm>
            <a:off x="1654196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7" name="Rectangle 4"/>
          <p:cNvSpPr>
            <a:spLocks noChangeArrowheads="1"/>
          </p:cNvSpPr>
          <p:nvPr/>
        </p:nvSpPr>
        <p:spPr bwMode="auto">
          <a:xfrm>
            <a:off x="1958993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8" name="Rectangle 5"/>
          <p:cNvSpPr>
            <a:spLocks noChangeArrowheads="1"/>
          </p:cNvSpPr>
          <p:nvPr/>
        </p:nvSpPr>
        <p:spPr bwMode="auto">
          <a:xfrm>
            <a:off x="2263791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9" name="Rectangle 6"/>
          <p:cNvSpPr>
            <a:spLocks noChangeArrowheads="1"/>
          </p:cNvSpPr>
          <p:nvPr/>
        </p:nvSpPr>
        <p:spPr bwMode="auto">
          <a:xfrm>
            <a:off x="7546955" y="4935321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0" name="Rectangle 7"/>
          <p:cNvSpPr>
            <a:spLocks noChangeArrowheads="1"/>
          </p:cNvSpPr>
          <p:nvPr/>
        </p:nvSpPr>
        <p:spPr bwMode="auto">
          <a:xfrm>
            <a:off x="7851752" y="4935321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1" name="Rectangle 8"/>
          <p:cNvSpPr>
            <a:spLocks noChangeArrowheads="1"/>
          </p:cNvSpPr>
          <p:nvPr/>
        </p:nvSpPr>
        <p:spPr bwMode="auto">
          <a:xfrm>
            <a:off x="8156550" y="4935321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2" name="Rectangle 9"/>
          <p:cNvSpPr>
            <a:spLocks noChangeArrowheads="1"/>
          </p:cNvSpPr>
          <p:nvPr/>
        </p:nvSpPr>
        <p:spPr bwMode="auto">
          <a:xfrm>
            <a:off x="8461348" y="4935321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3" name="Rectangle 10"/>
          <p:cNvSpPr>
            <a:spLocks noChangeArrowheads="1"/>
          </p:cNvSpPr>
          <p:nvPr/>
        </p:nvSpPr>
        <p:spPr bwMode="auto">
          <a:xfrm>
            <a:off x="2568589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4" name="Text Box 11"/>
          <p:cNvSpPr txBox="1">
            <a:spLocks noChangeArrowheads="1"/>
          </p:cNvSpPr>
          <p:nvPr/>
        </p:nvSpPr>
        <p:spPr bwMode="auto">
          <a:xfrm>
            <a:off x="1368448" y="4954370"/>
            <a:ext cx="15263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1    1     1    1    0</a:t>
            </a:r>
          </a:p>
        </p:txBody>
      </p:sp>
      <p:sp>
        <p:nvSpPr>
          <p:cNvPr id="305" name="Rectangle 14"/>
          <p:cNvSpPr>
            <a:spLocks noChangeArrowheads="1"/>
          </p:cNvSpPr>
          <p:nvPr/>
        </p:nvSpPr>
        <p:spPr bwMode="auto">
          <a:xfrm>
            <a:off x="2873387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3178185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7" name="Rectangle 16"/>
          <p:cNvSpPr>
            <a:spLocks noChangeArrowheads="1"/>
          </p:cNvSpPr>
          <p:nvPr/>
        </p:nvSpPr>
        <p:spPr bwMode="auto">
          <a:xfrm>
            <a:off x="3482983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8" name="Rectangle 17"/>
          <p:cNvSpPr>
            <a:spLocks noChangeArrowheads="1"/>
          </p:cNvSpPr>
          <p:nvPr/>
        </p:nvSpPr>
        <p:spPr bwMode="auto">
          <a:xfrm>
            <a:off x="3787781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9" name="Rectangle 18"/>
          <p:cNvSpPr>
            <a:spLocks noChangeArrowheads="1"/>
          </p:cNvSpPr>
          <p:nvPr/>
        </p:nvSpPr>
        <p:spPr bwMode="auto">
          <a:xfrm>
            <a:off x="4092579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0" name="Text Box 19"/>
          <p:cNvSpPr txBox="1">
            <a:spLocks noChangeArrowheads="1"/>
          </p:cNvSpPr>
          <p:nvPr/>
        </p:nvSpPr>
        <p:spPr bwMode="auto">
          <a:xfrm>
            <a:off x="2892438" y="4954370"/>
            <a:ext cx="15263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1    0     0    0    0</a:t>
            </a:r>
          </a:p>
        </p:txBody>
      </p:sp>
      <p:sp>
        <p:nvSpPr>
          <p:cNvPr id="311" name="Rectangle 20" descr="Jasny ukośny w górę"/>
          <p:cNvSpPr>
            <a:spLocks noChangeArrowheads="1"/>
          </p:cNvSpPr>
          <p:nvPr/>
        </p:nvSpPr>
        <p:spPr bwMode="auto">
          <a:xfrm>
            <a:off x="4397376" y="4935321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2" name="Rectangle 22"/>
          <p:cNvSpPr>
            <a:spLocks noChangeArrowheads="1"/>
          </p:cNvSpPr>
          <p:nvPr/>
        </p:nvSpPr>
        <p:spPr bwMode="auto">
          <a:xfrm>
            <a:off x="5006972" y="4935321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3" name="Rectangle 23"/>
          <p:cNvSpPr>
            <a:spLocks noChangeArrowheads="1"/>
          </p:cNvSpPr>
          <p:nvPr/>
        </p:nvSpPr>
        <p:spPr bwMode="auto">
          <a:xfrm>
            <a:off x="5311770" y="4935321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4" name="Rectangle 24"/>
          <p:cNvSpPr>
            <a:spLocks noChangeArrowheads="1"/>
          </p:cNvSpPr>
          <p:nvPr/>
        </p:nvSpPr>
        <p:spPr bwMode="auto">
          <a:xfrm>
            <a:off x="5616568" y="4935321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5" name="Line 26"/>
          <p:cNvSpPr>
            <a:spLocks noChangeShapeType="1"/>
          </p:cNvSpPr>
          <p:nvPr/>
        </p:nvSpPr>
        <p:spPr bwMode="auto">
          <a:xfrm>
            <a:off x="6226165" y="5240117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16" name="Rectangle 28" descr="Jasny ukośny w górę"/>
          <p:cNvSpPr>
            <a:spLocks noChangeArrowheads="1"/>
          </p:cNvSpPr>
          <p:nvPr/>
        </p:nvSpPr>
        <p:spPr bwMode="auto">
          <a:xfrm>
            <a:off x="5921366" y="4935321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7" name="Rectangle 29"/>
          <p:cNvSpPr>
            <a:spLocks noChangeArrowheads="1"/>
          </p:cNvSpPr>
          <p:nvPr/>
        </p:nvSpPr>
        <p:spPr bwMode="auto">
          <a:xfrm>
            <a:off x="1349398" y="5240118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8" name="Rectangle 30"/>
          <p:cNvSpPr>
            <a:spLocks noChangeArrowheads="1"/>
          </p:cNvSpPr>
          <p:nvPr/>
        </p:nvSpPr>
        <p:spPr bwMode="auto">
          <a:xfrm>
            <a:off x="1654196" y="5240118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9" name="Rectangle 31"/>
          <p:cNvSpPr>
            <a:spLocks noChangeArrowheads="1"/>
          </p:cNvSpPr>
          <p:nvPr/>
        </p:nvSpPr>
        <p:spPr bwMode="auto">
          <a:xfrm>
            <a:off x="1958993" y="5240118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0" name="Rectangle 32"/>
          <p:cNvSpPr>
            <a:spLocks noChangeArrowheads="1"/>
          </p:cNvSpPr>
          <p:nvPr/>
        </p:nvSpPr>
        <p:spPr bwMode="auto">
          <a:xfrm>
            <a:off x="2263791" y="5240118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1" name="Rectangle 33"/>
          <p:cNvSpPr>
            <a:spLocks noChangeArrowheads="1"/>
          </p:cNvSpPr>
          <p:nvPr/>
        </p:nvSpPr>
        <p:spPr bwMode="auto">
          <a:xfrm>
            <a:off x="7546955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2" name="Rectangle 34"/>
          <p:cNvSpPr>
            <a:spLocks noChangeArrowheads="1"/>
          </p:cNvSpPr>
          <p:nvPr/>
        </p:nvSpPr>
        <p:spPr bwMode="auto">
          <a:xfrm>
            <a:off x="7851752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3" name="Rectangle 35"/>
          <p:cNvSpPr>
            <a:spLocks noChangeArrowheads="1"/>
          </p:cNvSpPr>
          <p:nvPr/>
        </p:nvSpPr>
        <p:spPr bwMode="auto">
          <a:xfrm>
            <a:off x="8156550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4" name="Rectangle 36"/>
          <p:cNvSpPr>
            <a:spLocks noChangeArrowheads="1"/>
          </p:cNvSpPr>
          <p:nvPr/>
        </p:nvSpPr>
        <p:spPr bwMode="auto">
          <a:xfrm>
            <a:off x="8461348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5" name="Rectangle 37"/>
          <p:cNvSpPr>
            <a:spLocks noChangeArrowheads="1"/>
          </p:cNvSpPr>
          <p:nvPr/>
        </p:nvSpPr>
        <p:spPr bwMode="auto">
          <a:xfrm>
            <a:off x="2568589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6" name="Line 38"/>
          <p:cNvSpPr>
            <a:spLocks noChangeShapeType="1"/>
          </p:cNvSpPr>
          <p:nvPr/>
        </p:nvSpPr>
        <p:spPr bwMode="auto">
          <a:xfrm>
            <a:off x="6242039" y="4935320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7" name="Text Box 39"/>
          <p:cNvSpPr txBox="1">
            <a:spLocks noChangeArrowheads="1"/>
          </p:cNvSpPr>
          <p:nvPr/>
        </p:nvSpPr>
        <p:spPr bwMode="auto">
          <a:xfrm>
            <a:off x="7543781" y="5259169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28" name="Rectangle 40"/>
          <p:cNvSpPr>
            <a:spLocks noChangeArrowheads="1"/>
          </p:cNvSpPr>
          <p:nvPr/>
        </p:nvSpPr>
        <p:spPr bwMode="auto">
          <a:xfrm>
            <a:off x="2873387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9" name="Rectangle 41"/>
          <p:cNvSpPr>
            <a:spLocks noChangeArrowheads="1"/>
          </p:cNvSpPr>
          <p:nvPr/>
        </p:nvSpPr>
        <p:spPr bwMode="auto">
          <a:xfrm>
            <a:off x="3178185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0" name="Rectangle 42"/>
          <p:cNvSpPr>
            <a:spLocks noChangeArrowheads="1"/>
          </p:cNvSpPr>
          <p:nvPr/>
        </p:nvSpPr>
        <p:spPr bwMode="auto">
          <a:xfrm>
            <a:off x="3482983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1" name="Rectangle 43"/>
          <p:cNvSpPr>
            <a:spLocks noChangeArrowheads="1"/>
          </p:cNvSpPr>
          <p:nvPr/>
        </p:nvSpPr>
        <p:spPr bwMode="auto">
          <a:xfrm>
            <a:off x="3787781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2" name="Rectangle 44"/>
          <p:cNvSpPr>
            <a:spLocks noChangeArrowheads="1"/>
          </p:cNvSpPr>
          <p:nvPr/>
        </p:nvSpPr>
        <p:spPr bwMode="auto">
          <a:xfrm>
            <a:off x="4092579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3" name="Rectangle 45" descr="Jasny ukośny w górę"/>
          <p:cNvSpPr>
            <a:spLocks noChangeArrowheads="1"/>
          </p:cNvSpPr>
          <p:nvPr/>
        </p:nvSpPr>
        <p:spPr bwMode="auto">
          <a:xfrm>
            <a:off x="4397376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4" name="Rectangle 46"/>
          <p:cNvSpPr>
            <a:spLocks noChangeArrowheads="1"/>
          </p:cNvSpPr>
          <p:nvPr/>
        </p:nvSpPr>
        <p:spPr bwMode="auto">
          <a:xfrm>
            <a:off x="4702174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5" name="Rectangle 47"/>
          <p:cNvSpPr>
            <a:spLocks noChangeArrowheads="1"/>
          </p:cNvSpPr>
          <p:nvPr/>
        </p:nvSpPr>
        <p:spPr bwMode="auto">
          <a:xfrm>
            <a:off x="5006972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6" name="Rectangle 48"/>
          <p:cNvSpPr>
            <a:spLocks noChangeArrowheads="1"/>
          </p:cNvSpPr>
          <p:nvPr/>
        </p:nvSpPr>
        <p:spPr bwMode="auto">
          <a:xfrm>
            <a:off x="5311770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7" name="Rectangle 49"/>
          <p:cNvSpPr>
            <a:spLocks noChangeArrowheads="1"/>
          </p:cNvSpPr>
          <p:nvPr/>
        </p:nvSpPr>
        <p:spPr bwMode="auto">
          <a:xfrm>
            <a:off x="5616568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8" name="Text Box 50"/>
          <p:cNvSpPr txBox="1">
            <a:spLocks noChangeArrowheads="1"/>
          </p:cNvSpPr>
          <p:nvPr/>
        </p:nvSpPr>
        <p:spPr bwMode="auto">
          <a:xfrm>
            <a:off x="2568590" y="5251232"/>
            <a:ext cx="3781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      </a:t>
            </a:r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      </a:t>
            </a:r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39" name="Rectangle 51" descr="Jasny ukośny w górę"/>
          <p:cNvSpPr>
            <a:spLocks noChangeArrowheads="1"/>
          </p:cNvSpPr>
          <p:nvPr/>
        </p:nvSpPr>
        <p:spPr bwMode="auto">
          <a:xfrm>
            <a:off x="5921366" y="5240118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0" name="Rectangle 52"/>
          <p:cNvSpPr>
            <a:spLocks noChangeArrowheads="1"/>
          </p:cNvSpPr>
          <p:nvPr/>
        </p:nvSpPr>
        <p:spPr bwMode="auto">
          <a:xfrm>
            <a:off x="1349398" y="5544917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1" name="Rectangle 53"/>
          <p:cNvSpPr>
            <a:spLocks noChangeArrowheads="1"/>
          </p:cNvSpPr>
          <p:nvPr/>
        </p:nvSpPr>
        <p:spPr bwMode="auto">
          <a:xfrm>
            <a:off x="1654196" y="5544917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2" name="Rectangle 54"/>
          <p:cNvSpPr>
            <a:spLocks noChangeArrowheads="1"/>
          </p:cNvSpPr>
          <p:nvPr/>
        </p:nvSpPr>
        <p:spPr bwMode="auto">
          <a:xfrm>
            <a:off x="1958993" y="5544917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3" name="Rectangle 55"/>
          <p:cNvSpPr>
            <a:spLocks noChangeArrowheads="1"/>
          </p:cNvSpPr>
          <p:nvPr/>
        </p:nvSpPr>
        <p:spPr bwMode="auto">
          <a:xfrm>
            <a:off x="2263791" y="5544917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4" name="Rectangle 56"/>
          <p:cNvSpPr>
            <a:spLocks noChangeArrowheads="1"/>
          </p:cNvSpPr>
          <p:nvPr/>
        </p:nvSpPr>
        <p:spPr bwMode="auto">
          <a:xfrm>
            <a:off x="7546955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5" name="Rectangle 57"/>
          <p:cNvSpPr>
            <a:spLocks noChangeArrowheads="1"/>
          </p:cNvSpPr>
          <p:nvPr/>
        </p:nvSpPr>
        <p:spPr bwMode="auto">
          <a:xfrm>
            <a:off x="7851752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6" name="Rectangle 58"/>
          <p:cNvSpPr>
            <a:spLocks noChangeArrowheads="1"/>
          </p:cNvSpPr>
          <p:nvPr/>
        </p:nvSpPr>
        <p:spPr bwMode="auto">
          <a:xfrm>
            <a:off x="8156550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7" name="Rectangle 59"/>
          <p:cNvSpPr>
            <a:spLocks noChangeArrowheads="1"/>
          </p:cNvSpPr>
          <p:nvPr/>
        </p:nvSpPr>
        <p:spPr bwMode="auto">
          <a:xfrm>
            <a:off x="8461348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8" name="Rectangle 60"/>
          <p:cNvSpPr>
            <a:spLocks noChangeArrowheads="1"/>
          </p:cNvSpPr>
          <p:nvPr/>
        </p:nvSpPr>
        <p:spPr bwMode="auto">
          <a:xfrm>
            <a:off x="2568589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9" name="Line 61"/>
          <p:cNvSpPr>
            <a:spLocks noChangeShapeType="1"/>
          </p:cNvSpPr>
          <p:nvPr/>
        </p:nvSpPr>
        <p:spPr bwMode="auto">
          <a:xfrm>
            <a:off x="6251566" y="5544916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0" name="Rectangle 62"/>
          <p:cNvSpPr>
            <a:spLocks noChangeArrowheads="1"/>
          </p:cNvSpPr>
          <p:nvPr/>
        </p:nvSpPr>
        <p:spPr bwMode="auto">
          <a:xfrm>
            <a:off x="2873387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1" name="Rectangle 63"/>
          <p:cNvSpPr>
            <a:spLocks noChangeArrowheads="1"/>
          </p:cNvSpPr>
          <p:nvPr/>
        </p:nvSpPr>
        <p:spPr bwMode="auto">
          <a:xfrm>
            <a:off x="3178185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2" name="Rectangle 64"/>
          <p:cNvSpPr>
            <a:spLocks noChangeArrowheads="1"/>
          </p:cNvSpPr>
          <p:nvPr/>
        </p:nvSpPr>
        <p:spPr bwMode="auto">
          <a:xfrm>
            <a:off x="3482983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3" name="Rectangle 65"/>
          <p:cNvSpPr>
            <a:spLocks noChangeArrowheads="1"/>
          </p:cNvSpPr>
          <p:nvPr/>
        </p:nvSpPr>
        <p:spPr bwMode="auto">
          <a:xfrm>
            <a:off x="3787781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4" name="Rectangle 66"/>
          <p:cNvSpPr>
            <a:spLocks noChangeArrowheads="1"/>
          </p:cNvSpPr>
          <p:nvPr/>
        </p:nvSpPr>
        <p:spPr bwMode="auto">
          <a:xfrm>
            <a:off x="4092579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5" name="Rectangle 67" descr="Jasny ukośny w górę"/>
          <p:cNvSpPr>
            <a:spLocks noChangeArrowheads="1"/>
          </p:cNvSpPr>
          <p:nvPr/>
        </p:nvSpPr>
        <p:spPr bwMode="auto">
          <a:xfrm>
            <a:off x="4397376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6" name="Rectangle 68"/>
          <p:cNvSpPr>
            <a:spLocks noChangeArrowheads="1"/>
          </p:cNvSpPr>
          <p:nvPr/>
        </p:nvSpPr>
        <p:spPr bwMode="auto">
          <a:xfrm>
            <a:off x="4702174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7" name="Rectangle 69"/>
          <p:cNvSpPr>
            <a:spLocks noChangeArrowheads="1"/>
          </p:cNvSpPr>
          <p:nvPr/>
        </p:nvSpPr>
        <p:spPr bwMode="auto">
          <a:xfrm>
            <a:off x="5006972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8" name="Rectangle 70"/>
          <p:cNvSpPr>
            <a:spLocks noChangeArrowheads="1"/>
          </p:cNvSpPr>
          <p:nvPr/>
        </p:nvSpPr>
        <p:spPr bwMode="auto">
          <a:xfrm>
            <a:off x="5311770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9" name="Rectangle 71"/>
          <p:cNvSpPr>
            <a:spLocks noChangeArrowheads="1"/>
          </p:cNvSpPr>
          <p:nvPr/>
        </p:nvSpPr>
        <p:spPr bwMode="auto">
          <a:xfrm>
            <a:off x="5616568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0" name="Line 72"/>
          <p:cNvSpPr>
            <a:spLocks noChangeShapeType="1"/>
          </p:cNvSpPr>
          <p:nvPr/>
        </p:nvSpPr>
        <p:spPr bwMode="auto">
          <a:xfrm>
            <a:off x="6226165" y="5849715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1" name="Rectangle 73" descr="Jasny ukośny w górę"/>
          <p:cNvSpPr>
            <a:spLocks noChangeArrowheads="1"/>
          </p:cNvSpPr>
          <p:nvPr/>
        </p:nvSpPr>
        <p:spPr bwMode="auto">
          <a:xfrm>
            <a:off x="5921366" y="5544917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2" name="Rectangle 74"/>
          <p:cNvSpPr>
            <a:spLocks noChangeArrowheads="1"/>
          </p:cNvSpPr>
          <p:nvPr/>
        </p:nvSpPr>
        <p:spPr bwMode="auto">
          <a:xfrm>
            <a:off x="1349398" y="5849714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3" name="Rectangle 75"/>
          <p:cNvSpPr>
            <a:spLocks noChangeArrowheads="1"/>
          </p:cNvSpPr>
          <p:nvPr/>
        </p:nvSpPr>
        <p:spPr bwMode="auto">
          <a:xfrm>
            <a:off x="1654196" y="5849714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4" name="Rectangle 76"/>
          <p:cNvSpPr>
            <a:spLocks noChangeArrowheads="1"/>
          </p:cNvSpPr>
          <p:nvPr/>
        </p:nvSpPr>
        <p:spPr bwMode="auto">
          <a:xfrm>
            <a:off x="1958993" y="5849714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5" name="Rectangle 77"/>
          <p:cNvSpPr>
            <a:spLocks noChangeArrowheads="1"/>
          </p:cNvSpPr>
          <p:nvPr/>
        </p:nvSpPr>
        <p:spPr bwMode="auto">
          <a:xfrm>
            <a:off x="2263791" y="5849714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6" name="Rectangle 78"/>
          <p:cNvSpPr>
            <a:spLocks noChangeArrowheads="1"/>
          </p:cNvSpPr>
          <p:nvPr/>
        </p:nvSpPr>
        <p:spPr bwMode="auto">
          <a:xfrm>
            <a:off x="7546955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7" name="Rectangle 79"/>
          <p:cNvSpPr>
            <a:spLocks noChangeArrowheads="1"/>
          </p:cNvSpPr>
          <p:nvPr/>
        </p:nvSpPr>
        <p:spPr bwMode="auto">
          <a:xfrm>
            <a:off x="7851752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8" name="Rectangle 80"/>
          <p:cNvSpPr>
            <a:spLocks noChangeArrowheads="1"/>
          </p:cNvSpPr>
          <p:nvPr/>
        </p:nvSpPr>
        <p:spPr bwMode="auto">
          <a:xfrm>
            <a:off x="8156550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9" name="Rectangle 81"/>
          <p:cNvSpPr>
            <a:spLocks noChangeArrowheads="1"/>
          </p:cNvSpPr>
          <p:nvPr/>
        </p:nvSpPr>
        <p:spPr bwMode="auto">
          <a:xfrm>
            <a:off x="8461348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0" name="Rectangle 82"/>
          <p:cNvSpPr>
            <a:spLocks noChangeArrowheads="1"/>
          </p:cNvSpPr>
          <p:nvPr/>
        </p:nvSpPr>
        <p:spPr bwMode="auto">
          <a:xfrm>
            <a:off x="2568589" y="5849714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1" name="Rectangle 83"/>
          <p:cNvSpPr>
            <a:spLocks noChangeArrowheads="1"/>
          </p:cNvSpPr>
          <p:nvPr/>
        </p:nvSpPr>
        <p:spPr bwMode="auto">
          <a:xfrm>
            <a:off x="2873387" y="5849714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2" name="Rectangle 84"/>
          <p:cNvSpPr>
            <a:spLocks noChangeArrowheads="1"/>
          </p:cNvSpPr>
          <p:nvPr/>
        </p:nvSpPr>
        <p:spPr bwMode="auto">
          <a:xfrm>
            <a:off x="3178185" y="5849714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3" name="Rectangle 85"/>
          <p:cNvSpPr>
            <a:spLocks noChangeArrowheads="1"/>
          </p:cNvSpPr>
          <p:nvPr/>
        </p:nvSpPr>
        <p:spPr bwMode="auto">
          <a:xfrm>
            <a:off x="3482983" y="5849714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4" name="Rectangle 86"/>
          <p:cNvSpPr>
            <a:spLocks noChangeArrowheads="1"/>
          </p:cNvSpPr>
          <p:nvPr/>
        </p:nvSpPr>
        <p:spPr bwMode="auto">
          <a:xfrm>
            <a:off x="3787781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5" name="Rectangle 87"/>
          <p:cNvSpPr>
            <a:spLocks noChangeArrowheads="1"/>
          </p:cNvSpPr>
          <p:nvPr/>
        </p:nvSpPr>
        <p:spPr bwMode="auto">
          <a:xfrm>
            <a:off x="4092579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6" name="Rectangle 88" descr="Jasny ukośny w górę"/>
          <p:cNvSpPr>
            <a:spLocks noChangeArrowheads="1"/>
          </p:cNvSpPr>
          <p:nvPr/>
        </p:nvSpPr>
        <p:spPr bwMode="auto">
          <a:xfrm>
            <a:off x="4397376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7" name="Rectangle 89"/>
          <p:cNvSpPr>
            <a:spLocks noChangeArrowheads="1"/>
          </p:cNvSpPr>
          <p:nvPr/>
        </p:nvSpPr>
        <p:spPr bwMode="auto">
          <a:xfrm>
            <a:off x="4702174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8" name="Rectangle 90"/>
          <p:cNvSpPr>
            <a:spLocks noChangeArrowheads="1"/>
          </p:cNvSpPr>
          <p:nvPr/>
        </p:nvSpPr>
        <p:spPr bwMode="auto">
          <a:xfrm>
            <a:off x="5006972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9" name="Rectangle 91"/>
          <p:cNvSpPr>
            <a:spLocks noChangeArrowheads="1"/>
          </p:cNvSpPr>
          <p:nvPr/>
        </p:nvSpPr>
        <p:spPr bwMode="auto">
          <a:xfrm>
            <a:off x="5311770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80" name="Rectangle 92"/>
          <p:cNvSpPr>
            <a:spLocks noChangeArrowheads="1"/>
          </p:cNvSpPr>
          <p:nvPr/>
        </p:nvSpPr>
        <p:spPr bwMode="auto">
          <a:xfrm>
            <a:off x="5616568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81" name="Rectangle 93" descr="Jasny ukośny w górę"/>
          <p:cNvSpPr>
            <a:spLocks noChangeArrowheads="1"/>
          </p:cNvSpPr>
          <p:nvPr/>
        </p:nvSpPr>
        <p:spPr bwMode="auto">
          <a:xfrm>
            <a:off x="5921366" y="5849714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82" name="Text Box 94"/>
          <p:cNvSpPr txBox="1">
            <a:spLocks noChangeArrowheads="1"/>
          </p:cNvSpPr>
          <p:nvPr/>
        </p:nvSpPr>
        <p:spPr bwMode="auto">
          <a:xfrm>
            <a:off x="304832" y="4938497"/>
            <a:ext cx="841897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pl-PL" altLang="pl-PL" sz="1400" dirty="0"/>
              <a:t>sekcja 1</a:t>
            </a:r>
          </a:p>
          <a:p>
            <a:pPr>
              <a:lnSpc>
                <a:spcPct val="140000"/>
              </a:lnSpc>
            </a:pPr>
            <a:r>
              <a:rPr lang="pl-PL" altLang="pl-PL" sz="1400" dirty="0"/>
              <a:t>sekcja 2</a:t>
            </a:r>
          </a:p>
          <a:p>
            <a:pPr>
              <a:lnSpc>
                <a:spcPct val="140000"/>
              </a:lnSpc>
            </a:pPr>
            <a:r>
              <a:rPr lang="pl-PL" altLang="pl-PL" sz="1400" dirty="0"/>
              <a:t>sekcja 3</a:t>
            </a:r>
          </a:p>
          <a:p>
            <a:pPr>
              <a:lnSpc>
                <a:spcPct val="140000"/>
              </a:lnSpc>
            </a:pPr>
            <a:r>
              <a:rPr lang="pl-PL" altLang="pl-PL" sz="1400" dirty="0"/>
              <a:t>sekcja 4</a:t>
            </a:r>
          </a:p>
        </p:txBody>
      </p:sp>
      <p:sp>
        <p:nvSpPr>
          <p:cNvPr id="383" name="Text Box 95"/>
          <p:cNvSpPr txBox="1">
            <a:spLocks noChangeArrowheads="1"/>
          </p:cNvSpPr>
          <p:nvPr/>
        </p:nvSpPr>
        <p:spPr bwMode="auto">
          <a:xfrm>
            <a:off x="2571765" y="5556030"/>
            <a:ext cx="3781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  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  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</a:t>
            </a:r>
          </a:p>
        </p:txBody>
      </p:sp>
      <p:sp>
        <p:nvSpPr>
          <p:cNvPr id="384" name="Text Box 96"/>
          <p:cNvSpPr txBox="1">
            <a:spLocks noChangeArrowheads="1"/>
          </p:cNvSpPr>
          <p:nvPr/>
        </p:nvSpPr>
        <p:spPr bwMode="auto">
          <a:xfrm>
            <a:off x="7543781" y="5536980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85" name="Text Box 97"/>
          <p:cNvSpPr txBox="1">
            <a:spLocks noChangeArrowheads="1"/>
          </p:cNvSpPr>
          <p:nvPr/>
        </p:nvSpPr>
        <p:spPr bwMode="auto">
          <a:xfrm>
            <a:off x="2571764" y="5841778"/>
            <a:ext cx="3748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B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B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B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B</a:t>
            </a:r>
            <a:r>
              <a:rPr lang="pl-PL" altLang="pl-PL" sz="1400" baseline="-25000" dirty="0"/>
              <a:t>4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  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</a:t>
            </a:r>
          </a:p>
        </p:txBody>
      </p:sp>
      <p:sp>
        <p:nvSpPr>
          <p:cNvPr id="386" name="Text Box 98"/>
          <p:cNvSpPr txBox="1">
            <a:spLocks noChangeArrowheads="1"/>
          </p:cNvSpPr>
          <p:nvPr/>
        </p:nvSpPr>
        <p:spPr bwMode="auto">
          <a:xfrm>
            <a:off x="7543781" y="5860828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87" name="Text Box 99"/>
          <p:cNvSpPr txBox="1">
            <a:spLocks noChangeArrowheads="1"/>
          </p:cNvSpPr>
          <p:nvPr/>
        </p:nvSpPr>
        <p:spPr bwMode="auto">
          <a:xfrm>
            <a:off x="1314474" y="5232181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 C</a:t>
            </a:r>
            <a:r>
              <a:rPr lang="pl-PL" altLang="pl-PL" sz="1400" baseline="-25000"/>
              <a:t>1</a:t>
            </a:r>
            <a:r>
              <a:rPr lang="pl-PL" altLang="pl-PL" sz="1400"/>
              <a:t>  C</a:t>
            </a:r>
            <a:r>
              <a:rPr lang="pl-PL" altLang="pl-PL" sz="1400" baseline="-25000"/>
              <a:t>2</a:t>
            </a:r>
            <a:r>
              <a:rPr lang="pl-PL" altLang="pl-PL" sz="1400"/>
              <a:t>  C</a:t>
            </a:r>
            <a:r>
              <a:rPr lang="pl-PL" altLang="pl-PL" sz="1400" baseline="-25000"/>
              <a:t>3</a:t>
            </a:r>
            <a:r>
              <a:rPr lang="pl-PL" altLang="pl-PL" sz="1400"/>
              <a:t>  C</a:t>
            </a:r>
            <a:r>
              <a:rPr lang="pl-PL" altLang="pl-PL" sz="1400" baseline="-25000"/>
              <a:t>4</a:t>
            </a:r>
          </a:p>
        </p:txBody>
      </p:sp>
      <p:sp>
        <p:nvSpPr>
          <p:cNvPr id="388" name="Text Box 100"/>
          <p:cNvSpPr txBox="1">
            <a:spLocks noChangeArrowheads="1"/>
          </p:cNvSpPr>
          <p:nvPr/>
        </p:nvSpPr>
        <p:spPr bwMode="auto">
          <a:xfrm>
            <a:off x="1314474" y="5536980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 C</a:t>
            </a:r>
            <a:r>
              <a:rPr lang="pl-PL" altLang="pl-PL" sz="1400" baseline="-25000"/>
              <a:t>1</a:t>
            </a:r>
            <a:r>
              <a:rPr lang="pl-PL" altLang="pl-PL" sz="1400"/>
              <a:t>  C</a:t>
            </a:r>
            <a:r>
              <a:rPr lang="pl-PL" altLang="pl-PL" sz="1400" baseline="-25000"/>
              <a:t>2</a:t>
            </a:r>
            <a:r>
              <a:rPr lang="pl-PL" altLang="pl-PL" sz="1400"/>
              <a:t>  C</a:t>
            </a:r>
            <a:r>
              <a:rPr lang="pl-PL" altLang="pl-PL" sz="1400" baseline="-25000"/>
              <a:t>3</a:t>
            </a:r>
            <a:r>
              <a:rPr lang="pl-PL" altLang="pl-PL" sz="1400"/>
              <a:t>  C</a:t>
            </a:r>
            <a:r>
              <a:rPr lang="pl-PL" altLang="pl-PL" sz="1400" baseline="-25000"/>
              <a:t>4</a:t>
            </a:r>
          </a:p>
        </p:txBody>
      </p:sp>
      <p:sp>
        <p:nvSpPr>
          <p:cNvPr id="389" name="Text Box 101"/>
          <p:cNvSpPr txBox="1">
            <a:spLocks noChangeArrowheads="1"/>
          </p:cNvSpPr>
          <p:nvPr/>
        </p:nvSpPr>
        <p:spPr bwMode="auto">
          <a:xfrm>
            <a:off x="1295424" y="5879877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 C</a:t>
            </a:r>
            <a:r>
              <a:rPr lang="pl-PL" altLang="pl-PL" sz="1400" baseline="-25000"/>
              <a:t>1</a:t>
            </a:r>
            <a:r>
              <a:rPr lang="pl-PL" altLang="pl-PL" sz="1400"/>
              <a:t>  C</a:t>
            </a:r>
            <a:r>
              <a:rPr lang="pl-PL" altLang="pl-PL" sz="1400" baseline="-25000"/>
              <a:t>2</a:t>
            </a:r>
            <a:r>
              <a:rPr lang="pl-PL" altLang="pl-PL" sz="1400"/>
              <a:t>  C</a:t>
            </a:r>
            <a:r>
              <a:rPr lang="pl-PL" altLang="pl-PL" sz="1400" baseline="-25000"/>
              <a:t>3</a:t>
            </a:r>
            <a:r>
              <a:rPr lang="pl-PL" altLang="pl-PL" sz="1400"/>
              <a:t>  C</a:t>
            </a:r>
            <a:r>
              <a:rPr lang="pl-PL" altLang="pl-PL" sz="1400" baseline="-25000"/>
              <a:t>4</a:t>
            </a:r>
          </a:p>
        </p:txBody>
      </p:sp>
      <p:sp>
        <p:nvSpPr>
          <p:cNvPr id="390" name="Text Box 102"/>
          <p:cNvSpPr txBox="1">
            <a:spLocks noChangeArrowheads="1"/>
          </p:cNvSpPr>
          <p:nvPr/>
        </p:nvSpPr>
        <p:spPr bwMode="auto">
          <a:xfrm>
            <a:off x="5022848" y="4946434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91" name="Text Box 103"/>
          <p:cNvSpPr txBox="1">
            <a:spLocks noChangeArrowheads="1"/>
          </p:cNvSpPr>
          <p:nvPr/>
        </p:nvSpPr>
        <p:spPr bwMode="auto">
          <a:xfrm>
            <a:off x="7562830" y="4946434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92" name="Text Box 25"/>
          <p:cNvSpPr txBox="1">
            <a:spLocks noChangeArrowheads="1"/>
          </p:cNvSpPr>
          <p:nvPr/>
        </p:nvSpPr>
        <p:spPr bwMode="auto">
          <a:xfrm>
            <a:off x="4416426" y="4954371"/>
            <a:ext cx="590546" cy="27699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dirty="0"/>
              <a:t>A    X</a:t>
            </a:r>
          </a:p>
        </p:txBody>
      </p:sp>
      <p:sp>
        <p:nvSpPr>
          <p:cNvPr id="393" name="Rectangle 21"/>
          <p:cNvSpPr>
            <a:spLocks noChangeArrowheads="1"/>
          </p:cNvSpPr>
          <p:nvPr/>
        </p:nvSpPr>
        <p:spPr bwMode="auto">
          <a:xfrm>
            <a:off x="4702174" y="4935321"/>
            <a:ext cx="304798" cy="3047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94" name="pole tekstowe 393"/>
          <p:cNvSpPr txBox="1"/>
          <p:nvPr/>
        </p:nvSpPr>
        <p:spPr>
          <a:xfrm>
            <a:off x="4719996" y="486916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</a:t>
            </a:r>
          </a:p>
        </p:txBody>
      </p:sp>
      <p:cxnSp>
        <p:nvCxnSpPr>
          <p:cNvPr id="400" name="Łącznik prostoliniowy 399"/>
          <p:cNvCxnSpPr/>
          <p:nvPr/>
        </p:nvCxnSpPr>
        <p:spPr>
          <a:xfrm>
            <a:off x="2859887" y="3634408"/>
            <a:ext cx="6796" cy="19352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stCxn id="130" idx="1"/>
            <a:endCxn id="129" idx="1"/>
          </p:cNvCxnSpPr>
          <p:nvPr/>
        </p:nvCxnSpPr>
        <p:spPr>
          <a:xfrm>
            <a:off x="2230438" y="1507160"/>
            <a:ext cx="322820" cy="336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136" idx="1"/>
            <a:endCxn id="135" idx="2"/>
          </p:cNvCxnSpPr>
          <p:nvPr/>
        </p:nvCxnSpPr>
        <p:spPr>
          <a:xfrm flipV="1">
            <a:off x="2230438" y="3328641"/>
            <a:ext cx="238025" cy="262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2864952" y="1416066"/>
            <a:ext cx="22367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5" name="Oval 13"/>
          <p:cNvSpPr>
            <a:spLocks noChangeArrowheads="1"/>
          </p:cNvSpPr>
          <p:nvPr/>
        </p:nvSpPr>
        <p:spPr bwMode="auto">
          <a:xfrm flipH="1">
            <a:off x="6483659" y="1808731"/>
            <a:ext cx="87313" cy="85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16" name="Oval 15"/>
          <p:cNvSpPr>
            <a:spLocks noChangeArrowheads="1"/>
          </p:cNvSpPr>
          <p:nvPr/>
        </p:nvSpPr>
        <p:spPr bwMode="auto">
          <a:xfrm flipH="1">
            <a:off x="6716936" y="2132856"/>
            <a:ext cx="87312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17" name="Oval 17"/>
          <p:cNvSpPr>
            <a:spLocks noChangeArrowheads="1"/>
          </p:cNvSpPr>
          <p:nvPr/>
        </p:nvSpPr>
        <p:spPr bwMode="auto">
          <a:xfrm flipH="1">
            <a:off x="6686358" y="2780928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18" name="Oval 19"/>
          <p:cNvSpPr>
            <a:spLocks noChangeArrowheads="1"/>
          </p:cNvSpPr>
          <p:nvPr/>
        </p:nvSpPr>
        <p:spPr bwMode="auto">
          <a:xfrm flipH="1">
            <a:off x="6478910" y="3262608"/>
            <a:ext cx="87313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cxnSp>
        <p:nvCxnSpPr>
          <p:cNvPr id="219" name="Łącznik prostoliniowy 218"/>
          <p:cNvCxnSpPr/>
          <p:nvPr/>
        </p:nvCxnSpPr>
        <p:spPr>
          <a:xfrm flipH="1">
            <a:off x="6522566" y="1507160"/>
            <a:ext cx="281460" cy="3015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Łącznik prostoliniowy 219"/>
          <p:cNvCxnSpPr>
            <a:endCxn id="218" idx="2"/>
          </p:cNvCxnSpPr>
          <p:nvPr/>
        </p:nvCxnSpPr>
        <p:spPr>
          <a:xfrm flipH="1" flipV="1">
            <a:off x="6566223" y="3306265"/>
            <a:ext cx="238025" cy="262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2581654" y="3240659"/>
            <a:ext cx="512953" cy="260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9" name="Prostokąt 228"/>
          <p:cNvSpPr/>
          <p:nvPr/>
        </p:nvSpPr>
        <p:spPr>
          <a:xfrm>
            <a:off x="6084168" y="3212976"/>
            <a:ext cx="394742" cy="260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" name="Łącznik prostoliniowy 23"/>
          <p:cNvCxnSpPr/>
          <p:nvPr/>
        </p:nvCxnSpPr>
        <p:spPr>
          <a:xfrm flipH="1">
            <a:off x="3084171" y="1663149"/>
            <a:ext cx="14629" cy="19283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Łącznik prostoliniowy 232"/>
          <p:cNvCxnSpPr/>
          <p:nvPr/>
        </p:nvCxnSpPr>
        <p:spPr>
          <a:xfrm>
            <a:off x="6053138" y="1651706"/>
            <a:ext cx="0" cy="190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Prostokąt 221"/>
          <p:cNvSpPr/>
          <p:nvPr/>
        </p:nvSpPr>
        <p:spPr>
          <a:xfrm>
            <a:off x="4960933" y="1484784"/>
            <a:ext cx="1123235" cy="234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6053138" y="1007097"/>
            <a:ext cx="1128712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" name="Prostokąt 12"/>
          <p:cNvSpPr/>
          <p:nvPr/>
        </p:nvSpPr>
        <p:spPr>
          <a:xfrm>
            <a:off x="3119063" y="1448421"/>
            <a:ext cx="1123235" cy="234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8" name="Rectangle 2"/>
          <p:cNvSpPr>
            <a:spLocks noChangeArrowheads="1"/>
          </p:cNvSpPr>
          <p:nvPr/>
        </p:nvSpPr>
        <p:spPr bwMode="auto">
          <a:xfrm>
            <a:off x="1980660" y="954237"/>
            <a:ext cx="1128712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098800" y="2548559"/>
            <a:ext cx="2954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6" name="Line 31"/>
          <p:cNvSpPr>
            <a:spLocks noChangeShapeType="1"/>
          </p:cNvSpPr>
          <p:nvPr/>
        </p:nvSpPr>
        <p:spPr bwMode="auto">
          <a:xfrm flipH="1" flipV="1">
            <a:off x="6022977" y="2548559"/>
            <a:ext cx="269875" cy="998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" name="Text Box 34"/>
          <p:cNvSpPr txBox="1">
            <a:spLocks noChangeArrowheads="1"/>
          </p:cNvSpPr>
          <p:nvPr/>
        </p:nvSpPr>
        <p:spPr bwMode="auto">
          <a:xfrm>
            <a:off x="3164284" y="2132856"/>
            <a:ext cx="2807892" cy="3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pl-PL" altLang="pl-PL" sz="1600" dirty="0"/>
              <a:t>… A X 0 0 0 0 1 0 1 1 1 1</a:t>
            </a:r>
            <a:r>
              <a:rPr lang="pl-PL" altLang="pl-PL" sz="1600" baseline="-25000" dirty="0"/>
              <a:t> </a:t>
            </a:r>
            <a:r>
              <a:rPr lang="pl-PL" altLang="pl-PL" sz="1600" dirty="0"/>
              <a:t>…</a:t>
            </a:r>
            <a:endParaRPr lang="pl-PL" altLang="pl-PL" sz="1600" baseline="-25000" dirty="0"/>
          </a:p>
        </p:txBody>
      </p:sp>
      <p:cxnSp>
        <p:nvCxnSpPr>
          <p:cNvPr id="188" name="Łącznik prosty ze strzałką 187"/>
          <p:cNvCxnSpPr/>
          <p:nvPr/>
        </p:nvCxnSpPr>
        <p:spPr>
          <a:xfrm>
            <a:off x="4211960" y="2718893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pole tekstowe 184">
            <a:extLst>
              <a:ext uri="{FF2B5EF4-FFF2-40B4-BE49-F238E27FC236}">
                <a16:creationId xmlns:a16="http://schemas.microsoft.com/office/drawing/2014/main" id="{0F5D07AB-01C6-4A30-B14C-5B8D4683130F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4072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77" grpId="0" animBg="1"/>
      <p:bldP spid="181" grpId="0" animBg="1"/>
      <p:bldP spid="22" grpId="0" animBg="1"/>
      <p:bldP spid="229" grpId="0" animBg="1"/>
      <p:bldP spid="146" grpId="0" animBg="1"/>
    </p:bldLst>
  </p:timing>
  <p:extLst>
    <p:ext uri="{3A86A75C-4F4B-4683-9AE1-C65F6400EC91}">
      <p14:laserTraceLst xmlns:p14="http://schemas.microsoft.com/office/powerpoint/2010/main">
        <p14:tracePtLst>
          <p14:tracePt t="1509" x="1776413" y="4679950"/>
          <p14:tracePt t="1800" x="1758950" y="4679950"/>
          <p14:tracePt t="1807" x="1731963" y="4679950"/>
          <p14:tracePt t="1816" x="1697038" y="4679950"/>
          <p14:tracePt t="1817" x="1670050" y="4679950"/>
          <p14:tracePt t="1825" x="1581150" y="4679950"/>
          <p14:tracePt t="1842" x="1500188" y="4679950"/>
          <p14:tracePt t="1858" x="1455738" y="4679950"/>
          <p14:tracePt t="1875" x="1428750" y="4679950"/>
          <p14:tracePt t="1911" x="1419225" y="4679950"/>
          <p14:tracePt t="1991" x="1411288" y="4679950"/>
          <p14:tracePt t="2007" x="1401763" y="4687888"/>
          <p14:tracePt t="2015" x="1393825" y="4697413"/>
          <p14:tracePt t="2033" x="1384300" y="4705350"/>
          <p14:tracePt t="2043" x="1374775" y="4705350"/>
          <p14:tracePt t="2059" x="1374775" y="4714875"/>
          <p14:tracePt t="2061" x="1366838" y="4724400"/>
          <p14:tracePt t="2076" x="1357313" y="4724400"/>
          <p14:tracePt t="2093" x="1357313" y="4741863"/>
          <p14:tracePt t="2109" x="1357313" y="4751388"/>
          <p14:tracePt t="2126" x="1347788" y="4768850"/>
          <p14:tracePt t="2143" x="1347788" y="4776788"/>
          <p14:tracePt t="2161" x="1347788" y="4786313"/>
          <p14:tracePt t="2209" x="1347788" y="4795838"/>
          <p14:tracePt t="2225" x="1347788" y="4803775"/>
          <p14:tracePt t="2228" x="1347788" y="4813300"/>
          <p14:tracePt t="2257" x="1347788" y="4822825"/>
          <p14:tracePt t="2281" x="1347788" y="4830763"/>
          <p14:tracePt t="2297" x="1347788" y="4840288"/>
          <p14:tracePt t="2304" x="1357313" y="4840288"/>
          <p14:tracePt t="2336" x="1357313" y="4848225"/>
          <p14:tracePt t="2624" x="1366838" y="4848225"/>
          <p14:tracePt t="2993" x="1374775" y="4848225"/>
          <p14:tracePt t="3056" x="1384300" y="4857750"/>
          <p14:tracePt t="3072" x="1393825" y="4857750"/>
          <p14:tracePt t="3081" x="1393825" y="4867275"/>
          <p14:tracePt t="3083" x="1401763" y="4867275"/>
          <p14:tracePt t="3094" x="1411288" y="4875213"/>
          <p14:tracePt t="3110" x="1419225" y="4875213"/>
          <p14:tracePt t="3127" x="1428750" y="4875213"/>
          <p14:tracePt t="3144" x="1438275" y="4875213"/>
          <p14:tracePt t="3249" x="1446213" y="4875213"/>
          <p14:tracePt t="3289" x="1455738" y="4875213"/>
          <p14:tracePt t="3296" x="1465263" y="4875213"/>
          <p14:tracePt t="3304" x="1473200" y="4884738"/>
          <p14:tracePt t="3313" x="1473200" y="4894263"/>
          <p14:tracePt t="3314" x="1500188" y="4894263"/>
          <p14:tracePt t="3327" x="1527175" y="4911725"/>
          <p14:tracePt t="3344" x="1544638" y="4911725"/>
          <p14:tracePt t="3361" x="1554163" y="4919663"/>
          <p14:tracePt t="3544" x="1571625" y="4919663"/>
          <p14:tracePt t="3553" x="1581150" y="4929188"/>
          <p14:tracePt t="3554" x="1589088" y="4938713"/>
          <p14:tracePt t="3561" x="1616075" y="4946650"/>
          <p14:tracePt t="3577" x="1633538" y="4956175"/>
          <p14:tracePt t="3594" x="1660525" y="4956175"/>
          <p14:tracePt t="3611" x="1670050" y="4965700"/>
          <p14:tracePt t="3630" x="1679575" y="4973638"/>
          <p14:tracePt t="3644" x="1697038" y="4973638"/>
          <p14:tracePt t="3661" x="1704975" y="4973638"/>
          <p14:tracePt t="3678" x="1731963" y="4973638"/>
          <p14:tracePt t="3695" x="1758950" y="4983163"/>
          <p14:tracePt t="3712" x="1795463" y="4983163"/>
          <p14:tracePt t="3729" x="1822450" y="4983163"/>
          <p14:tracePt t="3745" x="1866900" y="4983163"/>
          <p14:tracePt t="3763" x="1893888" y="4983163"/>
          <p14:tracePt t="3779" x="1928813" y="4983163"/>
          <p14:tracePt t="3796" x="1955800" y="4983163"/>
          <p14:tracePt t="3812" x="1982788" y="4983163"/>
          <p14:tracePt t="3829" x="2009775" y="4983163"/>
          <p14:tracePt t="3845" x="2054225" y="4983163"/>
          <p14:tracePt t="3862" x="2125663" y="4991100"/>
          <p14:tracePt t="3879" x="2170113" y="5000625"/>
          <p14:tracePt t="3895" x="2232025" y="5000625"/>
          <p14:tracePt t="3912" x="2251075" y="5000625"/>
          <p14:tracePt t="3929" x="2259013" y="5000625"/>
          <p14:tracePt t="3945" x="2276475" y="5000625"/>
          <p14:tracePt t="3962" x="2286000" y="5000625"/>
          <p14:tracePt t="3979" x="2303463" y="5000625"/>
          <p14:tracePt t="3995" x="2330450" y="5000625"/>
          <p14:tracePt t="4012" x="2357438" y="5000625"/>
          <p14:tracePt t="4029" x="2401888" y="5000625"/>
          <p14:tracePt t="4046" x="2455863" y="5000625"/>
          <p14:tracePt t="4062" x="2482850" y="5000625"/>
          <p14:tracePt t="4079" x="2517775" y="5000625"/>
          <p14:tracePt t="4095" x="2562225" y="5000625"/>
          <p14:tracePt t="4113" x="2571750" y="5000625"/>
          <p14:tracePt t="4129" x="2589213" y="5000625"/>
          <p14:tracePt t="4145" x="2598738" y="5000625"/>
          <p14:tracePt t="4162" x="2616200" y="5000625"/>
          <p14:tracePt t="4179" x="2652713" y="5000625"/>
          <p14:tracePt t="4195" x="2687638" y="5000625"/>
          <p14:tracePt t="4212" x="2732088" y="5000625"/>
          <p14:tracePt t="4229" x="2768600" y="5000625"/>
          <p14:tracePt t="4245" x="2795588" y="5000625"/>
          <p14:tracePt t="4262" x="2830513" y="5000625"/>
          <p14:tracePt t="4262" x="2840038" y="5000625"/>
          <p14:tracePt t="4280" x="2867025" y="5000625"/>
          <p14:tracePt t="4296" x="2894013" y="5000625"/>
          <p14:tracePt t="4312" x="2928938" y="5000625"/>
          <p14:tracePt t="4329" x="2955925" y="5000625"/>
          <p14:tracePt t="4346" x="3009900" y="5000625"/>
          <p14:tracePt t="4363" x="3036888" y="5000625"/>
          <p14:tracePt t="4379" x="3071813" y="5000625"/>
          <p14:tracePt t="4396" x="3108325" y="5000625"/>
          <p14:tracePt t="4412" x="3152775" y="5000625"/>
          <p14:tracePt t="4429" x="3197225" y="5010150"/>
          <p14:tracePt t="4446" x="3251200" y="5010150"/>
          <p14:tracePt t="4462" x="3276600" y="5010150"/>
          <p14:tracePt t="4479" x="3303588" y="5018088"/>
          <p14:tracePt t="4496" x="3313113" y="5018088"/>
          <p14:tracePt t="4576" x="3322638" y="5018088"/>
          <p14:tracePt t="4585" x="3330575" y="5018088"/>
          <p14:tracePt t="4595" x="3340100" y="5018088"/>
          <p14:tracePt t="4597" x="3375025" y="5027613"/>
          <p14:tracePt t="4612" x="3411538" y="5027613"/>
          <p14:tracePt t="4628" x="3455988" y="5027613"/>
          <p14:tracePt t="4645" x="3500438" y="5027613"/>
          <p14:tracePt t="4662" x="3509963" y="5037138"/>
          <p14:tracePt t="4679" x="3527425" y="5037138"/>
          <p14:tracePt t="4741" x="3544888" y="5037138"/>
          <p14:tracePt t="4753" x="3554413" y="5037138"/>
          <p14:tracePt t="4756" x="3562350" y="5037138"/>
          <p14:tracePt t="4762" x="3598863" y="5037138"/>
          <p14:tracePt t="4779" x="3633788" y="5037138"/>
          <p14:tracePt t="4795" x="3679825" y="5037138"/>
          <p14:tracePt t="4812" x="3724275" y="5037138"/>
          <p14:tracePt t="4829" x="3768725" y="5037138"/>
          <p14:tracePt t="4846" x="3803650" y="5037138"/>
          <p14:tracePt t="4862" x="3830638" y="5037138"/>
          <p14:tracePt t="4879" x="3857625" y="5037138"/>
          <p14:tracePt t="4921" x="3867150" y="5037138"/>
          <p14:tracePt t="4945" x="3875088" y="5037138"/>
          <p14:tracePt t="4961" x="3894138" y="5037138"/>
          <p14:tracePt t="4976" x="3902075" y="5037138"/>
          <p14:tracePt t="4991" x="3911600" y="5037138"/>
          <p14:tracePt t="5000" x="3919538" y="5037138"/>
          <p14:tracePt t="5016" x="3929063" y="5037138"/>
          <p14:tracePt t="5017" x="3938588" y="5037138"/>
          <p14:tracePt t="5029" x="3956050" y="5037138"/>
          <p14:tracePt t="5045" x="3973513" y="5037138"/>
          <p14:tracePt t="5064" x="3990975" y="5037138"/>
          <p14:tracePt t="5080" x="4000500" y="5037138"/>
          <p14:tracePt t="5097" x="4010025" y="5037138"/>
          <p14:tracePt t="5113" x="4017963" y="5037138"/>
          <p14:tracePt t="5130" x="4027488" y="5037138"/>
          <p14:tracePt t="5147" x="4054475" y="5037138"/>
          <p14:tracePt t="5164" x="4089400" y="5037138"/>
          <p14:tracePt t="5180" x="4116388" y="5037138"/>
          <p14:tracePt t="5197" x="4133850" y="5037138"/>
          <p14:tracePt t="5213" x="4152900" y="5037138"/>
          <p14:tracePt t="5230" x="4160838" y="5037138"/>
          <p14:tracePt t="5303" x="4179888" y="5037138"/>
          <p14:tracePt t="5313" x="4187825" y="5037138"/>
          <p14:tracePt t="5319" x="4205288" y="5037138"/>
          <p14:tracePt t="5329" x="4224338" y="5037138"/>
          <p14:tracePt t="5331" x="4268788" y="5037138"/>
          <p14:tracePt t="5346" x="4276725" y="5037138"/>
          <p14:tracePt t="5362" x="4286250" y="5037138"/>
          <p14:tracePt t="5657" x="4286250" y="5027613"/>
          <p14:tracePt t="5672" x="4286250" y="5018088"/>
          <p14:tracePt t="5678" x="4286250" y="5010150"/>
          <p14:tracePt t="5688" x="4286250" y="5000625"/>
          <p14:tracePt t="5704" x="4295775" y="4991100"/>
          <p14:tracePt t="5706" x="4295775" y="4983163"/>
          <p14:tracePt t="6224" x="4295775" y="4973638"/>
          <p14:tracePt t="6232" x="4295775" y="4965700"/>
          <p14:tracePt t="6248" x="4303713" y="4956175"/>
          <p14:tracePt t="6255" x="4313238" y="4946650"/>
          <p14:tracePt t="6278" x="4322763" y="4938713"/>
          <p14:tracePt t="6295" x="4330700" y="4929188"/>
          <p14:tracePt t="6345" x="4340225" y="4929188"/>
          <p14:tracePt t="6401" x="4340225" y="4919663"/>
          <p14:tracePt t="6416" x="4348163" y="4919663"/>
          <p14:tracePt t="6424" x="4357688" y="4919663"/>
          <p14:tracePt t="6432" x="4367213" y="4919663"/>
          <p14:tracePt t="6433" x="4375150" y="4919663"/>
          <p14:tracePt t="6446" x="4394200" y="4911725"/>
          <p14:tracePt t="6463" x="4402138" y="4911725"/>
          <p14:tracePt t="6480" x="4419600" y="4911725"/>
          <p14:tracePt t="6530" x="4429125" y="4911725"/>
          <p14:tracePt t="6548" x="4446588" y="4911725"/>
          <p14:tracePt t="6553" x="4465638" y="4911725"/>
          <p14:tracePt t="6576" x="4473575" y="4911725"/>
          <p14:tracePt t="6578" x="4491038" y="4911725"/>
          <p14:tracePt t="6597" x="4500563" y="4911725"/>
          <p14:tracePt t="6599" x="4527550" y="4911725"/>
          <p14:tracePt t="6613" x="4554538" y="4911725"/>
          <p14:tracePt t="6630" x="4581525" y="4911725"/>
          <p14:tracePt t="6647" x="4589463" y="4911725"/>
          <p14:tracePt t="6856" x="4598988" y="4911725"/>
          <p14:tracePt t="6888" x="4598988" y="4902200"/>
          <p14:tracePt t="6920" x="4598988" y="4894263"/>
          <p14:tracePt t="6999" x="4589463" y="4894263"/>
          <p14:tracePt t="7008" x="4581525" y="4902200"/>
          <p14:tracePt t="7016" x="4572000" y="4902200"/>
          <p14:tracePt t="7017" x="4562475" y="4911725"/>
          <p14:tracePt t="7030" x="4527550" y="4919663"/>
          <p14:tracePt t="7072" x="4518025" y="4929188"/>
          <p14:tracePt t="7095" x="4518025" y="4938713"/>
          <p14:tracePt t="7104" x="4510088" y="4938713"/>
          <p14:tracePt t="7121" x="4510088" y="4946650"/>
          <p14:tracePt t="7122" x="4500563" y="4946650"/>
          <p14:tracePt t="7160" x="4491038" y="4956175"/>
          <p14:tracePt t="7191" x="4483100" y="4965700"/>
          <p14:tracePt t="7206" x="4473575" y="4973638"/>
          <p14:tracePt t="7233" x="4473575" y="4983163"/>
          <p14:tracePt t="7248" x="4465638" y="4991100"/>
          <p14:tracePt t="7264" x="4465638" y="5010150"/>
          <p14:tracePt t="7280" x="4465638" y="5018088"/>
          <p14:tracePt t="7288" x="4456113" y="5027613"/>
          <p14:tracePt t="7320" x="4456113" y="5037138"/>
          <p14:tracePt t="7352" x="4456113" y="5045075"/>
          <p14:tracePt t="7361" x="4456113" y="5054600"/>
          <p14:tracePt t="7363" x="4456113" y="5062538"/>
          <p14:tracePt t="7392" x="4456113" y="5081588"/>
          <p14:tracePt t="7400" x="4465638" y="5081588"/>
          <p14:tracePt t="7401" x="4465638" y="5089525"/>
          <p14:tracePt t="7414" x="4473575" y="5116513"/>
          <p14:tracePt t="7432" x="4500563" y="5126038"/>
          <p14:tracePt t="7448" x="4500563" y="5143500"/>
          <p14:tracePt t="7465" x="4500563" y="5153025"/>
          <p14:tracePt t="7482" x="4500563" y="5160963"/>
          <p14:tracePt t="7499" x="4510088" y="5170488"/>
          <p14:tracePt t="7515" x="4518025" y="5170488"/>
          <p14:tracePt t="7531" x="4527550" y="5180013"/>
          <p14:tracePt t="7548" x="4545013" y="5187950"/>
          <p14:tracePt t="7565" x="4562475" y="5205413"/>
          <p14:tracePt t="7582" x="4598988" y="5205413"/>
          <p14:tracePt t="7598" x="4625975" y="5224463"/>
          <p14:tracePt t="7615" x="4652963" y="5224463"/>
          <p14:tracePt t="7615" x="4660900" y="5224463"/>
          <p14:tracePt t="7631" x="4670425" y="5224463"/>
          <p14:tracePt t="7648" x="4670425" y="5232400"/>
          <p14:tracePt t="7665" x="4679950" y="5232400"/>
          <p14:tracePt t="7745" x="4687888" y="5224463"/>
          <p14:tracePt t="7760" x="4705350" y="5205413"/>
          <p14:tracePt t="7768" x="4705350" y="5197475"/>
          <p14:tracePt t="7781" x="4705350" y="5187950"/>
          <p14:tracePt t="7783" x="4714875" y="5180013"/>
          <p14:tracePt t="7798" x="4714875" y="5170488"/>
          <p14:tracePt t="7814" x="4714875" y="5153025"/>
          <p14:tracePt t="7833" x="4714875" y="5143500"/>
          <p14:tracePt t="7849" x="4714875" y="5133975"/>
          <p14:tracePt t="7865" x="4714875" y="5116513"/>
          <p14:tracePt t="7882" x="4705350" y="5108575"/>
          <p14:tracePt t="7899" x="4697413" y="5089525"/>
          <p14:tracePt t="7915" x="4687888" y="5072063"/>
          <p14:tracePt t="7932" x="4679950" y="5062538"/>
          <p14:tracePt t="7949" x="4670425" y="5054600"/>
          <p14:tracePt t="7965" x="4660900" y="5037138"/>
          <p14:tracePt t="7982" x="4633913" y="5027613"/>
          <p14:tracePt t="8015" x="4625975" y="5018088"/>
          <p14:tracePt t="8019" x="4616450" y="5010150"/>
          <p14:tracePt t="8135" x="4625975" y="5010150"/>
          <p14:tracePt t="8143" x="4652963" y="5010150"/>
          <p14:tracePt t="8152" x="4660900" y="5010150"/>
          <p14:tracePt t="8153" x="4687888" y="5010150"/>
          <p14:tracePt t="8165" x="4732338" y="4991100"/>
          <p14:tracePt t="8182" x="4768850" y="4991100"/>
          <p14:tracePt t="8198" x="4786313" y="4983163"/>
          <p14:tracePt t="8198" x="4786313" y="4973638"/>
          <p14:tracePt t="8215" x="4786313" y="4965700"/>
          <p14:tracePt t="8232" x="4803775" y="4956175"/>
          <p14:tracePt t="8248" x="4803775" y="4946650"/>
          <p14:tracePt t="8265" x="4813300" y="4946650"/>
          <p14:tracePt t="8282" x="4813300" y="4938713"/>
          <p14:tracePt t="8299" x="4822825" y="4929188"/>
          <p14:tracePt t="8315" x="4830763" y="4919663"/>
          <p14:tracePt t="8332" x="4848225" y="4911725"/>
          <p14:tracePt t="8349" x="4857750" y="4902200"/>
          <p14:tracePt t="8365" x="4867275" y="4884738"/>
          <p14:tracePt t="8382" x="4867275" y="4875213"/>
          <p14:tracePt t="8399" x="4875213" y="4857750"/>
          <p14:tracePt t="8464" x="4875213" y="4867275"/>
          <p14:tracePt t="8479" x="4875213" y="4875213"/>
          <p14:tracePt t="8502" x="4857750" y="4894263"/>
          <p14:tracePt t="8512" x="4848225" y="4902200"/>
          <p14:tracePt t="8513" x="4848225" y="4911725"/>
          <p14:tracePt t="8532" x="4840288" y="4919663"/>
          <p14:tracePt t="8549" x="4840288" y="4929188"/>
          <p14:tracePt t="8550" x="4830763" y="4938713"/>
          <p14:tracePt t="8565" x="4822825" y="4956175"/>
          <p14:tracePt t="8582" x="4822825" y="4965700"/>
          <p14:tracePt t="8599" x="4822825" y="4983163"/>
          <p14:tracePt t="8616" x="4822825" y="5010150"/>
          <p14:tracePt t="8633" x="4822825" y="5037138"/>
          <p14:tracePt t="8650" x="4840288" y="5062538"/>
          <p14:tracePt t="8667" x="4867275" y="5108575"/>
          <p14:tracePt t="8683" x="4884738" y="5143500"/>
          <p14:tracePt t="8700" x="4919663" y="5160963"/>
          <p14:tracePt t="8716" x="4938713" y="5180013"/>
          <p14:tracePt t="8733" x="4946650" y="5180013"/>
          <p14:tracePt t="8750" x="4956175" y="5187950"/>
          <p14:tracePt t="8829" x="4965700" y="5187950"/>
          <p14:tracePt t="8849" x="4973638" y="5187950"/>
          <p14:tracePt t="8869" x="4983163" y="5187950"/>
          <p14:tracePt t="8889" x="4991100" y="5187950"/>
          <p14:tracePt t="8896" x="4991100" y="5170488"/>
          <p14:tracePt t="8904" x="4991100" y="5160963"/>
          <p14:tracePt t="8906" x="4991100" y="5153025"/>
          <p14:tracePt t="8915" x="5000625" y="5133975"/>
          <p14:tracePt t="8932" x="5000625" y="5116513"/>
          <p14:tracePt t="8949" x="5000625" y="5108575"/>
          <p14:tracePt t="8966" x="5000625" y="5089525"/>
          <p14:tracePt t="8982" x="5000625" y="5072063"/>
          <p14:tracePt t="8999" x="4991100" y="5037138"/>
          <p14:tracePt t="9016" x="4973638" y="5018088"/>
          <p14:tracePt t="9032" x="4946650" y="5000625"/>
          <p14:tracePt t="9049" x="4929188" y="4983163"/>
          <p14:tracePt t="9066" x="4902200" y="4973638"/>
          <p14:tracePt t="9083" x="4884738" y="4965700"/>
          <p14:tracePt t="9099" x="4867275" y="4956175"/>
          <p14:tracePt t="9116" x="4857750" y="4956175"/>
          <p14:tracePt t="9133" x="4848225" y="4946650"/>
          <p14:tracePt t="9200" x="4840288" y="4938713"/>
          <p14:tracePt t="9232" x="4840288" y="4929188"/>
          <p14:tracePt t="9240" x="4830763" y="4929188"/>
          <p14:tracePt t="9249" x="4830763" y="4919663"/>
          <p14:tracePt t="9251" x="4822825" y="4894263"/>
          <p14:tracePt t="9266" x="4813300" y="4894263"/>
          <p14:tracePt t="9282" x="4813300" y="4875213"/>
          <p14:tracePt t="9299" x="4813300" y="4867275"/>
          <p14:tracePt t="9316" x="4813300" y="4857750"/>
          <p14:tracePt t="9334" x="4813300" y="4848225"/>
          <p14:tracePt t="9351" x="4813300" y="4830763"/>
          <p14:tracePt t="9366" x="4813300" y="4813300"/>
          <p14:tracePt t="9383" x="4803775" y="4786313"/>
          <p14:tracePt t="9400" x="4786313" y="4768850"/>
          <p14:tracePt t="9416" x="4786313" y="4741863"/>
          <p14:tracePt t="9433" x="4768850" y="4724400"/>
          <p14:tracePt t="9449" x="4751388" y="4705350"/>
          <p14:tracePt t="9466" x="4741863" y="4687888"/>
          <p14:tracePt t="9483" x="4732338" y="4679950"/>
          <p14:tracePt t="9500" x="4714875" y="4670425"/>
          <p14:tracePt t="9516" x="4705350" y="4660900"/>
          <p14:tracePt t="9533" x="4705350" y="4652963"/>
          <p14:tracePt t="9550" x="4697413" y="4643438"/>
          <p14:tracePt t="9566" x="4670425" y="4643438"/>
          <p14:tracePt t="9583" x="4643438" y="4625975"/>
          <p14:tracePt t="9600" x="4625975" y="4616450"/>
          <p14:tracePt t="9616" x="4608513" y="4616450"/>
          <p14:tracePt t="9633" x="4598988" y="4608513"/>
          <p14:tracePt t="9652" x="4589463" y="4608513"/>
          <p14:tracePt t="9767" x="4581525" y="4608513"/>
          <p14:tracePt t="9785" x="4562475" y="4608513"/>
          <p14:tracePt t="9792" x="4554538" y="4608513"/>
          <p14:tracePt t="9793" x="4545013" y="4616450"/>
          <p14:tracePt t="9799" x="4537075" y="4616450"/>
          <p14:tracePt t="9840" x="4527550" y="4616450"/>
          <p14:tracePt t="9841" x="4518025" y="4616450"/>
          <p14:tracePt t="9850" x="4510088" y="4616450"/>
          <p14:tracePt t="9866" x="4491038" y="4616450"/>
          <p14:tracePt t="9883" x="4473575" y="4616450"/>
          <p14:tracePt t="9899" x="4438650" y="4616450"/>
          <p14:tracePt t="9916" x="4394200" y="4616450"/>
          <p14:tracePt t="9933" x="4357688" y="4616450"/>
          <p14:tracePt t="9950" x="4313238" y="4616450"/>
          <p14:tracePt t="9967" x="4214813" y="4616450"/>
          <p14:tracePt t="9984" x="4160838" y="4616450"/>
          <p14:tracePt t="10001" x="4108450" y="4616450"/>
          <p14:tracePt t="10016" x="4044950" y="4616450"/>
          <p14:tracePt t="10033" x="3965575" y="4616450"/>
          <p14:tracePt t="10050" x="3894138" y="4616450"/>
          <p14:tracePt t="10067" x="3840163" y="4616450"/>
          <p14:tracePt t="10083" x="3786188" y="4616450"/>
          <p14:tracePt t="10101" x="3705225" y="4616450"/>
          <p14:tracePt t="10118" x="3652838" y="4616450"/>
          <p14:tracePt t="10134" x="3608388" y="4616450"/>
          <p14:tracePt t="10151" x="3554413" y="4616450"/>
          <p14:tracePt t="10168" x="3527425" y="4616450"/>
          <p14:tracePt t="10184" x="3500438" y="4616450"/>
          <p14:tracePt t="10201" x="3455988" y="4616450"/>
          <p14:tracePt t="10217" x="3411538" y="4616450"/>
          <p14:tracePt t="10235" x="3357563" y="4616450"/>
          <p14:tracePt t="10251" x="3295650" y="4625975"/>
          <p14:tracePt t="10267" x="3214688" y="4625975"/>
          <p14:tracePt t="10284" x="3152775" y="4625975"/>
          <p14:tracePt t="10301" x="3098800" y="4633913"/>
          <p14:tracePt t="10318" x="3036888" y="4633913"/>
          <p14:tracePt t="10334" x="3000375" y="4643438"/>
          <p14:tracePt t="10334" x="2982913" y="4643438"/>
          <p14:tracePt t="10351" x="2946400" y="4643438"/>
          <p14:tracePt t="10368" x="2901950" y="4652963"/>
          <p14:tracePt t="10384" x="2857500" y="4652963"/>
          <p14:tracePt t="10401" x="2786063" y="4670425"/>
          <p14:tracePt t="10418" x="2724150" y="4679950"/>
          <p14:tracePt t="10434" x="2670175" y="4697413"/>
          <p14:tracePt t="10451" x="2598738" y="4697413"/>
          <p14:tracePt t="10467" x="2554288" y="4714875"/>
          <p14:tracePt t="10484" x="2473325" y="4714875"/>
          <p14:tracePt t="10501" x="2401888" y="4714875"/>
          <p14:tracePt t="10518" x="2339975" y="4714875"/>
          <p14:tracePt t="10534" x="2241550" y="4724400"/>
          <p14:tracePt t="10551" x="2170113" y="4724400"/>
          <p14:tracePt t="10568" x="2081213" y="4724400"/>
          <p14:tracePt t="10585" x="1965325" y="4724400"/>
          <p14:tracePt t="10601" x="1847850" y="4732338"/>
          <p14:tracePt t="10617" x="1704975" y="4732338"/>
          <p14:tracePt t="10634" x="1625600" y="4732338"/>
          <p14:tracePt t="10651" x="1554163" y="4732338"/>
          <p14:tracePt t="10667" x="1536700" y="4732338"/>
          <p14:tracePt t="10751" x="1500188" y="4724400"/>
          <p14:tracePt t="10768" x="1482725" y="4724400"/>
          <p14:tracePt t="10784" x="1473200" y="4724400"/>
          <p14:tracePt t="10901" x="1482725" y="4724400"/>
          <p14:tracePt t="10918" x="1527175" y="4724400"/>
          <p14:tracePt t="10934" x="1581150" y="4741863"/>
          <p14:tracePt t="10952" x="1652588" y="4741863"/>
          <p14:tracePt t="10968" x="1714500" y="4741863"/>
          <p14:tracePt t="10985" x="1785938" y="4751388"/>
          <p14:tracePt t="11001" x="1822450" y="4759325"/>
          <p14:tracePt t="11018" x="1839913" y="4759325"/>
          <p14:tracePt t="11035" x="1857375" y="4768850"/>
          <p14:tracePt t="11051" x="1866900" y="4768850"/>
          <p14:tracePt t="11068" x="1884363" y="4768850"/>
          <p14:tracePt t="11085" x="1911350" y="4768850"/>
          <p14:tracePt t="11102" x="2000250" y="4776788"/>
          <p14:tracePt t="11119" x="2044700" y="4786313"/>
          <p14:tracePt t="11135" x="2160588" y="4795838"/>
          <p14:tracePt t="11152" x="2232025" y="4803775"/>
          <p14:tracePt t="11169" x="2303463" y="4803775"/>
          <p14:tracePt t="11185" x="2339975" y="4803775"/>
          <p14:tracePt t="11202" x="2384425" y="4813300"/>
          <p14:tracePt t="11219" x="2446338" y="4813300"/>
          <p14:tracePt t="11235" x="2517775" y="4813300"/>
          <p14:tracePt t="11252" x="2581275" y="4822825"/>
          <p14:tracePt t="11269" x="2652713" y="4830763"/>
          <p14:tracePt t="11285" x="2714625" y="4830763"/>
          <p14:tracePt t="11302" x="2776538" y="4840288"/>
          <p14:tracePt t="11302" x="2795588" y="4840288"/>
          <p14:tracePt t="11319" x="2847975" y="4840288"/>
          <p14:tracePt t="11335" x="2901950" y="4840288"/>
          <p14:tracePt t="11352" x="2955925" y="4840288"/>
          <p14:tracePt t="11369" x="3036888" y="4840288"/>
          <p14:tracePt t="11385" x="3125788" y="4840288"/>
          <p14:tracePt t="11402" x="3214688" y="4840288"/>
          <p14:tracePt t="11419" x="3268663" y="4840288"/>
          <p14:tracePt t="11435" x="3322638" y="4840288"/>
          <p14:tracePt t="11452" x="3367088" y="4840288"/>
          <p14:tracePt t="11469" x="3384550" y="4840288"/>
          <p14:tracePt t="11485" x="3402013" y="4840288"/>
          <p14:tracePt t="11502" x="3429000" y="4840288"/>
          <p14:tracePt t="11519" x="3465513" y="4840288"/>
          <p14:tracePt t="11536" x="3500438" y="4840288"/>
          <p14:tracePt t="11552" x="3527425" y="4840288"/>
          <p14:tracePt t="11569" x="3544888" y="4840288"/>
          <p14:tracePt t="11585" x="3562350" y="4840288"/>
          <p14:tracePt t="11602" x="3581400" y="4840288"/>
          <p14:tracePt t="11619" x="3589338" y="4840288"/>
          <p14:tracePt t="11636" x="3625850" y="4840288"/>
          <p14:tracePt t="11652" x="3652838" y="4840288"/>
          <p14:tracePt t="11669" x="3687763" y="4840288"/>
          <p14:tracePt t="11685" x="3751263" y="4840288"/>
          <p14:tracePt t="11702" x="3867150" y="4840288"/>
          <p14:tracePt t="11719" x="3938588" y="4840288"/>
          <p14:tracePt t="11736" x="3983038" y="4840288"/>
          <p14:tracePt t="11752" x="4010025" y="4840288"/>
          <p14:tracePt t="11769" x="4037013" y="4840288"/>
          <p14:tracePt t="11785" x="4044950" y="4840288"/>
          <p14:tracePt t="11868" x="4054475" y="4840288"/>
          <p14:tracePt t="11886" x="4071938" y="4840288"/>
          <p14:tracePt t="11902" x="4089400" y="4840288"/>
          <p14:tracePt t="11919" x="4098925" y="4840288"/>
          <p14:tracePt t="12019" x="4108450" y="4840288"/>
          <p14:tracePt t="12085" x="4125913" y="4840288"/>
          <p14:tracePt t="12119" x="4143375" y="4840288"/>
          <p14:tracePt t="12136" x="4160838" y="4830763"/>
          <p14:tracePt t="12152" x="4170363" y="4830763"/>
          <p14:tracePt t="12169" x="4197350" y="4830763"/>
          <p14:tracePt t="12186" x="4232275" y="4830763"/>
          <p14:tracePt t="12203" x="4251325" y="4830763"/>
          <p14:tracePt t="12219" x="4286250" y="4840288"/>
          <p14:tracePt t="12236" x="4322763" y="4840288"/>
          <p14:tracePt t="12253" x="4340225" y="4840288"/>
          <p14:tracePt t="12270" x="4348163" y="4840288"/>
          <p14:tracePt t="12335" x="4357688" y="4840288"/>
          <p14:tracePt t="12353" x="4375150" y="4840288"/>
          <p14:tracePt t="12369" x="4384675" y="4840288"/>
          <p14:tracePt t="12452" x="4394200" y="4840288"/>
          <p14:tracePt t="12485" x="4402138" y="4840288"/>
          <p14:tracePt t="12503" x="4411663" y="4840288"/>
          <p14:tracePt t="12553" x="4411663" y="4830763"/>
          <p14:tracePt t="12586" x="4419600" y="4830763"/>
          <p14:tracePt t="12603" x="4438650" y="4830763"/>
          <p14:tracePt t="12686" x="4446588" y="4830763"/>
          <p14:tracePt t="12703" x="4483100" y="4830763"/>
          <p14:tracePt t="12720" x="4500563" y="4830763"/>
          <p14:tracePt t="12736" x="4510088" y="4830763"/>
          <p14:tracePt t="12753" x="4545013" y="4830763"/>
          <p14:tracePt t="12770" x="4562475" y="4830763"/>
          <p14:tracePt t="12786" x="4581525" y="4830763"/>
          <p14:tracePt t="12803" x="4589463" y="4830763"/>
          <p14:tracePt t="12836" x="4598988" y="4830763"/>
          <p14:tracePt t="12853" x="4608513" y="4830763"/>
          <p14:tracePt t="12936" x="4616450" y="4830763"/>
          <p14:tracePt t="12953" x="4633913" y="4830763"/>
          <p14:tracePt t="12970" x="4670425" y="4830763"/>
          <p14:tracePt t="12987" x="4697413" y="4830763"/>
          <p14:tracePt t="13004" x="4732338" y="4830763"/>
          <p14:tracePt t="13020" x="4741863" y="4830763"/>
          <p14:tracePt t="13037" x="4768850" y="4830763"/>
          <p14:tracePt t="13053" x="4803775" y="4830763"/>
          <p14:tracePt t="13070" x="4857750" y="4830763"/>
          <p14:tracePt t="13087" x="4938713" y="4830763"/>
          <p14:tracePt t="13104" x="4973638" y="4830763"/>
          <p14:tracePt t="13120" x="5000625" y="4830763"/>
          <p14:tracePt t="13137" x="5010150" y="4830763"/>
          <p14:tracePt t="13220" x="5018088" y="4830763"/>
          <p14:tracePt t="13237" x="5027613" y="4830763"/>
          <p14:tracePt t="13253" x="5045075" y="4830763"/>
          <p14:tracePt t="13270" x="5062538" y="4830763"/>
          <p14:tracePt t="13288" x="5072063" y="4830763"/>
          <p14:tracePt t="13370" x="5081588" y="4830763"/>
          <p14:tracePt t="13437" x="5089525" y="4830763"/>
          <p14:tracePt t="13520" x="5099050" y="4830763"/>
          <p14:tracePt t="13537" x="5108575" y="4830763"/>
          <p14:tracePt t="13554" x="5116513" y="4830763"/>
          <p14:tracePt t="13570" x="5126038" y="4830763"/>
          <p14:tracePt t="13587" x="5133975" y="4830763"/>
          <p14:tracePt t="13852" x="5133975" y="4822825"/>
          <p14:tracePt t="13869" x="5133975" y="4813300"/>
          <p14:tracePt t="13902" x="5126038" y="4803775"/>
          <p14:tracePt t="13919" x="5116513" y="4786313"/>
          <p14:tracePt t="13935" x="5099050" y="4768850"/>
          <p14:tracePt t="13953" x="5027613" y="4705350"/>
          <p14:tracePt t="13969" x="4956175" y="4652963"/>
          <p14:tracePt t="13986" x="4803775" y="4572000"/>
          <p14:tracePt t="14002" x="4643438" y="4500563"/>
          <p14:tracePt t="14019" x="4483100" y="4438650"/>
          <p14:tracePt t="14036" x="4340225" y="4357688"/>
          <p14:tracePt t="14052" x="4152900" y="4313238"/>
          <p14:tracePt t="14070" x="4071938" y="4268788"/>
          <p14:tracePt t="14086" x="3965575" y="4224338"/>
          <p14:tracePt t="14102" x="3911600" y="4205288"/>
          <p14:tracePt t="14119" x="3813175" y="4160838"/>
          <p14:tracePt t="14136" x="3687763" y="4098925"/>
          <p14:tracePt t="14153" x="3544888" y="4027488"/>
          <p14:tracePt t="14169" x="3402013" y="3946525"/>
          <p14:tracePt t="14186" x="3232150" y="3857625"/>
          <p14:tracePt t="14202" x="3098800" y="3741738"/>
          <p14:tracePt t="14219" x="2938463" y="3616325"/>
          <p14:tracePt t="14219" x="2867025" y="3571875"/>
          <p14:tracePt t="14237" x="2768600" y="3509963"/>
          <p14:tracePt t="14253" x="2571750" y="3367088"/>
          <p14:tracePt t="14269" x="2509838" y="3322638"/>
          <p14:tracePt t="14286" x="2455863" y="3286125"/>
          <p14:tracePt t="14302" x="2411413" y="3259138"/>
          <p14:tracePt t="14319" x="2393950" y="3259138"/>
          <p14:tracePt t="14336" x="2366963" y="3251200"/>
          <p14:tracePt t="14352" x="2347913" y="3241675"/>
          <p14:tracePt t="14385" x="2330450" y="3241675"/>
          <p14:tracePt t="14420" x="2322513" y="3241675"/>
          <p14:tracePt t="14436" x="2312988" y="3232150"/>
          <p14:tracePt t="14453" x="2241550" y="3187700"/>
          <p14:tracePt t="14470" x="2152650" y="3125788"/>
          <p14:tracePt t="14486" x="2036763" y="3036888"/>
          <p14:tracePt t="14503" x="1928813" y="2946400"/>
          <p14:tracePt t="14519" x="1822450" y="2840038"/>
          <p14:tracePt t="14536" x="1697038" y="2714625"/>
          <p14:tracePt t="14552" x="1633538" y="2589213"/>
          <p14:tracePt t="14569" x="1608138" y="2482850"/>
          <p14:tracePt t="14586" x="1608138" y="2374900"/>
          <p14:tracePt t="14602" x="1625600" y="2276475"/>
          <p14:tracePt t="14619" x="1687513" y="2170113"/>
          <p14:tracePt t="14636" x="1731963" y="2062163"/>
          <p14:tracePt t="14636" x="1758950" y="2009775"/>
          <p14:tracePt t="14653" x="1803400" y="1911350"/>
          <p14:tracePt t="14669" x="1830388" y="1847850"/>
          <p14:tracePt t="14686" x="1839913" y="1785938"/>
          <p14:tracePt t="14702" x="1847850" y="1731963"/>
          <p14:tracePt t="14719" x="1857375" y="1697038"/>
          <p14:tracePt t="14736" x="1866900" y="1652588"/>
          <p14:tracePt t="14753" x="1874838" y="1598613"/>
          <p14:tracePt t="14769" x="1901825" y="1527175"/>
          <p14:tracePt t="14786" x="1911350" y="1465263"/>
          <p14:tracePt t="14802" x="1919288" y="1419225"/>
          <p14:tracePt t="14819" x="1919288" y="1384300"/>
          <p14:tracePt t="14837" x="1919288" y="1374775"/>
          <p14:tracePt t="14853" x="1919288" y="1366838"/>
          <p14:tracePt t="14869" x="1911350" y="1347788"/>
          <p14:tracePt t="14886" x="1901825" y="1330325"/>
          <p14:tracePt t="14903" x="1893888" y="1322388"/>
          <p14:tracePt t="14920" x="1884363" y="1303338"/>
          <p14:tracePt t="14936" x="1874838" y="1303338"/>
          <p14:tracePt t="14953" x="1866900" y="1285875"/>
          <p14:tracePt t="14969" x="1857375" y="1285875"/>
          <p14:tracePt t="14986" x="1847850" y="1276350"/>
          <p14:tracePt t="15003" x="1830388" y="1276350"/>
          <p14:tracePt t="15019" x="1822450" y="1268413"/>
          <p14:tracePt t="15053" x="1803400" y="1268413"/>
          <p14:tracePt t="15086" x="1785938" y="1268413"/>
          <p14:tracePt t="15103" x="1785938" y="1285875"/>
          <p14:tracePt t="15120" x="1768475" y="1322388"/>
          <p14:tracePt t="15137" x="1741488" y="1357313"/>
          <p14:tracePt t="15153" x="1724025" y="1393825"/>
          <p14:tracePt t="15170" x="1714500" y="1438275"/>
          <p14:tracePt t="15187" x="1704975" y="1465263"/>
          <p14:tracePt t="15204" x="1697038" y="1509713"/>
          <p14:tracePt t="15220" x="1687513" y="1554163"/>
          <p14:tracePt t="15236" x="1687513" y="1598613"/>
          <p14:tracePt t="15252" x="1679575" y="1670050"/>
          <p14:tracePt t="15269" x="1660525" y="1724025"/>
          <p14:tracePt t="15286" x="1652588" y="1776413"/>
          <p14:tracePt t="15302" x="1652588" y="1830388"/>
          <p14:tracePt t="15319" x="1643063" y="1884363"/>
          <p14:tracePt t="15336" x="1643063" y="1938338"/>
          <p14:tracePt t="15353" x="1643063" y="1982788"/>
          <p14:tracePt t="15369" x="1643063" y="2036763"/>
          <p14:tracePt t="15386" x="1643063" y="2071688"/>
          <p14:tracePt t="15402" x="1643063" y="2116138"/>
          <p14:tracePt t="15419" x="1643063" y="2170113"/>
          <p14:tracePt t="15419" x="1643063" y="2197100"/>
          <p14:tracePt t="15437" x="1652588" y="2232025"/>
          <p14:tracePt t="15452" x="1652588" y="2322513"/>
          <p14:tracePt t="15469" x="1660525" y="2384425"/>
          <p14:tracePt t="15488" x="1660525" y="2455863"/>
          <p14:tracePt t="15503" x="1660525" y="2527300"/>
          <p14:tracePt t="15520" x="1660525" y="2616200"/>
          <p14:tracePt t="15537" x="1660525" y="2687638"/>
          <p14:tracePt t="15554" x="1660525" y="2759075"/>
          <p14:tracePt t="15570" x="1652588" y="2822575"/>
          <p14:tracePt t="15586" x="1633538" y="2894013"/>
          <p14:tracePt t="15603" x="1633538" y="2938463"/>
          <p14:tracePt t="15620" x="1625600" y="3000375"/>
          <p14:tracePt t="15636" x="1598613" y="3089275"/>
          <p14:tracePt t="15653" x="1598613" y="3143250"/>
          <p14:tracePt t="15669" x="1598613" y="3187700"/>
          <p14:tracePt t="15686" x="1589088" y="3241675"/>
          <p14:tracePt t="15703" x="1589088" y="3295650"/>
          <p14:tracePt t="15719" x="1571625" y="3348038"/>
          <p14:tracePt t="15736" x="1571625" y="3402013"/>
          <p14:tracePt t="15753" x="1571625" y="3455988"/>
          <p14:tracePt t="15770" x="1571625" y="3500438"/>
          <p14:tracePt t="15786" x="1571625" y="3536950"/>
          <p14:tracePt t="15803" x="1562100" y="3571875"/>
          <p14:tracePt t="15819" x="1562100" y="3589338"/>
          <p14:tracePt t="15836" x="1562100" y="3643313"/>
          <p14:tracePt t="15853" x="1562100" y="3660775"/>
          <p14:tracePt t="15870" x="1562100" y="3687763"/>
          <p14:tracePt t="15886" x="1554163" y="3714750"/>
          <p14:tracePt t="15903" x="1554163" y="3724275"/>
          <p14:tracePt t="15920" x="1554163" y="3741738"/>
          <p14:tracePt t="15936" x="1554163" y="3751263"/>
          <p14:tracePt t="15954" x="1554163" y="3759200"/>
          <p14:tracePt t="15971" x="1554163" y="3786188"/>
          <p14:tracePt t="15986" x="1554163" y="3813175"/>
          <p14:tracePt t="16003" x="1554163" y="3840163"/>
          <p14:tracePt t="16020" x="1544638" y="3884613"/>
          <p14:tracePt t="16037" x="1544638" y="3902075"/>
          <p14:tracePt t="16053" x="1544638" y="3919538"/>
          <p14:tracePt t="16236" x="1544638" y="3929063"/>
          <p14:tracePt t="16370" x="1544638" y="3938588"/>
          <p14:tracePt t="16387" x="1544638" y="3946525"/>
          <p14:tracePt t="16420" x="1544638" y="3956050"/>
          <p14:tracePt t="16570" x="1544638" y="3938588"/>
          <p14:tracePt t="16587" x="1544638" y="3929063"/>
          <p14:tracePt t="16604" x="1554163" y="3894138"/>
          <p14:tracePt t="16621" x="1554163" y="3875088"/>
          <p14:tracePt t="16638" x="1562100" y="3840163"/>
          <p14:tracePt t="16654" x="1571625" y="3813175"/>
          <p14:tracePt t="16671" x="1581150" y="3768725"/>
          <p14:tracePt t="16688" x="1589088" y="3732213"/>
          <p14:tracePt t="16704" x="1589088" y="3679825"/>
          <p14:tracePt t="16721" x="1589088" y="3625850"/>
          <p14:tracePt t="16738" x="1589088" y="3571875"/>
          <p14:tracePt t="16755" x="1589088" y="3509963"/>
          <p14:tracePt t="16771" x="1589088" y="3438525"/>
          <p14:tracePt t="16788" x="1589088" y="3357563"/>
          <p14:tracePt t="16804" x="1581150" y="3179763"/>
          <p14:tracePt t="16821" x="1571625" y="3054350"/>
          <p14:tracePt t="16838" x="1571625" y="2919413"/>
          <p14:tracePt t="16855" x="1562100" y="2786063"/>
          <p14:tracePt t="16871" x="1562100" y="2660650"/>
          <p14:tracePt t="16888" x="1554163" y="2554288"/>
          <p14:tracePt t="16904" x="1536700" y="2446338"/>
          <p14:tracePt t="16921" x="1509713" y="2347913"/>
          <p14:tracePt t="16938" x="1500188" y="2251075"/>
          <p14:tracePt t="16955" x="1473200" y="2160588"/>
          <p14:tracePt t="16971" x="1455738" y="2054225"/>
          <p14:tracePt t="16988" x="1438275" y="1982788"/>
          <p14:tracePt t="17005" x="1411288" y="1857375"/>
          <p14:tracePt t="17021" x="1411288" y="1795463"/>
          <p14:tracePt t="17038" x="1411288" y="1731963"/>
          <p14:tracePt t="17055" x="1411288" y="1652588"/>
          <p14:tracePt t="17071" x="1411288" y="1581150"/>
          <p14:tracePt t="17088" x="1411288" y="1490663"/>
          <p14:tracePt t="17104" x="1411288" y="1428750"/>
          <p14:tracePt t="17121" x="1419225" y="1374775"/>
          <p14:tracePt t="17138" x="1428750" y="1339850"/>
          <p14:tracePt t="17155" x="1446213" y="1303338"/>
          <p14:tracePt t="17172" x="1455738" y="1285875"/>
          <p14:tracePt t="17189" x="1465263" y="1276350"/>
          <p14:tracePt t="17206" x="1473200" y="1258888"/>
          <p14:tracePt t="17238" x="1473200" y="1250950"/>
          <p14:tracePt t="17288" x="1482725" y="1250950"/>
          <p14:tracePt t="17305" x="1482725" y="1268413"/>
          <p14:tracePt t="17322" x="1482725" y="1295400"/>
          <p14:tracePt t="17338" x="1482725" y="1339850"/>
          <p14:tracePt t="17355" x="1482725" y="1393825"/>
          <p14:tracePt t="17372" x="1482725" y="1473200"/>
          <p14:tracePt t="17389" x="1482725" y="1633538"/>
          <p14:tracePt t="17405" x="1490663" y="1768475"/>
          <p14:tracePt t="17422" x="1500188" y="1919288"/>
          <p14:tracePt t="17438" x="1509713" y="2062163"/>
          <p14:tracePt t="17455" x="1509713" y="2197100"/>
          <p14:tracePt t="17472" x="1509713" y="2322513"/>
          <p14:tracePt t="17488" x="1509713" y="2428875"/>
          <p14:tracePt t="17505" x="1527175" y="2527300"/>
          <p14:tracePt t="17522" x="1527175" y="2608263"/>
          <p14:tracePt t="17538" x="1527175" y="2687638"/>
          <p14:tracePt t="17555" x="1527175" y="2768600"/>
          <p14:tracePt t="17571" x="1527175" y="2874963"/>
          <p14:tracePt t="17571" x="1527175" y="2919413"/>
          <p14:tracePt t="17589" x="1536700" y="3044825"/>
          <p14:tracePt t="17605" x="1536700" y="3179763"/>
          <p14:tracePt t="17622" x="1527175" y="3286125"/>
          <p14:tracePt t="17638" x="1517650" y="3384550"/>
          <p14:tracePt t="17655" x="1509713" y="3465513"/>
          <p14:tracePt t="17671" x="1500188" y="3536950"/>
          <p14:tracePt t="17705" x="1482725" y="3643313"/>
          <p14:tracePt t="17722" x="1482725" y="3679825"/>
          <p14:tracePt t="17738" x="1473200" y="3714750"/>
          <p14:tracePt t="17755" x="1473200" y="3741738"/>
          <p14:tracePt t="17772" x="1473200" y="3776663"/>
          <p14:tracePt t="17788" x="1465263" y="3822700"/>
          <p14:tracePt t="17806" x="1465263" y="3848100"/>
          <p14:tracePt t="17822" x="1455738" y="3884613"/>
          <p14:tracePt t="17838" x="1455738" y="3919538"/>
          <p14:tracePt t="17855" x="1455738" y="3965575"/>
          <p14:tracePt t="17872" x="1455738" y="3983038"/>
          <p14:tracePt t="17889" x="1455738" y="3990975"/>
          <p14:tracePt t="17906" x="1455738" y="4000500"/>
          <p14:tracePt t="18072" x="1446213" y="4000500"/>
          <p14:tracePt t="18205" x="1446213" y="4010025"/>
          <p14:tracePt t="18222" x="1446213" y="4017963"/>
          <p14:tracePt t="18255" x="1438275" y="4027488"/>
          <p14:tracePt t="18272" x="1438275" y="4054475"/>
          <p14:tracePt t="18289" x="1438275" y="4071938"/>
          <p14:tracePt t="18306" x="1438275" y="4089400"/>
          <p14:tracePt t="18323" x="1428750" y="4108450"/>
          <p14:tracePt t="18339" x="1428750" y="4125913"/>
          <p14:tracePt t="18356" x="1446213" y="4143375"/>
          <p14:tracePt t="18372" x="1473200" y="4197350"/>
          <p14:tracePt t="18389" x="1509713" y="4259263"/>
          <p14:tracePt t="18406" x="1571625" y="4348163"/>
          <p14:tracePt t="18423" x="1652588" y="4446588"/>
          <p14:tracePt t="18439" x="1768475" y="4510088"/>
          <p14:tracePt t="18456" x="1874838" y="4581525"/>
          <p14:tracePt t="18473" x="2000250" y="4652963"/>
          <p14:tracePt t="18489" x="2143125" y="4697413"/>
          <p14:tracePt t="18506" x="2259013" y="4732338"/>
          <p14:tracePt t="18522" x="2393950" y="4759325"/>
          <p14:tracePt t="18539" x="2509838" y="4776788"/>
          <p14:tracePt t="18556" x="2660650" y="4776788"/>
          <p14:tracePt t="18573" x="2732088" y="4776788"/>
          <p14:tracePt t="18589" x="2786063" y="4776788"/>
          <p14:tracePt t="18606" x="2840038" y="4776788"/>
          <p14:tracePt t="18623" x="2901950" y="4776788"/>
          <p14:tracePt t="18640" x="2973388" y="4768850"/>
          <p14:tracePt t="18656" x="3062288" y="4759325"/>
          <p14:tracePt t="18673" x="3143250" y="4759325"/>
          <p14:tracePt t="18689" x="3232150" y="4759325"/>
          <p14:tracePt t="18707" x="3330575" y="4759325"/>
          <p14:tracePt t="18723" x="3446463" y="4759325"/>
          <p14:tracePt t="18740" x="3589338" y="4759325"/>
          <p14:tracePt t="18756" x="3803650" y="4741863"/>
          <p14:tracePt t="18773" x="3911600" y="4741863"/>
          <p14:tracePt t="18789" x="3990975" y="4732338"/>
          <p14:tracePt t="18806" x="4027488" y="4724400"/>
          <p14:tracePt t="18823" x="4071938" y="4705350"/>
          <p14:tracePt t="18839" x="4098925" y="4697413"/>
          <p14:tracePt t="18856" x="4143375" y="4697413"/>
          <p14:tracePt t="18873" x="4205288" y="4687888"/>
          <p14:tracePt t="18889" x="4251325" y="4687888"/>
          <p14:tracePt t="18906" x="4322763" y="4687888"/>
          <p14:tracePt t="18923" x="4375150" y="4687888"/>
          <p14:tracePt t="18940" x="4438650" y="4679950"/>
          <p14:tracePt t="18940" x="4446588" y="4679950"/>
          <p14:tracePt t="18957" x="4456113" y="4679950"/>
          <p14:tracePt t="18973" x="4473575" y="4679950"/>
          <p14:tracePt t="19023" x="4483100" y="4679950"/>
          <p14:tracePt t="19039" x="4491038" y="4679950"/>
          <p14:tracePt t="19073" x="4491038" y="4670425"/>
          <p14:tracePt t="19239" x="4500563" y="4670425"/>
          <p14:tracePt t="19306" x="4500563" y="4660900"/>
          <p14:tracePt t="19339" x="4510088" y="4660900"/>
          <p14:tracePt t="19591" x="4518025" y="4660900"/>
          <p14:tracePt t="21759" x="4527550" y="4652963"/>
          <p14:tracePt t="21776" x="4537075" y="4652963"/>
          <p14:tracePt t="21793" x="4545013" y="4643438"/>
          <p14:tracePt t="22827" x="0" y="0"/>
        </p14:tracePtLst>
      </p14:laserTraceLst>
    </p:ext>
  </p:extLs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ostokąt 78"/>
          <p:cNvSpPr/>
          <p:nvPr/>
        </p:nvSpPr>
        <p:spPr>
          <a:xfrm>
            <a:off x="107504" y="764702"/>
            <a:ext cx="8912225" cy="561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231775" y="3503614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1E3431CD-FA44-43C0-90F3-EFC3E91C98A5}" type="slidenum">
              <a:rPr lang="pl-PL"/>
              <a:pPr>
                <a:defRPr/>
              </a:pPr>
              <a:t>75</a:t>
            </a:fld>
            <a:endParaRPr lang="pl-PL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70088" y="1831977"/>
            <a:ext cx="1128712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274765" y="233203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274765" y="30257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274765" y="3721100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274765" y="441642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098800" y="3373439"/>
            <a:ext cx="2954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053138" y="1831977"/>
            <a:ext cx="1128712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7073902" y="2324100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7094540" y="2982913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7064377" y="367823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7064377" y="43719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2251077" y="2289176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970088" y="233203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078038" y="2982913"/>
            <a:ext cx="87312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795463" y="302577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2078038" y="3678239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1795463" y="3721100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2238377" y="4371977"/>
            <a:ext cx="87313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1970088" y="441642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325690" y="2273300"/>
            <a:ext cx="808037" cy="10794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 flipH="1">
            <a:off x="2613027" y="2505077"/>
            <a:ext cx="346075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 flipH="1">
            <a:off x="6726240" y="4329113"/>
            <a:ext cx="85725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6804025" y="437197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 flipH="1">
            <a:off x="6762752" y="2273301"/>
            <a:ext cx="85725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" name="Oval 27"/>
          <p:cNvSpPr>
            <a:spLocks noChangeArrowheads="1"/>
          </p:cNvSpPr>
          <p:nvPr/>
        </p:nvSpPr>
        <p:spPr bwMode="auto">
          <a:xfrm flipH="1">
            <a:off x="6899277" y="2940051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H="1">
            <a:off x="6978650" y="2982913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 flipH="1">
            <a:off x="6931027" y="3633788"/>
            <a:ext cx="87313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H="1">
            <a:off x="6999288" y="367823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H="1" flipV="1">
            <a:off x="6022972" y="3373439"/>
            <a:ext cx="739777" cy="977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9" name="Arc 32"/>
          <p:cNvSpPr>
            <a:spLocks/>
          </p:cNvSpPr>
          <p:nvPr/>
        </p:nvSpPr>
        <p:spPr bwMode="auto">
          <a:xfrm flipV="1">
            <a:off x="6196013" y="3729409"/>
            <a:ext cx="347662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1430338" y="1966914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1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2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3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4</a:t>
            </a:r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231775" y="2092326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278145" y="2138032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231775" y="2787650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278145" y="2845418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291793" y="3554390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231775" y="4154488"/>
            <a:ext cx="1042988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291793" y="420718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 flipV="1">
            <a:off x="752475" y="4589464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Text Box 43"/>
          <p:cNvSpPr txBox="1">
            <a:spLocks noChangeArrowheads="1"/>
          </p:cNvSpPr>
          <p:nvPr/>
        </p:nvSpPr>
        <p:spPr bwMode="auto">
          <a:xfrm>
            <a:off x="762001" y="461645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f4</a:t>
            </a: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V="1">
            <a:off x="752475" y="3903664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752475" y="385445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f3</a:t>
            </a: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752475" y="2505077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>
            <a:off x="752475" y="248285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f1</a:t>
            </a: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 flipV="1">
            <a:off x="752475" y="3209926"/>
            <a:ext cx="0" cy="1730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752475" y="316865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f2</a:t>
            </a: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7750177" y="2787650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7747001" y="282257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>
            <a:off x="7772400" y="2114550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770814" y="214947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7780340" y="4198938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4" name="Text Box 57"/>
          <p:cNvSpPr txBox="1">
            <a:spLocks noChangeArrowheads="1"/>
          </p:cNvSpPr>
          <p:nvPr/>
        </p:nvSpPr>
        <p:spPr bwMode="auto">
          <a:xfrm>
            <a:off x="7747001" y="423227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7772400" y="3505201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6" name="Text Box 59"/>
          <p:cNvSpPr txBox="1">
            <a:spLocks noChangeArrowheads="1"/>
          </p:cNvSpPr>
          <p:nvPr/>
        </p:nvSpPr>
        <p:spPr bwMode="auto">
          <a:xfrm>
            <a:off x="7767640" y="3560763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2068514" y="180181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MUX E2</a:t>
            </a:r>
          </a:p>
        </p:txBody>
      </p:sp>
      <p:sp>
        <p:nvSpPr>
          <p:cNvPr id="68" name="Text Box 61"/>
          <p:cNvSpPr txBox="1">
            <a:spLocks noChangeArrowheads="1"/>
          </p:cNvSpPr>
          <p:nvPr/>
        </p:nvSpPr>
        <p:spPr bwMode="auto">
          <a:xfrm>
            <a:off x="6000751" y="1801814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E2</a:t>
            </a:r>
          </a:p>
        </p:txBody>
      </p:sp>
      <p:sp>
        <p:nvSpPr>
          <p:cNvPr id="69" name="Text Box 62"/>
          <p:cNvSpPr txBox="1">
            <a:spLocks noChangeArrowheads="1"/>
          </p:cNvSpPr>
          <p:nvPr/>
        </p:nvSpPr>
        <p:spPr bwMode="auto">
          <a:xfrm>
            <a:off x="1874838" y="4648201"/>
            <a:ext cx="12682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1600" dirty="0"/>
              <a:t>       Bity</a:t>
            </a:r>
          </a:p>
          <a:p>
            <a:pPr>
              <a:lnSpc>
                <a:spcPct val="90000"/>
              </a:lnSpc>
            </a:pPr>
            <a:r>
              <a:rPr lang="pl-PL" altLang="pl-PL" sz="1600" dirty="0"/>
              <a:t> systemowe</a:t>
            </a:r>
          </a:p>
        </p:txBody>
      </p:sp>
      <p:sp>
        <p:nvSpPr>
          <p:cNvPr id="70" name="Line 63"/>
          <p:cNvSpPr>
            <a:spLocks noChangeShapeType="1"/>
          </p:cNvSpPr>
          <p:nvPr/>
        </p:nvSpPr>
        <p:spPr bwMode="auto">
          <a:xfrm>
            <a:off x="1978025" y="4546600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Oval 64"/>
          <p:cNvSpPr>
            <a:spLocks noChangeArrowheads="1"/>
          </p:cNvSpPr>
          <p:nvPr/>
        </p:nvSpPr>
        <p:spPr bwMode="auto">
          <a:xfrm>
            <a:off x="2803527" y="4351339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2" name="Line 65"/>
          <p:cNvSpPr>
            <a:spLocks noChangeShapeType="1"/>
          </p:cNvSpPr>
          <p:nvPr/>
        </p:nvSpPr>
        <p:spPr bwMode="auto">
          <a:xfrm>
            <a:off x="2846388" y="4437063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3" name="Text Box 66"/>
          <p:cNvSpPr txBox="1">
            <a:spLocks noChangeArrowheads="1"/>
          </p:cNvSpPr>
          <p:nvPr/>
        </p:nvSpPr>
        <p:spPr bwMode="auto">
          <a:xfrm>
            <a:off x="5972175" y="4648201"/>
            <a:ext cx="12682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1600" dirty="0"/>
              <a:t>       Bity</a:t>
            </a:r>
          </a:p>
          <a:p>
            <a:pPr>
              <a:lnSpc>
                <a:spcPct val="90000"/>
              </a:lnSpc>
            </a:pPr>
            <a:r>
              <a:rPr lang="pl-PL" altLang="pl-PL" sz="1600" dirty="0"/>
              <a:t> systemowe</a:t>
            </a:r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>
            <a:off x="6061075" y="4546600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Oval 68"/>
          <p:cNvSpPr>
            <a:spLocks noChangeArrowheads="1"/>
          </p:cNvSpPr>
          <p:nvPr/>
        </p:nvSpPr>
        <p:spPr bwMode="auto">
          <a:xfrm>
            <a:off x="6249988" y="4351339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6" name="Line 69"/>
          <p:cNvSpPr>
            <a:spLocks noChangeShapeType="1"/>
          </p:cNvSpPr>
          <p:nvPr/>
        </p:nvSpPr>
        <p:spPr bwMode="auto">
          <a:xfrm>
            <a:off x="6292850" y="4437063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 flipH="1">
            <a:off x="6843713" y="2324100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Text Box 71"/>
          <p:cNvSpPr txBox="1">
            <a:spLocks noChangeArrowheads="1"/>
          </p:cNvSpPr>
          <p:nvPr/>
        </p:nvSpPr>
        <p:spPr bwMode="auto">
          <a:xfrm>
            <a:off x="7286625" y="1914526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4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3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2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1</a:t>
            </a: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1619672" y="116632"/>
            <a:ext cx="6164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Multipleksacja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demultipleksacja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E2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 Box 34"/>
          <p:cNvSpPr txBox="1">
            <a:spLocks noChangeArrowheads="1"/>
          </p:cNvSpPr>
          <p:nvPr/>
        </p:nvSpPr>
        <p:spPr bwMode="auto">
          <a:xfrm>
            <a:off x="3797846" y="2996952"/>
            <a:ext cx="1566242" cy="3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pl-PL" altLang="pl-PL" sz="1600" dirty="0"/>
              <a:t>… I</a:t>
            </a:r>
            <a:r>
              <a:rPr lang="pl-PL" altLang="pl-PL" sz="1600" baseline="-25000" dirty="0"/>
              <a:t>4   </a:t>
            </a:r>
            <a:r>
              <a:rPr lang="pl-PL" altLang="pl-PL" sz="1600" dirty="0"/>
              <a:t>I</a:t>
            </a:r>
            <a:r>
              <a:rPr lang="pl-PL" altLang="pl-PL" sz="1600" baseline="-25000" dirty="0"/>
              <a:t>3   </a:t>
            </a:r>
            <a:r>
              <a:rPr lang="pl-PL" altLang="pl-PL" sz="1600" dirty="0"/>
              <a:t>I</a:t>
            </a:r>
            <a:r>
              <a:rPr lang="pl-PL" altLang="pl-PL" sz="1600" baseline="-25000" dirty="0"/>
              <a:t>2   </a:t>
            </a:r>
            <a:r>
              <a:rPr lang="pl-PL" altLang="pl-PL" sz="1600" dirty="0"/>
              <a:t>I</a:t>
            </a:r>
            <a:r>
              <a:rPr lang="pl-PL" altLang="pl-PL" sz="1600" baseline="-25000" dirty="0"/>
              <a:t>1 </a:t>
            </a:r>
            <a:r>
              <a:rPr lang="pl-PL" altLang="pl-PL" sz="1600" dirty="0"/>
              <a:t>…</a:t>
            </a:r>
            <a:endParaRPr lang="pl-PL" altLang="pl-PL" sz="1600" baseline="-25000" dirty="0"/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4211960" y="3582989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upa 168"/>
          <p:cNvGrpSpPr/>
          <p:nvPr/>
        </p:nvGrpSpPr>
        <p:grpSpPr>
          <a:xfrm>
            <a:off x="3131840" y="3872081"/>
            <a:ext cx="2726439" cy="1285111"/>
            <a:chOff x="2110074" y="2276872"/>
            <a:chExt cx="2726439" cy="1285111"/>
          </a:xfrm>
        </p:grpSpPr>
        <p:grpSp>
          <p:nvGrpSpPr>
            <p:cNvPr id="170" name="Grupa 169"/>
            <p:cNvGrpSpPr>
              <a:grpSpLocks noChangeAspect="1"/>
            </p:cNvGrpSpPr>
            <p:nvPr/>
          </p:nvGrpSpPr>
          <p:grpSpPr>
            <a:xfrm>
              <a:off x="2411774" y="2374778"/>
              <a:ext cx="2424739" cy="968523"/>
              <a:chOff x="2411760" y="2374759"/>
              <a:chExt cx="5271169" cy="2105484"/>
            </a:xfrm>
          </p:grpSpPr>
          <p:sp>
            <p:nvSpPr>
              <p:cNvPr id="174" name="Łuk 173"/>
              <p:cNvSpPr/>
              <p:nvPr/>
            </p:nvSpPr>
            <p:spPr>
              <a:xfrm rot="16200000" flipH="1">
                <a:off x="3472666" y="3031587"/>
                <a:ext cx="1596111" cy="386501"/>
              </a:xfrm>
              <a:prstGeom prst="arc">
                <a:avLst>
                  <a:gd name="adj1" fmla="val 10832454"/>
                  <a:gd name="adj2" fmla="val 2157312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75" name="Grupa 174"/>
              <p:cNvGrpSpPr/>
              <p:nvPr/>
            </p:nvGrpSpPr>
            <p:grpSpPr>
              <a:xfrm>
                <a:off x="4077471" y="2405729"/>
                <a:ext cx="2061337" cy="1637235"/>
                <a:chOff x="1259632" y="3861048"/>
                <a:chExt cx="1152128" cy="864096"/>
              </a:xfrm>
              <a:solidFill>
                <a:schemeClr val="bg1"/>
              </a:solidFill>
            </p:grpSpPr>
            <p:sp>
              <p:nvSpPr>
                <p:cNvPr id="251" name="Łuk 250"/>
                <p:cNvSpPr/>
                <p:nvPr/>
              </p:nvSpPr>
              <p:spPr>
                <a:xfrm rot="5400000">
                  <a:off x="946448" y="4181812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52" name="Łącznik prosty 53"/>
                <p:cNvCxnSpPr>
                  <a:stCxn id="251" idx="0"/>
                </p:cNvCxnSpPr>
                <p:nvPr/>
              </p:nvCxnSpPr>
              <p:spPr>
                <a:xfrm flipV="1">
                  <a:off x="1371617" y="3861048"/>
                  <a:ext cx="1040143" cy="7865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Łącznik prosty 55"/>
                <p:cNvCxnSpPr/>
                <p:nvPr/>
              </p:nvCxnSpPr>
              <p:spPr>
                <a:xfrm>
                  <a:off x="2411760" y="3861048"/>
                  <a:ext cx="0" cy="8640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Łącznik prosty 57"/>
                <p:cNvCxnSpPr>
                  <a:stCxn id="251" idx="2"/>
                </p:cNvCxnSpPr>
                <p:nvPr/>
              </p:nvCxnSpPr>
              <p:spPr>
                <a:xfrm>
                  <a:off x="1370935" y="4710824"/>
                  <a:ext cx="1040825" cy="1432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Prostokąt 175"/>
              <p:cNvSpPr/>
              <p:nvPr/>
            </p:nvSpPr>
            <p:spPr>
              <a:xfrm>
                <a:off x="6073716" y="2405729"/>
                <a:ext cx="1352752" cy="16372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7" name="Łuk 176"/>
              <p:cNvSpPr/>
              <p:nvPr/>
            </p:nvSpPr>
            <p:spPr>
              <a:xfrm rot="5400000">
                <a:off x="6619615" y="2959579"/>
                <a:ext cx="1596112" cy="530516"/>
              </a:xfrm>
              <a:prstGeom prst="arc">
                <a:avLst>
                  <a:gd name="adj1" fmla="val 10832454"/>
                  <a:gd name="adj2" fmla="val 2157312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78" name="Łącznik prosty 63"/>
              <p:cNvCxnSpPr/>
              <p:nvPr/>
            </p:nvCxnSpPr>
            <p:spPr>
              <a:xfrm>
                <a:off x="4333082" y="2405728"/>
                <a:ext cx="3068622" cy="6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Łącznik prosty 64"/>
              <p:cNvCxnSpPr/>
              <p:nvPr/>
            </p:nvCxnSpPr>
            <p:spPr>
              <a:xfrm>
                <a:off x="4358519" y="4021371"/>
                <a:ext cx="3068622" cy="6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Grupa 179"/>
              <p:cNvGrpSpPr/>
              <p:nvPr/>
            </p:nvGrpSpPr>
            <p:grpSpPr>
              <a:xfrm>
                <a:off x="2781328" y="2374759"/>
                <a:ext cx="1506959" cy="432048"/>
                <a:chOff x="1187624" y="3645024"/>
                <a:chExt cx="1966775" cy="1368152"/>
              </a:xfrm>
            </p:grpSpPr>
            <p:sp>
              <p:nvSpPr>
                <p:cNvPr id="239" name="Łuk 238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40" name="Grupa 239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247" name="Łuk 246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48" name="Łącznik prosty 53"/>
                  <p:cNvCxnSpPr>
                    <a:stCxn id="247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Łącznik prosty 57"/>
                  <p:cNvCxnSpPr>
                    <a:stCxn id="247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1" name="Grupa 240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245" name="Prostokąt 244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46" name="Łuk 245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242" name="Prostokąt 241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43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upa 180"/>
              <p:cNvGrpSpPr/>
              <p:nvPr/>
            </p:nvGrpSpPr>
            <p:grpSpPr>
              <a:xfrm>
                <a:off x="2781328" y="2726172"/>
                <a:ext cx="1506959" cy="432048"/>
                <a:chOff x="1187624" y="3645024"/>
                <a:chExt cx="1966775" cy="1368152"/>
              </a:xfrm>
            </p:grpSpPr>
            <p:sp>
              <p:nvSpPr>
                <p:cNvPr id="227" name="Łuk 226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28" name="Grupa 227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235" name="Łuk 234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36" name="Łącznik prosty 53"/>
                  <p:cNvCxnSpPr>
                    <a:stCxn id="235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Łącznik prosty 57"/>
                  <p:cNvCxnSpPr>
                    <a:stCxn id="235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upa 228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233" name="Prostokąt 232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34" name="Łuk 233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230" name="Prostokąt 229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31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upa 181"/>
              <p:cNvGrpSpPr/>
              <p:nvPr/>
            </p:nvGrpSpPr>
            <p:grpSpPr>
              <a:xfrm>
                <a:off x="2781328" y="3068960"/>
                <a:ext cx="1506959" cy="432048"/>
                <a:chOff x="1187624" y="3645024"/>
                <a:chExt cx="1966775" cy="1368152"/>
              </a:xfrm>
            </p:grpSpPr>
            <p:sp>
              <p:nvSpPr>
                <p:cNvPr id="215" name="Łuk 214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16" name="Grupa 215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223" name="Łuk 222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24" name="Łącznik prosty 53"/>
                  <p:cNvCxnSpPr>
                    <a:stCxn id="223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Łącznik prosty 57"/>
                  <p:cNvCxnSpPr>
                    <a:stCxn id="223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7" name="Grupa 216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221" name="Prostokąt 220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22" name="Łuk 221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218" name="Prostokąt 217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19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upa 182"/>
              <p:cNvGrpSpPr/>
              <p:nvPr/>
            </p:nvGrpSpPr>
            <p:grpSpPr>
              <a:xfrm>
                <a:off x="2781328" y="3429000"/>
                <a:ext cx="1506959" cy="432048"/>
                <a:chOff x="1187624" y="3645024"/>
                <a:chExt cx="1966775" cy="1368152"/>
              </a:xfrm>
            </p:grpSpPr>
            <p:sp>
              <p:nvSpPr>
                <p:cNvPr id="203" name="Łuk 202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04" name="Grupa 203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211" name="Łuk 210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12" name="Łącznik prosty 53"/>
                  <p:cNvCxnSpPr>
                    <a:stCxn id="211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Łącznik prosty 57"/>
                  <p:cNvCxnSpPr>
                    <a:stCxn id="211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Grupa 204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209" name="Prostokąt 208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10" name="Łuk 209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206" name="Prostokąt 205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07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upa 183"/>
              <p:cNvGrpSpPr/>
              <p:nvPr/>
            </p:nvGrpSpPr>
            <p:grpSpPr>
              <a:xfrm>
                <a:off x="2771802" y="3785272"/>
                <a:ext cx="1498919" cy="216024"/>
                <a:chOff x="1187624" y="3645024"/>
                <a:chExt cx="1966775" cy="1368152"/>
              </a:xfrm>
            </p:grpSpPr>
            <p:sp>
              <p:nvSpPr>
                <p:cNvPr id="191" name="Łuk 190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192" name="Grupa 191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199" name="Łuk 198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00" name="Łącznik prosty 53"/>
                  <p:cNvCxnSpPr>
                    <a:stCxn id="199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Łącznik prosty 57"/>
                  <p:cNvCxnSpPr>
                    <a:stCxn id="199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upa 192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197" name="Prostokąt 196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98" name="Łuk 197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194" name="Prostokąt 193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195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Łącznik prostoliniowy 184"/>
              <p:cNvCxnSpPr>
                <a:stCxn id="191" idx="1"/>
              </p:cNvCxnSpPr>
              <p:nvPr/>
            </p:nvCxnSpPr>
            <p:spPr>
              <a:xfrm flipH="1" flipV="1">
                <a:off x="2411760" y="3875714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Łącznik prostoliniowy 185"/>
              <p:cNvCxnSpPr/>
              <p:nvPr/>
            </p:nvCxnSpPr>
            <p:spPr>
              <a:xfrm>
                <a:off x="2411760" y="3904179"/>
                <a:ext cx="0" cy="576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Łącznik prostoliniowy 186"/>
              <p:cNvCxnSpPr/>
              <p:nvPr/>
            </p:nvCxnSpPr>
            <p:spPr>
              <a:xfrm flipH="1" flipV="1">
                <a:off x="2411760" y="3616147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Łącznik prostoliniowy 187"/>
              <p:cNvCxnSpPr/>
              <p:nvPr/>
            </p:nvCxnSpPr>
            <p:spPr>
              <a:xfrm flipH="1" flipV="1">
                <a:off x="2434770" y="3258549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Łącznik prostoliniowy 188"/>
              <p:cNvCxnSpPr/>
              <p:nvPr/>
            </p:nvCxnSpPr>
            <p:spPr>
              <a:xfrm flipH="1" flipV="1">
                <a:off x="2411760" y="2893626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Łącznik prostoliniowy 189"/>
              <p:cNvCxnSpPr/>
              <p:nvPr/>
            </p:nvCxnSpPr>
            <p:spPr>
              <a:xfrm flipH="1" flipV="1">
                <a:off x="2434770" y="2536027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pole tekstowe 170"/>
            <p:cNvSpPr txBox="1"/>
            <p:nvPr/>
          </p:nvSpPr>
          <p:spPr>
            <a:xfrm>
              <a:off x="2114833" y="3284984"/>
              <a:ext cx="11610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>
                  <a:solidFill>
                    <a:schemeClr val="bg2">
                      <a:lumMod val="50000"/>
                    </a:schemeClr>
                  </a:solidFill>
                </a:rPr>
                <a:t>Bity systemowe</a:t>
              </a:r>
            </a:p>
          </p:txBody>
        </p:sp>
        <p:sp>
          <p:nvSpPr>
            <p:cNvPr id="172" name="pole tekstowe 171"/>
            <p:cNvSpPr txBox="1"/>
            <p:nvPr/>
          </p:nvSpPr>
          <p:spPr>
            <a:xfrm>
              <a:off x="2110074" y="2276872"/>
              <a:ext cx="3016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>
                  <a:solidFill>
                    <a:schemeClr val="bg2">
                      <a:lumMod val="50000"/>
                    </a:schemeClr>
                  </a:solidFill>
                </a:rPr>
                <a:t>I1</a:t>
              </a:r>
            </a:p>
            <a:p>
              <a:r>
                <a:rPr lang="pl-PL" sz="1200" dirty="0">
                  <a:solidFill>
                    <a:schemeClr val="bg2">
                      <a:lumMod val="50000"/>
                    </a:schemeClr>
                  </a:solidFill>
                </a:rPr>
                <a:t>I2</a:t>
              </a:r>
            </a:p>
            <a:p>
              <a:r>
                <a:rPr lang="pl-PL" sz="1200" dirty="0">
                  <a:solidFill>
                    <a:schemeClr val="bg2">
                      <a:lumMod val="50000"/>
                    </a:schemeClr>
                  </a:solidFill>
                </a:rPr>
                <a:t>I3</a:t>
              </a:r>
            </a:p>
            <a:p>
              <a:r>
                <a:rPr lang="pl-PL" sz="1200" dirty="0">
                  <a:solidFill>
                    <a:schemeClr val="bg2">
                      <a:lumMod val="50000"/>
                    </a:schemeClr>
                  </a:solidFill>
                </a:rPr>
                <a:t>I4</a:t>
              </a:r>
            </a:p>
          </p:txBody>
        </p:sp>
        <p:sp>
          <p:nvSpPr>
            <p:cNvPr id="173" name="pole tekstowe 172"/>
            <p:cNvSpPr txBox="1"/>
            <p:nvPr/>
          </p:nvSpPr>
          <p:spPr>
            <a:xfrm>
              <a:off x="3275856" y="2507754"/>
              <a:ext cx="1532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2">
                      <a:lumMod val="50000"/>
                    </a:schemeClr>
                  </a:solidFill>
                </a:rPr>
                <a:t>Kanał  </a:t>
              </a:r>
            </a:p>
            <a:p>
              <a:pPr algn="ctr"/>
              <a:r>
                <a:rPr lang="pl-PL" sz="1200" dirty="0">
                  <a:solidFill>
                    <a:schemeClr val="bg2">
                      <a:lumMod val="50000"/>
                    </a:schemeClr>
                  </a:solidFill>
                </a:rPr>
                <a:t>o przepustowości E2</a:t>
              </a:r>
            </a:p>
          </p:txBody>
        </p:sp>
      </p:grpSp>
      <p:sp>
        <p:nvSpPr>
          <p:cNvPr id="160" name="pole tekstowe 159">
            <a:extLst>
              <a:ext uri="{FF2B5EF4-FFF2-40B4-BE49-F238E27FC236}">
                <a16:creationId xmlns:a16="http://schemas.microsoft.com/office/drawing/2014/main" id="{FFF14831-50CE-4F71-A809-FABBAA54A6A9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043052792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6296" x="4581525" y="4027488"/>
          <p14:tracePt t="6314" x="4581525" y="4037013"/>
          <p14:tracePt t="6378" x="4581525" y="4044950"/>
          <p14:tracePt t="6385" x="4598988" y="4054475"/>
          <p14:tracePt t="6385" x="4616450" y="4054475"/>
          <p14:tracePt t="6393" x="4633913" y="4062413"/>
          <p14:tracePt t="6405" x="4660900" y="4071938"/>
          <p14:tracePt t="6422" x="4679950" y="4071938"/>
          <p14:tracePt t="6439" x="4697413" y="4071938"/>
          <p14:tracePt t="6455" x="4759325" y="4071938"/>
          <p14:tracePt t="6472" x="4795838" y="4071938"/>
          <p14:tracePt t="6489" x="4938713" y="4071938"/>
          <p14:tracePt t="6505" x="5153025" y="4098925"/>
          <p14:tracePt t="6523" x="5357813" y="4143375"/>
          <p14:tracePt t="6540" x="5491163" y="4160838"/>
          <p14:tracePt t="6556" x="5518150" y="4170363"/>
          <p14:tracePt t="6705" x="5518150" y="4160838"/>
          <p14:tracePt t="6722" x="5518150" y="4152900"/>
          <p14:tracePt t="6737" x="5518150" y="4133850"/>
          <p14:tracePt t="6754" x="5518150" y="4125913"/>
          <p14:tracePt t="6761" x="5510213" y="4125913"/>
          <p14:tracePt t="6769" x="5510213" y="4116388"/>
          <p14:tracePt t="6777" x="5500688" y="4098925"/>
          <p14:tracePt t="6789" x="5473700" y="4089400"/>
          <p14:tracePt t="6805" x="5446713" y="4062413"/>
          <p14:tracePt t="6822" x="5429250" y="4054475"/>
          <p14:tracePt t="6840" x="5402263" y="4037013"/>
          <p14:tracePt t="6857" x="5357813" y="4017963"/>
          <p14:tracePt t="6873" x="5259388" y="3990975"/>
          <p14:tracePt t="6891" x="5180013" y="3983038"/>
          <p14:tracePt t="6906" x="5099050" y="3965575"/>
          <p14:tracePt t="6924" x="5027613" y="3965575"/>
          <p14:tracePt t="6940" x="4965700" y="3965575"/>
          <p14:tracePt t="6957" x="4911725" y="3965575"/>
          <p14:tracePt t="6973" x="4857750" y="3965575"/>
          <p14:tracePt t="6990" x="4822825" y="3973513"/>
          <p14:tracePt t="7006" x="4786313" y="3983038"/>
          <p14:tracePt t="7023" x="4751388" y="4000500"/>
          <p14:tracePt t="7040" x="4697413" y="4027488"/>
          <p14:tracePt t="7057" x="4643438" y="4044950"/>
          <p14:tracePt t="7074" x="4616450" y="4044950"/>
          <p14:tracePt t="7090" x="4581525" y="4054475"/>
          <p14:tracePt t="7107" x="4554538" y="4054475"/>
          <p14:tracePt t="7123" x="4518025" y="4081463"/>
          <p14:tracePt t="7140" x="4483100" y="4108450"/>
          <p14:tracePt t="7157" x="4456113" y="4133850"/>
          <p14:tracePt t="7174" x="4419600" y="4160838"/>
          <p14:tracePt t="7190" x="4394200" y="4197350"/>
          <p14:tracePt t="7207" x="4367213" y="4214813"/>
          <p14:tracePt t="7223" x="4348163" y="4251325"/>
          <p14:tracePt t="7240" x="4340225" y="4276725"/>
          <p14:tracePt t="7257" x="4330700" y="4322763"/>
          <p14:tracePt t="7274" x="4330700" y="4367213"/>
          <p14:tracePt t="7290" x="4330700" y="4402138"/>
          <p14:tracePt t="7308" x="4340225" y="4438650"/>
          <p14:tracePt t="7324" x="4357688" y="4465638"/>
          <p14:tracePt t="7341" x="4375150" y="4483100"/>
          <p14:tracePt t="7358" x="4394200" y="4518025"/>
          <p14:tracePt t="7375" x="4411663" y="4562475"/>
          <p14:tracePt t="7392" x="4429125" y="4598988"/>
          <p14:tracePt t="7408" x="4456113" y="4643438"/>
          <p14:tracePt t="7425" x="4491038" y="4679950"/>
          <p14:tracePt t="7441" x="4554538" y="4705350"/>
          <p14:tracePt t="7459" x="4589463" y="4724400"/>
          <p14:tracePt t="7475" x="4608513" y="4732338"/>
          <p14:tracePt t="7491" x="4643438" y="4751388"/>
          <p14:tracePt t="7508" x="4660900" y="4759325"/>
          <p14:tracePt t="7525" x="4697413" y="4759325"/>
          <p14:tracePt t="7541" x="4732338" y="4759325"/>
          <p14:tracePt t="7558" x="4768850" y="4759325"/>
          <p14:tracePt t="7575" x="4795838" y="4768850"/>
          <p14:tracePt t="7592" x="4830763" y="4768850"/>
          <p14:tracePt t="7608" x="4867275" y="4776788"/>
          <p14:tracePt t="7625" x="4894263" y="4776788"/>
          <p14:tracePt t="7641" x="4919663" y="4776788"/>
          <p14:tracePt t="7659" x="4956175" y="4776788"/>
          <p14:tracePt t="7675" x="5000625" y="4776788"/>
          <p14:tracePt t="7692" x="5054600" y="4776788"/>
          <p14:tracePt t="7708" x="5108575" y="4776788"/>
          <p14:tracePt t="7725" x="5160963" y="4776788"/>
          <p14:tracePt t="7741" x="5214938" y="4776788"/>
          <p14:tracePt t="7757" x="5268913" y="4776788"/>
          <p14:tracePt t="7774" x="5313363" y="4776788"/>
          <p14:tracePt t="7791" x="5348288" y="4776788"/>
          <p14:tracePt t="7807" x="5394325" y="4768850"/>
          <p14:tracePt t="7824" x="5411788" y="4768850"/>
          <p14:tracePt t="7841" x="5446713" y="4759325"/>
          <p14:tracePt t="7857" x="5483225" y="4751388"/>
          <p14:tracePt t="7874" x="5518150" y="4741863"/>
          <p14:tracePt t="7891" x="5562600" y="4732338"/>
          <p14:tracePt t="7908" x="5616575" y="4705350"/>
          <p14:tracePt t="7924" x="5680075" y="4697413"/>
          <p14:tracePt t="7941" x="5751513" y="4670425"/>
          <p14:tracePt t="7957" x="5795963" y="4652963"/>
          <p14:tracePt t="7974" x="5830888" y="4625975"/>
          <p14:tracePt t="7991" x="5848350" y="4608513"/>
          <p14:tracePt t="8008" x="5867400" y="4562475"/>
          <p14:tracePt t="8024" x="5875338" y="4527550"/>
          <p14:tracePt t="8042" x="5875338" y="4491038"/>
          <p14:tracePt t="8058" x="5875338" y="4438650"/>
          <p14:tracePt t="8074" x="5875338" y="4402138"/>
          <p14:tracePt t="8091" x="5875338" y="4375150"/>
          <p14:tracePt t="8108" x="5875338" y="4348163"/>
          <p14:tracePt t="8124" x="5875338" y="4330700"/>
          <p14:tracePt t="8141" x="5875338" y="4313238"/>
          <p14:tracePt t="8158" x="5875338" y="4286250"/>
          <p14:tracePt t="8174" x="5848350" y="4251325"/>
          <p14:tracePt t="8191" x="5813425" y="4214813"/>
          <p14:tracePt t="8208" x="5759450" y="4170363"/>
          <p14:tracePt t="8225" x="5688013" y="4116388"/>
          <p14:tracePt t="8241" x="5616575" y="4062413"/>
          <p14:tracePt t="8258" x="5554663" y="4027488"/>
          <p14:tracePt t="8275" x="5491163" y="4000500"/>
          <p14:tracePt t="8291" x="5429250" y="3983038"/>
          <p14:tracePt t="8308" x="5375275" y="3965575"/>
          <p14:tracePt t="8325" x="5303838" y="3956050"/>
          <p14:tracePt t="8341" x="5232400" y="3946525"/>
          <p14:tracePt t="8358" x="5143500" y="3929063"/>
          <p14:tracePt t="8375" x="5072063" y="3929063"/>
          <p14:tracePt t="8391" x="5010150" y="3929063"/>
          <p14:tracePt t="8409" x="4965700" y="3929063"/>
          <p14:tracePt t="8425" x="4929188" y="3929063"/>
          <p14:tracePt t="8441" x="4857750" y="3929063"/>
          <p14:tracePt t="8459" x="4830763" y="3929063"/>
          <p14:tracePt t="8475" x="4803775" y="3929063"/>
          <p14:tracePt t="8492" x="4786313" y="3929063"/>
          <p14:tracePt t="8509" x="4751388" y="3929063"/>
          <p14:tracePt t="8525" x="4724400" y="3929063"/>
          <p14:tracePt t="8542" x="4670425" y="3938588"/>
          <p14:tracePt t="8559" x="4625975" y="3946525"/>
          <p14:tracePt t="8576" x="4589463" y="3965575"/>
          <p14:tracePt t="8593" x="4562475" y="3965575"/>
          <p14:tracePt t="8609" x="4554538" y="3983038"/>
          <p14:tracePt t="8625" x="4545013" y="3983038"/>
          <p14:tracePt t="8625" x="4537075" y="3990975"/>
          <p14:tracePt t="8642" x="4510088" y="4000500"/>
          <p14:tracePt t="8658" x="4473575" y="4027488"/>
          <p14:tracePt t="8674" x="4438650" y="4054475"/>
          <p14:tracePt t="8691" x="4375150" y="4089400"/>
          <p14:tracePt t="8709" x="4322763" y="4133850"/>
          <p14:tracePt t="8725" x="4286250" y="4160838"/>
          <p14:tracePt t="8742" x="4251325" y="4197350"/>
          <p14:tracePt t="8758" x="4224338" y="4214813"/>
          <p14:tracePt t="8774" x="4214813" y="4232275"/>
          <p14:tracePt t="8791" x="4197350" y="4268788"/>
          <p14:tracePt t="8808" x="4187825" y="4303713"/>
          <p14:tracePt t="8824" x="4179888" y="4330700"/>
          <p14:tracePt t="8841" x="4179888" y="4402138"/>
          <p14:tracePt t="8858" x="4179888" y="4438650"/>
          <p14:tracePt t="8874" x="4179888" y="4473575"/>
          <p14:tracePt t="8891" x="4179888" y="4537075"/>
          <p14:tracePt t="8908" x="4179888" y="4589463"/>
          <p14:tracePt t="8925" x="4179888" y="4625975"/>
          <p14:tracePt t="8941" x="4179888" y="4660900"/>
          <p14:tracePt t="8958" x="4179888" y="4687888"/>
          <p14:tracePt t="8974" x="4187825" y="4714875"/>
          <p14:tracePt t="8991" x="4197350" y="4724400"/>
          <p14:tracePt t="9027" x="4197350" y="4732338"/>
          <p14:tracePt t="9051" x="4205288" y="4741863"/>
          <p14:tracePt t="9063" x="4205288" y="4751388"/>
          <p14:tracePt t="9079" x="4205288" y="4759325"/>
          <p14:tracePt t="9091" x="4205288" y="4768850"/>
          <p14:tracePt t="9094" x="4205288" y="4795838"/>
          <p14:tracePt t="9108" x="4205288" y="4813300"/>
          <p14:tracePt t="9124" x="4205288" y="4822825"/>
          <p14:tracePt t="9313" x="4197350" y="4822825"/>
          <p14:tracePt t="9321" x="4187825" y="4822825"/>
          <p14:tracePt t="9329" x="4179888" y="4813300"/>
          <p14:tracePt t="9341" x="4160838" y="4795838"/>
          <p14:tracePt t="9359" x="4143375" y="4786313"/>
          <p14:tracePt t="9375" x="4133850" y="4786313"/>
          <p14:tracePt t="9418" x="4125913" y="4786313"/>
          <p14:tracePt t="9439" x="4125913" y="4776788"/>
          <p14:tracePt t="9458" x="4116388" y="4776788"/>
          <p14:tracePt t="9466" x="4116388" y="4768850"/>
          <p14:tracePt t="9482" x="4108450" y="4768850"/>
          <p14:tracePt t="9483" x="4098925" y="4759325"/>
          <p14:tracePt t="9491" x="4071938" y="4759325"/>
          <p14:tracePt t="9508" x="4062413" y="4751388"/>
          <p14:tracePt t="9525" x="4054475" y="4751388"/>
          <p14:tracePt t="9542" x="4044950" y="4751388"/>
          <p14:tracePt t="9558" x="4037013" y="4732338"/>
          <p14:tracePt t="9575" x="4017963" y="4732338"/>
          <p14:tracePt t="9593" x="4010025" y="4724400"/>
          <p14:tracePt t="9609" x="3990975" y="4714875"/>
          <p14:tracePt t="9609" x="3990975" y="4705350"/>
          <p14:tracePt t="9626" x="3973513" y="4705350"/>
          <p14:tracePt t="9642" x="3946525" y="4687888"/>
          <p14:tracePt t="9659" x="3929063" y="4679950"/>
          <p14:tracePt t="9675" x="3919538" y="4679950"/>
          <p14:tracePt t="9692" x="3911600" y="4660900"/>
          <p14:tracePt t="9709" x="3894138" y="4652963"/>
          <p14:tracePt t="9725" x="3894138" y="4643438"/>
          <p14:tracePt t="9742" x="3884613" y="4633913"/>
          <p14:tracePt t="9759" x="3875088" y="4616450"/>
          <p14:tracePt t="9775" x="3848100" y="4616450"/>
          <p14:tracePt t="9792" x="3830638" y="4608513"/>
          <p14:tracePt t="9809" x="3822700" y="4589463"/>
          <p14:tracePt t="9825" x="3822700" y="4572000"/>
          <p14:tracePt t="9842" x="3803650" y="4545013"/>
          <p14:tracePt t="9859" x="3803650" y="4537075"/>
          <p14:tracePt t="9875" x="3795713" y="4527550"/>
          <p14:tracePt t="9892" x="3795713" y="4510088"/>
          <p14:tracePt t="9909" x="3795713" y="4491038"/>
          <p14:tracePt t="9926" x="3776663" y="4473575"/>
          <p14:tracePt t="9942" x="3776663" y="4446588"/>
          <p14:tracePt t="9959" x="3768725" y="4419600"/>
          <p14:tracePt t="9976" x="3759200" y="4402138"/>
          <p14:tracePt t="9992" x="3759200" y="4375150"/>
          <p14:tracePt t="10009" x="3751263" y="4348163"/>
          <p14:tracePt t="10026" x="3751263" y="4340225"/>
          <p14:tracePt t="10042" x="3751263" y="4322763"/>
          <p14:tracePt t="10059" x="3741738" y="4303713"/>
          <p14:tracePt t="10076" x="3741738" y="4286250"/>
          <p14:tracePt t="10092" x="3741738" y="4268788"/>
          <p14:tracePt t="10109" x="3732213" y="4241800"/>
          <p14:tracePt t="10126" x="3724275" y="4232275"/>
          <p14:tracePt t="10142" x="3724275" y="4197350"/>
          <p14:tracePt t="10159" x="3724275" y="4187825"/>
          <p14:tracePt t="10176" x="3724275" y="4160838"/>
          <p14:tracePt t="10192" x="3724275" y="4143375"/>
          <p14:tracePt t="10210" x="3724275" y="4133850"/>
          <p14:tracePt t="10249" x="3714750" y="4133850"/>
          <p14:tracePt t="10259" x="3714750" y="4125913"/>
          <p14:tracePt t="10262" x="3714750" y="4116388"/>
          <p14:tracePt t="10276" x="3714750" y="4108450"/>
          <p14:tracePt t="10292" x="3714750" y="4098925"/>
          <p14:tracePt t="10309" x="3714750" y="4089400"/>
          <p14:tracePt t="10326" x="3714750" y="4071938"/>
          <p14:tracePt t="10342" x="3714750" y="4062413"/>
          <p14:tracePt t="10359" x="3724275" y="4044950"/>
          <p14:tracePt t="10376" x="3732213" y="4027488"/>
          <p14:tracePt t="10376" x="3732213" y="4010025"/>
          <p14:tracePt t="10409" x="3741738" y="3990975"/>
          <p14:tracePt t="10412" x="3759200" y="3973513"/>
          <p14:tracePt t="10427" x="3759200" y="3965575"/>
          <p14:tracePt t="10465" x="3759200" y="3956050"/>
          <p14:tracePt t="10521" x="3759200" y="3938588"/>
          <p14:tracePt t="10545" x="3759200" y="3929063"/>
          <p14:tracePt t="10558" x="3759200" y="3919538"/>
          <p14:tracePt t="10575" x="3759200" y="3911600"/>
          <p14:tracePt t="10592" x="3759200" y="3902075"/>
          <p14:tracePt t="10706" x="3759200" y="3894138"/>
          <p14:tracePt t="10729" x="3759200" y="3884613"/>
          <p14:tracePt t="10753" x="3759200" y="3875088"/>
          <p14:tracePt t="10761" x="3751263" y="3875088"/>
          <p14:tracePt t="10778" x="3751263" y="3867150"/>
          <p14:tracePt t="10849" x="3741738" y="3867150"/>
          <p14:tracePt t="10865" x="3741738" y="3875088"/>
          <p14:tracePt t="10873" x="3741738" y="3884613"/>
          <p14:tracePt t="10875" x="3732213" y="3894138"/>
          <p14:tracePt t="10892" x="3724275" y="3911600"/>
          <p14:tracePt t="10909" x="3714750" y="3929063"/>
          <p14:tracePt t="10925" x="3705225" y="3938588"/>
          <p14:tracePt t="10942" x="3697288" y="3956050"/>
          <p14:tracePt t="10978" x="3697288" y="3965575"/>
          <p14:tracePt t="10982" x="3687763" y="3965575"/>
          <p14:tracePt t="11145" x="3679825" y="3965575"/>
          <p14:tracePt t="11153" x="3670300" y="3956050"/>
          <p14:tracePt t="11161" x="3670300" y="3946525"/>
          <p14:tracePt t="11178" x="3660775" y="3946525"/>
          <p14:tracePt t="11179" x="3660775" y="3938588"/>
          <p14:tracePt t="11231" x="3652838" y="3938588"/>
          <p14:tracePt t="11249" x="3643313" y="3929063"/>
          <p14:tracePt t="11273" x="3643313" y="3919538"/>
          <p14:tracePt t="11274" x="3633788" y="3919538"/>
          <p14:tracePt t="11306" x="3625850" y="3919538"/>
          <p14:tracePt t="11315" x="3625850" y="3911600"/>
          <p14:tracePt t="11315" x="3608388" y="3911600"/>
          <p14:tracePt t="11345" x="3608388" y="3902075"/>
          <p14:tracePt t="11353" x="3598863" y="3902075"/>
          <p14:tracePt t="11370" x="3589338" y="3902075"/>
          <p14:tracePt t="11377" x="3581400" y="3894138"/>
          <p14:tracePt t="11379" x="3581400" y="3884613"/>
          <p14:tracePt t="11474" x="3571875" y="3884613"/>
          <p14:tracePt t="11489" x="3571875" y="3894138"/>
          <p14:tracePt t="11497" x="3562350" y="3902075"/>
          <p14:tracePt t="11509" x="3554413" y="3902075"/>
          <p14:tracePt t="11511" x="3544888" y="3911600"/>
          <p14:tracePt t="11526" x="3544888" y="3919538"/>
          <p14:tracePt t="11673" x="3536950" y="3911600"/>
          <p14:tracePt t="11817" x="3527425" y="3911600"/>
          <p14:tracePt t="11841" x="3517900" y="3911600"/>
          <p14:tracePt t="11849" x="3517900" y="3919538"/>
          <p14:tracePt t="11853" x="3509963" y="3919538"/>
          <p14:tracePt t="11860" x="3490913" y="3938588"/>
          <p14:tracePt t="11876" x="3482975" y="3938588"/>
          <p14:tracePt t="12017" x="3473450" y="3938588"/>
          <p14:tracePt t="12049" x="3465513" y="3938588"/>
          <p14:tracePt t="12057" x="3465513" y="3929063"/>
          <p14:tracePt t="12154" x="3455988" y="3929063"/>
          <p14:tracePt t="12218" x="3455988" y="3919538"/>
          <p14:tracePt t="12706" x="3455988" y="3911600"/>
          <p14:tracePt t="12865" x="3446463" y="3911600"/>
          <p14:tracePt t="12881" x="3438525" y="3894138"/>
          <p14:tracePt t="12889" x="3419475" y="3875088"/>
          <p14:tracePt t="12897" x="3394075" y="3848100"/>
          <p14:tracePt t="12911" x="3357563" y="3822700"/>
          <p14:tracePt t="12912" x="3187700" y="3714750"/>
          <p14:tracePt t="12927" x="2938463" y="3554413"/>
          <p14:tracePt t="12944" x="2490788" y="3322638"/>
          <p14:tracePt t="12961" x="2179638" y="3152775"/>
          <p14:tracePt t="12978" x="1911350" y="2982913"/>
          <p14:tracePt t="12994" x="1697038" y="2840038"/>
          <p14:tracePt t="13011" x="1490663" y="2724150"/>
          <p14:tracePt t="13028" x="1374775" y="2643188"/>
          <p14:tracePt t="13044" x="1285875" y="2581275"/>
          <p14:tracePt t="13061" x="1241425" y="2544763"/>
          <p14:tracePt t="13079" x="1231900" y="2509838"/>
          <p14:tracePt t="13095" x="1223963" y="2500313"/>
          <p14:tracePt t="13112" x="1214438" y="2473325"/>
          <p14:tracePt t="13129" x="1204913" y="2446338"/>
          <p14:tracePt t="13146" x="1169988" y="2419350"/>
          <p14:tracePt t="13162" x="1133475" y="2384425"/>
          <p14:tracePt t="13179" x="1108075" y="2357438"/>
          <p14:tracePt t="13195" x="1108075" y="2339975"/>
          <p14:tracePt t="13212" x="1098550" y="2312988"/>
          <p14:tracePt t="13229" x="1089025" y="2303463"/>
          <p14:tracePt t="13246" x="1089025" y="2286000"/>
          <p14:tracePt t="13262" x="1081088" y="2276475"/>
          <p14:tracePt t="13279" x="1081088" y="2259013"/>
          <p14:tracePt t="13296" x="1081088" y="2251075"/>
          <p14:tracePt t="13333" x="1081088" y="2241550"/>
          <p14:tracePt t="13513" x="1071563" y="2241550"/>
          <p14:tracePt t="13537" x="1071563" y="2251075"/>
          <p14:tracePt t="13744" x="1071563" y="2268538"/>
          <p14:tracePt t="13753" x="1062038" y="2276475"/>
          <p14:tracePt t="13754" x="1062038" y="2286000"/>
          <p14:tracePt t="13761" x="1054100" y="2303463"/>
          <p14:tracePt t="13778" x="1044575" y="2322513"/>
          <p14:tracePt t="13858" x="1044575" y="2330450"/>
          <p14:tracePt t="13905" x="1036638" y="2330450"/>
          <p14:tracePt t="13921" x="1027113" y="2347913"/>
          <p14:tracePt t="13930" x="1017588" y="2366963"/>
          <p14:tracePt t="13945" x="1009650" y="2384425"/>
          <p14:tracePt t="13946" x="990600" y="2401888"/>
          <p14:tracePt t="13962" x="973138" y="2428875"/>
          <p14:tracePt t="13978" x="973138" y="2438400"/>
          <p14:tracePt t="13995" x="965200" y="2455863"/>
          <p14:tracePt t="14013" x="965200" y="2465388"/>
          <p14:tracePt t="14030" x="955675" y="2509838"/>
          <p14:tracePt t="14046" x="946150" y="2527300"/>
          <p14:tracePt t="14063" x="946150" y="2562225"/>
          <p14:tracePt t="14079" x="938213" y="2589213"/>
          <p14:tracePt t="14096" x="938213" y="2616200"/>
          <p14:tracePt t="14112" x="938213" y="2687638"/>
          <p14:tracePt t="14130" x="938213" y="2732088"/>
          <p14:tracePt t="14146" x="938213" y="2759075"/>
          <p14:tracePt t="14162" x="938213" y="2803525"/>
          <p14:tracePt t="14179" x="946150" y="2822575"/>
          <p14:tracePt t="14196" x="955675" y="2857500"/>
          <p14:tracePt t="14212" x="955675" y="2884488"/>
          <p14:tracePt t="14229" x="955675" y="2894013"/>
          <p14:tracePt t="14246" x="955675" y="2901950"/>
          <p14:tracePt t="14262" x="965200" y="2901950"/>
          <p14:tracePt t="14279" x="965200" y="2911475"/>
          <p14:tracePt t="14295" x="965200" y="2919413"/>
          <p14:tracePt t="14312" x="973138" y="2928938"/>
          <p14:tracePt t="14329" x="973138" y="2946400"/>
          <p14:tracePt t="14346" x="973138" y="2965450"/>
          <p14:tracePt t="14362" x="973138" y="2973388"/>
          <p14:tracePt t="14379" x="973138" y="2982913"/>
          <p14:tracePt t="14481" x="973138" y="2990850"/>
          <p14:tracePt t="14705" x="973138" y="3009900"/>
          <p14:tracePt t="14713" x="973138" y="3017838"/>
          <p14:tracePt t="14721" x="965200" y="3071813"/>
          <p14:tracePt t="14729" x="946150" y="3143250"/>
          <p14:tracePt t="14745" x="938213" y="3224213"/>
          <p14:tracePt t="14762" x="938213" y="3322638"/>
          <p14:tracePt t="14779" x="938213" y="3411538"/>
          <p14:tracePt t="14796" x="938213" y="3490913"/>
          <p14:tracePt t="14812" x="938213" y="3581400"/>
          <p14:tracePt t="14829" x="938213" y="3633788"/>
          <p14:tracePt t="14846" x="938213" y="3652838"/>
          <p14:tracePt t="14863" x="938213" y="3660775"/>
          <p14:tracePt t="15129" x="938213" y="3652838"/>
          <p14:tracePt t="15132" x="938213" y="3633788"/>
          <p14:tracePt t="15154" x="938213" y="3625850"/>
          <p14:tracePt t="15162" x="946150" y="3608388"/>
          <p14:tracePt t="15164" x="946150" y="3598863"/>
          <p14:tracePt t="15179" x="946150" y="3581400"/>
          <p14:tracePt t="15274" x="946150" y="3589338"/>
          <p14:tracePt t="15281" x="946150" y="3608388"/>
          <p14:tracePt t="15286" x="946150" y="3625850"/>
          <p14:tracePt t="15296" x="928688" y="3724275"/>
          <p14:tracePt t="15313" x="911225" y="3803650"/>
          <p14:tracePt t="15330" x="893763" y="3884613"/>
          <p14:tracePt t="15347" x="893763" y="3938588"/>
          <p14:tracePt t="15364" x="893763" y="3990975"/>
          <p14:tracePt t="15380" x="893763" y="4037013"/>
          <p14:tracePt t="15398" x="893763" y="4089400"/>
          <p14:tracePt t="15414" x="893763" y="4098925"/>
          <p14:tracePt t="15430" x="893763" y="4116388"/>
          <p14:tracePt t="15447" x="893763" y="4125913"/>
          <p14:tracePt t="15464" x="893763" y="4143375"/>
          <p14:tracePt t="15481" x="893763" y="4170363"/>
          <p14:tracePt t="15499" x="893763" y="4214813"/>
          <p14:tracePt t="15514" x="893763" y="4232275"/>
          <p14:tracePt t="15531" x="893763" y="4251325"/>
          <p14:tracePt t="15547" x="893763" y="4268788"/>
          <p14:tracePt t="15564" x="893763" y="4276725"/>
          <p14:tracePt t="15597" x="893763" y="4295775"/>
          <p14:tracePt t="15602" x="901700" y="4303713"/>
          <p14:tracePt t="15631" x="901700" y="4330700"/>
          <p14:tracePt t="15635" x="901700" y="4340225"/>
          <p14:tracePt t="15647" x="901700" y="4357688"/>
          <p14:tracePt t="15701" x="901700" y="4367213"/>
          <p14:tracePt t="16121" x="901700" y="4375150"/>
          <p14:tracePt t="16129" x="901700" y="4384675"/>
          <p14:tracePt t="16138" x="901700" y="4402138"/>
          <p14:tracePt t="16139" x="901700" y="4419600"/>
          <p14:tracePt t="16147" x="901700" y="4456113"/>
          <p14:tracePt t="16164" x="911225" y="4510088"/>
          <p14:tracePt t="16181" x="938213" y="4537075"/>
          <p14:tracePt t="16198" x="965200" y="4581525"/>
          <p14:tracePt t="16215" x="1000125" y="4608513"/>
          <p14:tracePt t="16232" x="1071563" y="4652963"/>
          <p14:tracePt t="16249" x="1196975" y="4724400"/>
          <p14:tracePt t="16265" x="1419225" y="4848225"/>
          <p14:tracePt t="16282" x="1517650" y="4919663"/>
          <p14:tracePt t="16299" x="1625600" y="4991100"/>
          <p14:tracePt t="16315" x="1714500" y="5045075"/>
          <p14:tracePt t="16332" x="1758950" y="5072063"/>
          <p14:tracePt t="16349" x="1857375" y="5116513"/>
          <p14:tracePt t="16365" x="1955800" y="5153025"/>
          <p14:tracePt t="16382" x="2071688" y="5205413"/>
          <p14:tracePt t="16399" x="2214563" y="5251450"/>
          <p14:tracePt t="16416" x="2339975" y="5276850"/>
          <p14:tracePt t="16432" x="2428875" y="5295900"/>
          <p14:tracePt t="16449" x="2500313" y="5303838"/>
          <p14:tracePt t="16465" x="2554288" y="5313363"/>
          <p14:tracePt t="16482" x="2562225" y="5313363"/>
          <p14:tracePt t="16499" x="2598738" y="5313363"/>
          <p14:tracePt t="16516" x="2633663" y="5322888"/>
          <p14:tracePt t="16532" x="2687638" y="5322888"/>
          <p14:tracePt t="16549" x="2732088" y="5322888"/>
          <p14:tracePt t="16565" x="2759075" y="5322888"/>
          <p14:tracePt t="16582" x="2795588" y="5322888"/>
          <p14:tracePt t="16599" x="2822575" y="5322888"/>
          <p14:tracePt t="16616" x="2830513" y="5322888"/>
          <p14:tracePt t="16632" x="2857500" y="5313363"/>
          <p14:tracePt t="16649" x="2919413" y="5303838"/>
          <p14:tracePt t="16666" x="2955925" y="5303838"/>
          <p14:tracePt t="16682" x="3000375" y="5303838"/>
          <p14:tracePt t="16699" x="3036888" y="5303838"/>
          <p14:tracePt t="16716" x="3071813" y="5303838"/>
          <p14:tracePt t="16732" x="3089275" y="5303838"/>
          <p14:tracePt t="16749" x="3116263" y="5303838"/>
          <p14:tracePt t="16766" x="3143250" y="5303838"/>
          <p14:tracePt t="16782" x="3187700" y="5303838"/>
          <p14:tracePt t="16799" x="3232150" y="5303838"/>
          <p14:tracePt t="16816" x="3268663" y="5303838"/>
          <p14:tracePt t="16833" x="3330575" y="5322888"/>
          <p14:tracePt t="16849" x="3402013" y="5340350"/>
          <p14:tracePt t="16866" x="3446463" y="5348288"/>
          <p14:tracePt t="16882" x="3482975" y="5348288"/>
          <p14:tracePt t="16899" x="3536950" y="5348288"/>
          <p14:tracePt t="16916" x="3598863" y="5348288"/>
          <p14:tracePt t="16933" x="3679825" y="5348288"/>
          <p14:tracePt t="16949" x="3759200" y="5348288"/>
          <p14:tracePt t="16966" x="3867150" y="5340350"/>
          <p14:tracePt t="16982" x="3990975" y="5322888"/>
          <p14:tracePt t="16999" x="4081463" y="5313363"/>
          <p14:tracePt t="17016" x="4133850" y="5303838"/>
          <p14:tracePt t="17034" x="4170363" y="5286375"/>
          <p14:tracePt t="17034" x="4170363" y="5276850"/>
          <p14:tracePt t="17050" x="4187825" y="5276850"/>
          <p14:tracePt t="17066" x="4197350" y="5251450"/>
          <p14:tracePt t="17083" x="4214813" y="5224463"/>
          <p14:tracePt t="17099" x="4214813" y="5214938"/>
          <p14:tracePt t="17116" x="4224338" y="5205413"/>
          <p14:tracePt t="17133" x="4232275" y="5197475"/>
          <p14:tracePt t="17150" x="4251325" y="5197475"/>
          <p14:tracePt t="17166" x="4259263" y="5187950"/>
          <p14:tracePt t="17183" x="4259263" y="5180013"/>
          <p14:tracePt t="17199" x="4276725" y="5160963"/>
          <p14:tracePt t="17216" x="4276725" y="5126038"/>
          <p14:tracePt t="17233" x="4276725" y="5089525"/>
          <p14:tracePt t="17250" x="4276725" y="5054600"/>
          <p14:tracePt t="17266" x="4268788" y="5037138"/>
          <p14:tracePt t="17283" x="4251325" y="5010150"/>
          <p14:tracePt t="17299" x="4232275" y="4956175"/>
          <p14:tracePt t="17317" x="4205288" y="4919663"/>
          <p14:tracePt t="17333" x="4152900" y="4902200"/>
          <p14:tracePt t="17350" x="4071938" y="4867275"/>
          <p14:tracePt t="17366" x="3983038" y="4830763"/>
          <p14:tracePt t="17383" x="3875088" y="4795838"/>
          <p14:tracePt t="17399" x="3751263" y="4768850"/>
          <p14:tracePt t="17416" x="3616325" y="4741863"/>
          <p14:tracePt t="17433" x="3465513" y="4697413"/>
          <p14:tracePt t="17450" x="3384550" y="4687888"/>
          <p14:tracePt t="17466" x="3330575" y="4670425"/>
          <p14:tracePt t="17483" x="3303588" y="4660900"/>
          <p14:tracePt t="17500" x="3259138" y="4652963"/>
          <p14:tracePt t="17516" x="3232150" y="4643438"/>
          <p14:tracePt t="17534" x="3179763" y="4643438"/>
          <p14:tracePt t="17550" x="3125788" y="4643438"/>
          <p14:tracePt t="17567" x="3081338" y="4643438"/>
          <p14:tracePt t="17583" x="3044825" y="4643438"/>
          <p14:tracePt t="17600" x="3000375" y="4652963"/>
          <p14:tracePt t="17616" x="2965450" y="4652963"/>
          <p14:tracePt t="17616" x="2946400" y="4652963"/>
          <p14:tracePt t="17650" x="2938463" y="4652963"/>
          <p14:tracePt t="17673" x="2928938" y="4652963"/>
          <p14:tracePt t="17689" x="2911475" y="4652963"/>
          <p14:tracePt t="17700" x="2911475" y="4643438"/>
          <p14:tracePt t="17703" x="2884488" y="4633913"/>
          <p14:tracePt t="17716" x="2840038" y="4625975"/>
          <p14:tracePt t="17733" x="2795588" y="4608513"/>
          <p14:tracePt t="17750" x="2724150" y="4598988"/>
          <p14:tracePt t="17767" x="2652713" y="4589463"/>
          <p14:tracePt t="17784" x="2608263" y="4589463"/>
          <p14:tracePt t="17800" x="2562225" y="4562475"/>
          <p14:tracePt t="17817" x="2500313" y="4545013"/>
          <p14:tracePt t="17833" x="2419350" y="4510088"/>
          <p14:tracePt t="17850" x="2374900" y="4491038"/>
          <p14:tracePt t="17867" x="2322513" y="4483100"/>
          <p14:tracePt t="17884" x="2268538" y="4473575"/>
          <p14:tracePt t="17900" x="2214563" y="4465638"/>
          <p14:tracePt t="17917" x="2152650" y="4465638"/>
          <p14:tracePt t="17933" x="2089150" y="4465638"/>
          <p14:tracePt t="17950" x="2009775" y="4465638"/>
          <p14:tracePt t="17967" x="1946275" y="4483100"/>
          <p14:tracePt t="17984" x="1884363" y="4500563"/>
          <p14:tracePt t="18000" x="1839913" y="4500563"/>
          <p14:tracePt t="18017" x="1785938" y="4537075"/>
          <p14:tracePt t="18034" x="1751013" y="4572000"/>
          <p14:tracePt t="18052" x="1731963" y="4608513"/>
          <p14:tracePt t="18067" x="1724025" y="4643438"/>
          <p14:tracePt t="18084" x="1704975" y="4679950"/>
          <p14:tracePt t="18100" x="1704975" y="4724400"/>
          <p14:tracePt t="18117" x="1714500" y="4776788"/>
          <p14:tracePt t="18134" x="1741488" y="4840288"/>
          <p14:tracePt t="18150" x="1776413" y="4902200"/>
          <p14:tracePt t="18167" x="1803400" y="4956175"/>
          <p14:tracePt t="18184" x="1830388" y="5018088"/>
          <p14:tracePt t="18200" x="1857375" y="5062538"/>
          <p14:tracePt t="18217" x="1884363" y="5099050"/>
          <p14:tracePt t="18234" x="1901825" y="5116513"/>
          <p14:tracePt t="18250" x="1938338" y="5143500"/>
          <p14:tracePt t="18267" x="1990725" y="5170488"/>
          <p14:tracePt t="18284" x="2044700" y="5205413"/>
          <p14:tracePt t="18301" x="2116138" y="5241925"/>
          <p14:tracePt t="18317" x="2170113" y="5259388"/>
          <p14:tracePt t="18334" x="2197100" y="5268913"/>
          <p14:tracePt t="18351" x="2232025" y="5268913"/>
          <p14:tracePt t="18367" x="2251075" y="5268913"/>
          <p14:tracePt t="18384" x="2295525" y="5268913"/>
          <p14:tracePt t="18401" x="2330450" y="5268913"/>
          <p14:tracePt t="18417" x="2411413" y="5268913"/>
          <p14:tracePt t="18434" x="2473325" y="5268913"/>
          <p14:tracePt t="18450" x="2536825" y="5259388"/>
          <p14:tracePt t="18467" x="2581275" y="5259388"/>
          <p14:tracePt t="18484" x="2643188" y="5259388"/>
          <p14:tracePt t="18500" x="2705100" y="5251450"/>
          <p14:tracePt t="18517" x="2776538" y="5214938"/>
          <p14:tracePt t="18534" x="2847975" y="5187950"/>
          <p14:tracePt t="18551" x="2901950" y="5143500"/>
          <p14:tracePt t="18567" x="2946400" y="5089525"/>
          <p14:tracePt t="18584" x="2973388" y="5045075"/>
          <p14:tracePt t="18601" x="3000375" y="4965700"/>
          <p14:tracePt t="18618" x="3017838" y="4911725"/>
          <p14:tracePt t="18634" x="3027363" y="4875213"/>
          <p14:tracePt t="18651" x="3036888" y="4840288"/>
          <p14:tracePt t="18667" x="3044825" y="4803775"/>
          <p14:tracePt t="18684" x="3044825" y="4768850"/>
          <p14:tracePt t="18701" x="3044825" y="4724400"/>
          <p14:tracePt t="18718" x="3044825" y="4679950"/>
          <p14:tracePt t="18734" x="3036888" y="4633913"/>
          <p14:tracePt t="18751" x="3017838" y="4572000"/>
          <p14:tracePt t="18767" x="2990850" y="4527550"/>
          <p14:tracePt t="18784" x="2973388" y="4483100"/>
          <p14:tracePt t="18801" x="2901950" y="4402138"/>
          <p14:tracePt t="18818" x="2857500" y="4357688"/>
          <p14:tracePt t="18834" x="2830513" y="4313238"/>
          <p14:tracePt t="18851" x="2795588" y="4286250"/>
          <p14:tracePt t="18867" x="2741613" y="4259263"/>
          <p14:tracePt t="18884" x="2660650" y="4214813"/>
          <p14:tracePt t="18901" x="2571750" y="4197350"/>
          <p14:tracePt t="18918" x="2482850" y="4187825"/>
          <p14:tracePt t="18935" x="2374900" y="4170363"/>
          <p14:tracePt t="18951" x="2303463" y="4170363"/>
          <p14:tracePt t="18968" x="2241550" y="4170363"/>
          <p14:tracePt t="18984" x="2179638" y="4170363"/>
          <p14:tracePt t="19001" x="2125663" y="4187825"/>
          <p14:tracePt t="19018" x="2062163" y="4197350"/>
          <p14:tracePt t="19035" x="2044700" y="4224338"/>
          <p14:tracePt t="19052" x="2027238" y="4241800"/>
          <p14:tracePt t="19068" x="2017713" y="4259263"/>
          <p14:tracePt t="19084" x="2009775" y="4286250"/>
          <p14:tracePt t="19101" x="1990725" y="4313238"/>
          <p14:tracePt t="19118" x="1982788" y="4322763"/>
          <p14:tracePt t="19134" x="1973263" y="4340225"/>
          <p14:tracePt t="19151" x="1973263" y="4348163"/>
          <p14:tracePt t="19602" x="1973263" y="4357688"/>
          <p14:tracePt t="19689" x="1982788" y="4357688"/>
          <p14:tracePt t="19728" x="1982788" y="4367213"/>
          <p14:tracePt t="19889" x="1982788" y="4375150"/>
          <p14:tracePt t="20152" x="0" y="0"/>
        </p14:tracePtLst>
      </p14:laserTraceLst>
    </p:ext>
  </p:extLs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ostokąt 78"/>
          <p:cNvSpPr/>
          <p:nvPr/>
        </p:nvSpPr>
        <p:spPr>
          <a:xfrm>
            <a:off x="107504" y="1196752"/>
            <a:ext cx="8912225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945103" y="44624"/>
            <a:ext cx="73713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Multipleksacja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sygnałów w systemach PDH </a:t>
            </a:r>
          </a:p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drugiego rzędu</a:t>
            </a:r>
          </a:p>
        </p:txBody>
      </p:sp>
      <p:sp>
        <p:nvSpPr>
          <p:cNvPr id="113" name="Symbol zastępczy numeru slajdu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76</a:t>
            </a:fld>
            <a:endParaRPr lang="pl-PL"/>
          </a:p>
        </p:txBody>
      </p:sp>
      <p:sp>
        <p:nvSpPr>
          <p:cNvPr id="117" name="Rectangle 51"/>
          <p:cNvSpPr>
            <a:spLocks noChangeArrowheads="1"/>
          </p:cNvSpPr>
          <p:nvPr/>
        </p:nvSpPr>
        <p:spPr bwMode="auto">
          <a:xfrm>
            <a:off x="231775" y="3390102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8" name="Rectangle 2"/>
          <p:cNvSpPr>
            <a:spLocks noChangeArrowheads="1"/>
          </p:cNvSpPr>
          <p:nvPr/>
        </p:nvSpPr>
        <p:spPr bwMode="auto">
          <a:xfrm>
            <a:off x="1970088" y="1718465"/>
            <a:ext cx="1128712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9" name="Line 3"/>
          <p:cNvSpPr>
            <a:spLocks noChangeShapeType="1"/>
          </p:cNvSpPr>
          <p:nvPr/>
        </p:nvSpPr>
        <p:spPr bwMode="auto">
          <a:xfrm>
            <a:off x="1274765" y="2218527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Line 4"/>
          <p:cNvSpPr>
            <a:spLocks noChangeShapeType="1"/>
          </p:cNvSpPr>
          <p:nvPr/>
        </p:nvSpPr>
        <p:spPr bwMode="auto">
          <a:xfrm>
            <a:off x="1274765" y="2912264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>
            <a:off x="1274765" y="360758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Line 6"/>
          <p:cNvSpPr>
            <a:spLocks noChangeShapeType="1"/>
          </p:cNvSpPr>
          <p:nvPr/>
        </p:nvSpPr>
        <p:spPr bwMode="auto">
          <a:xfrm>
            <a:off x="1274765" y="430291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098801" y="3259927"/>
            <a:ext cx="2972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6071535" y="1718465"/>
            <a:ext cx="1169690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7073902" y="221058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6" name="Line 10"/>
          <p:cNvSpPr>
            <a:spLocks noChangeShapeType="1"/>
          </p:cNvSpPr>
          <p:nvPr/>
        </p:nvSpPr>
        <p:spPr bwMode="auto">
          <a:xfrm>
            <a:off x="7094540" y="2869403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Line 11"/>
          <p:cNvSpPr>
            <a:spLocks noChangeShapeType="1"/>
          </p:cNvSpPr>
          <p:nvPr/>
        </p:nvSpPr>
        <p:spPr bwMode="auto">
          <a:xfrm>
            <a:off x="7064377" y="3564727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Line 12"/>
          <p:cNvSpPr>
            <a:spLocks noChangeShapeType="1"/>
          </p:cNvSpPr>
          <p:nvPr/>
        </p:nvSpPr>
        <p:spPr bwMode="auto">
          <a:xfrm>
            <a:off x="7064377" y="4258464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9" name="Oval 13"/>
          <p:cNvSpPr>
            <a:spLocks noChangeArrowheads="1"/>
          </p:cNvSpPr>
          <p:nvPr/>
        </p:nvSpPr>
        <p:spPr bwMode="auto">
          <a:xfrm>
            <a:off x="2251077" y="2175664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0" name="Line 14"/>
          <p:cNvSpPr>
            <a:spLocks noChangeShapeType="1"/>
          </p:cNvSpPr>
          <p:nvPr/>
        </p:nvSpPr>
        <p:spPr bwMode="auto">
          <a:xfrm>
            <a:off x="1970088" y="2218527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1" name="Oval 15"/>
          <p:cNvSpPr>
            <a:spLocks noChangeArrowheads="1"/>
          </p:cNvSpPr>
          <p:nvPr/>
        </p:nvSpPr>
        <p:spPr bwMode="auto">
          <a:xfrm>
            <a:off x="2078038" y="2869403"/>
            <a:ext cx="87312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1795463" y="2912264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" name="Oval 17"/>
          <p:cNvSpPr>
            <a:spLocks noChangeArrowheads="1"/>
          </p:cNvSpPr>
          <p:nvPr/>
        </p:nvSpPr>
        <p:spPr bwMode="auto">
          <a:xfrm>
            <a:off x="2078038" y="3564727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4" name="Line 18"/>
          <p:cNvSpPr>
            <a:spLocks noChangeShapeType="1"/>
          </p:cNvSpPr>
          <p:nvPr/>
        </p:nvSpPr>
        <p:spPr bwMode="auto">
          <a:xfrm>
            <a:off x="1795463" y="360758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5" name="Oval 19"/>
          <p:cNvSpPr>
            <a:spLocks noChangeArrowheads="1"/>
          </p:cNvSpPr>
          <p:nvPr/>
        </p:nvSpPr>
        <p:spPr bwMode="auto">
          <a:xfrm>
            <a:off x="2238377" y="4258465"/>
            <a:ext cx="87313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6" name="Line 20"/>
          <p:cNvSpPr>
            <a:spLocks noChangeShapeType="1"/>
          </p:cNvSpPr>
          <p:nvPr/>
        </p:nvSpPr>
        <p:spPr bwMode="auto">
          <a:xfrm>
            <a:off x="1970088" y="430291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9" name="Oval 24"/>
          <p:cNvSpPr>
            <a:spLocks noChangeArrowheads="1"/>
          </p:cNvSpPr>
          <p:nvPr/>
        </p:nvSpPr>
        <p:spPr bwMode="auto">
          <a:xfrm flipH="1">
            <a:off x="6726240" y="4215603"/>
            <a:ext cx="85725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0" name="Line 25"/>
          <p:cNvSpPr>
            <a:spLocks noChangeShapeType="1"/>
          </p:cNvSpPr>
          <p:nvPr/>
        </p:nvSpPr>
        <p:spPr bwMode="auto">
          <a:xfrm flipH="1">
            <a:off x="6804025" y="4258464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1" name="Oval 26"/>
          <p:cNvSpPr>
            <a:spLocks noChangeArrowheads="1"/>
          </p:cNvSpPr>
          <p:nvPr/>
        </p:nvSpPr>
        <p:spPr bwMode="auto">
          <a:xfrm flipH="1">
            <a:off x="6762752" y="2159790"/>
            <a:ext cx="85725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2" name="Oval 27"/>
          <p:cNvSpPr>
            <a:spLocks noChangeArrowheads="1"/>
          </p:cNvSpPr>
          <p:nvPr/>
        </p:nvSpPr>
        <p:spPr bwMode="auto">
          <a:xfrm flipH="1">
            <a:off x="6899277" y="2826540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3" name="Line 28"/>
          <p:cNvSpPr>
            <a:spLocks noChangeShapeType="1"/>
          </p:cNvSpPr>
          <p:nvPr/>
        </p:nvSpPr>
        <p:spPr bwMode="auto">
          <a:xfrm flipH="1">
            <a:off x="6978650" y="2869403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4" name="Oval 29"/>
          <p:cNvSpPr>
            <a:spLocks noChangeArrowheads="1"/>
          </p:cNvSpPr>
          <p:nvPr/>
        </p:nvSpPr>
        <p:spPr bwMode="auto">
          <a:xfrm flipH="1">
            <a:off x="6931027" y="3520277"/>
            <a:ext cx="87313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5" name="Line 30"/>
          <p:cNvSpPr>
            <a:spLocks noChangeShapeType="1"/>
          </p:cNvSpPr>
          <p:nvPr/>
        </p:nvSpPr>
        <p:spPr bwMode="auto">
          <a:xfrm flipH="1">
            <a:off x="6999288" y="3564727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8" name="Text Box 34"/>
          <p:cNvSpPr txBox="1">
            <a:spLocks noChangeArrowheads="1"/>
          </p:cNvSpPr>
          <p:nvPr/>
        </p:nvSpPr>
        <p:spPr bwMode="auto">
          <a:xfrm>
            <a:off x="1430338" y="1853404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1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2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3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4</a:t>
            </a: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231775" y="1978814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0" name="Text Box 36"/>
          <p:cNvSpPr txBox="1">
            <a:spLocks noChangeArrowheads="1"/>
          </p:cNvSpPr>
          <p:nvPr/>
        </p:nvSpPr>
        <p:spPr bwMode="auto">
          <a:xfrm>
            <a:off x="278145" y="2024522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1" name="Rectangle 37"/>
          <p:cNvSpPr>
            <a:spLocks noChangeArrowheads="1"/>
          </p:cNvSpPr>
          <p:nvPr/>
        </p:nvSpPr>
        <p:spPr bwMode="auto">
          <a:xfrm>
            <a:off x="231775" y="2674139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2" name="Text Box 38"/>
          <p:cNvSpPr txBox="1">
            <a:spLocks noChangeArrowheads="1"/>
          </p:cNvSpPr>
          <p:nvPr/>
        </p:nvSpPr>
        <p:spPr bwMode="auto">
          <a:xfrm>
            <a:off x="278145" y="2731906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3" name="Text Box 39"/>
          <p:cNvSpPr txBox="1">
            <a:spLocks noChangeArrowheads="1"/>
          </p:cNvSpPr>
          <p:nvPr/>
        </p:nvSpPr>
        <p:spPr bwMode="auto">
          <a:xfrm>
            <a:off x="291793" y="3440879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231775" y="4040977"/>
            <a:ext cx="1042988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5" name="Text Box 41"/>
          <p:cNvSpPr txBox="1">
            <a:spLocks noChangeArrowheads="1"/>
          </p:cNvSpPr>
          <p:nvPr/>
        </p:nvSpPr>
        <p:spPr bwMode="auto">
          <a:xfrm>
            <a:off x="291793" y="409367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6" name="Line 42"/>
          <p:cNvSpPr>
            <a:spLocks noChangeShapeType="1"/>
          </p:cNvSpPr>
          <p:nvPr/>
        </p:nvSpPr>
        <p:spPr bwMode="auto">
          <a:xfrm flipV="1">
            <a:off x="752475" y="4475952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7" name="Text Box 43"/>
          <p:cNvSpPr txBox="1">
            <a:spLocks noChangeArrowheads="1"/>
          </p:cNvSpPr>
          <p:nvPr/>
        </p:nvSpPr>
        <p:spPr bwMode="auto">
          <a:xfrm>
            <a:off x="762001" y="4502939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f4</a:t>
            </a:r>
          </a:p>
        </p:txBody>
      </p:sp>
      <p:sp>
        <p:nvSpPr>
          <p:cNvPr id="158" name="Line 44"/>
          <p:cNvSpPr>
            <a:spLocks noChangeShapeType="1"/>
          </p:cNvSpPr>
          <p:nvPr/>
        </p:nvSpPr>
        <p:spPr bwMode="auto">
          <a:xfrm flipV="1">
            <a:off x="752475" y="3790152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9" name="Text Box 45"/>
          <p:cNvSpPr txBox="1">
            <a:spLocks noChangeArrowheads="1"/>
          </p:cNvSpPr>
          <p:nvPr/>
        </p:nvSpPr>
        <p:spPr bwMode="auto">
          <a:xfrm>
            <a:off x="752475" y="3740939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f3</a:t>
            </a:r>
          </a:p>
        </p:txBody>
      </p:sp>
      <p:sp>
        <p:nvSpPr>
          <p:cNvPr id="160" name="Line 46"/>
          <p:cNvSpPr>
            <a:spLocks noChangeShapeType="1"/>
          </p:cNvSpPr>
          <p:nvPr/>
        </p:nvSpPr>
        <p:spPr bwMode="auto">
          <a:xfrm flipV="1">
            <a:off x="752475" y="2391565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1" name="Text Box 47"/>
          <p:cNvSpPr txBox="1">
            <a:spLocks noChangeArrowheads="1"/>
          </p:cNvSpPr>
          <p:nvPr/>
        </p:nvSpPr>
        <p:spPr bwMode="auto">
          <a:xfrm>
            <a:off x="752475" y="2369339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f1</a:t>
            </a:r>
          </a:p>
        </p:txBody>
      </p:sp>
      <p:sp>
        <p:nvSpPr>
          <p:cNvPr id="162" name="Line 48"/>
          <p:cNvSpPr>
            <a:spLocks noChangeShapeType="1"/>
          </p:cNvSpPr>
          <p:nvPr/>
        </p:nvSpPr>
        <p:spPr bwMode="auto">
          <a:xfrm flipV="1">
            <a:off x="752475" y="3096414"/>
            <a:ext cx="0" cy="1730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3" name="Text Box 49"/>
          <p:cNvSpPr txBox="1">
            <a:spLocks noChangeArrowheads="1"/>
          </p:cNvSpPr>
          <p:nvPr/>
        </p:nvSpPr>
        <p:spPr bwMode="auto">
          <a:xfrm>
            <a:off x="752475" y="3055139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f2</a:t>
            </a:r>
          </a:p>
        </p:txBody>
      </p:sp>
      <p:sp>
        <p:nvSpPr>
          <p:cNvPr id="165" name="Rectangle 52"/>
          <p:cNvSpPr>
            <a:spLocks noChangeArrowheads="1"/>
          </p:cNvSpPr>
          <p:nvPr/>
        </p:nvSpPr>
        <p:spPr bwMode="auto">
          <a:xfrm>
            <a:off x="7750177" y="2674139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6" name="Text Box 53"/>
          <p:cNvSpPr txBox="1">
            <a:spLocks noChangeArrowheads="1"/>
          </p:cNvSpPr>
          <p:nvPr/>
        </p:nvSpPr>
        <p:spPr bwMode="auto">
          <a:xfrm>
            <a:off x="7747001" y="2709064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67" name="Rectangle 54"/>
          <p:cNvSpPr>
            <a:spLocks noChangeArrowheads="1"/>
          </p:cNvSpPr>
          <p:nvPr/>
        </p:nvSpPr>
        <p:spPr bwMode="auto">
          <a:xfrm>
            <a:off x="7772400" y="2001039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8" name="Text Box 55"/>
          <p:cNvSpPr txBox="1">
            <a:spLocks noChangeArrowheads="1"/>
          </p:cNvSpPr>
          <p:nvPr/>
        </p:nvSpPr>
        <p:spPr bwMode="auto">
          <a:xfrm>
            <a:off x="7770814" y="2012330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DEMUX E1</a:t>
            </a:r>
          </a:p>
        </p:txBody>
      </p:sp>
      <p:sp>
        <p:nvSpPr>
          <p:cNvPr id="169" name="Rectangle 56"/>
          <p:cNvSpPr>
            <a:spLocks noChangeArrowheads="1"/>
          </p:cNvSpPr>
          <p:nvPr/>
        </p:nvSpPr>
        <p:spPr bwMode="auto">
          <a:xfrm>
            <a:off x="7780340" y="4085427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0" name="Text Box 57"/>
          <p:cNvSpPr txBox="1">
            <a:spLocks noChangeArrowheads="1"/>
          </p:cNvSpPr>
          <p:nvPr/>
        </p:nvSpPr>
        <p:spPr bwMode="auto">
          <a:xfrm>
            <a:off x="7747001" y="4118764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71" name="Rectangle 58"/>
          <p:cNvSpPr>
            <a:spLocks noChangeArrowheads="1"/>
          </p:cNvSpPr>
          <p:nvPr/>
        </p:nvSpPr>
        <p:spPr bwMode="auto">
          <a:xfrm>
            <a:off x="7772400" y="3391690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2" name="Text Box 59"/>
          <p:cNvSpPr txBox="1">
            <a:spLocks noChangeArrowheads="1"/>
          </p:cNvSpPr>
          <p:nvPr/>
        </p:nvSpPr>
        <p:spPr bwMode="auto">
          <a:xfrm>
            <a:off x="7767640" y="3429000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DEMUX E1</a:t>
            </a:r>
          </a:p>
        </p:txBody>
      </p:sp>
      <p:sp>
        <p:nvSpPr>
          <p:cNvPr id="173" name="Text Box 60"/>
          <p:cNvSpPr txBox="1">
            <a:spLocks noChangeArrowheads="1"/>
          </p:cNvSpPr>
          <p:nvPr/>
        </p:nvSpPr>
        <p:spPr bwMode="auto">
          <a:xfrm>
            <a:off x="2068514" y="1688302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MUX E2</a:t>
            </a:r>
          </a:p>
        </p:txBody>
      </p:sp>
      <p:sp>
        <p:nvSpPr>
          <p:cNvPr id="174" name="Text Box 61"/>
          <p:cNvSpPr txBox="1">
            <a:spLocks noChangeArrowheads="1"/>
          </p:cNvSpPr>
          <p:nvPr/>
        </p:nvSpPr>
        <p:spPr bwMode="auto">
          <a:xfrm>
            <a:off x="6000751" y="1688302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E2</a:t>
            </a:r>
          </a:p>
        </p:txBody>
      </p:sp>
      <p:sp>
        <p:nvSpPr>
          <p:cNvPr id="175" name="Text Box 62"/>
          <p:cNvSpPr txBox="1">
            <a:spLocks noChangeArrowheads="1"/>
          </p:cNvSpPr>
          <p:nvPr/>
        </p:nvSpPr>
        <p:spPr bwMode="auto">
          <a:xfrm>
            <a:off x="1953693" y="4549654"/>
            <a:ext cx="12105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1600" dirty="0"/>
              <a:t>Bity</a:t>
            </a:r>
          </a:p>
          <a:p>
            <a:pPr algn="ctr">
              <a:lnSpc>
                <a:spcPct val="90000"/>
              </a:lnSpc>
            </a:pPr>
            <a:r>
              <a:rPr lang="pl-PL" altLang="pl-PL" sz="1600" dirty="0"/>
              <a:t>systemowe</a:t>
            </a:r>
          </a:p>
        </p:txBody>
      </p:sp>
      <p:sp>
        <p:nvSpPr>
          <p:cNvPr id="176" name="Line 63"/>
          <p:cNvSpPr>
            <a:spLocks noChangeShapeType="1"/>
          </p:cNvSpPr>
          <p:nvPr/>
        </p:nvSpPr>
        <p:spPr bwMode="auto">
          <a:xfrm>
            <a:off x="1978025" y="4433089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7" name="Oval 64"/>
          <p:cNvSpPr>
            <a:spLocks noChangeArrowheads="1"/>
          </p:cNvSpPr>
          <p:nvPr/>
        </p:nvSpPr>
        <p:spPr bwMode="auto">
          <a:xfrm>
            <a:off x="2818157" y="4259772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9" name="Text Box 66"/>
          <p:cNvSpPr txBox="1">
            <a:spLocks noChangeArrowheads="1"/>
          </p:cNvSpPr>
          <p:nvPr/>
        </p:nvSpPr>
        <p:spPr bwMode="auto">
          <a:xfrm>
            <a:off x="5972175" y="4534690"/>
            <a:ext cx="12682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1600" dirty="0"/>
              <a:t>       Bity</a:t>
            </a:r>
          </a:p>
          <a:p>
            <a:pPr>
              <a:lnSpc>
                <a:spcPct val="90000"/>
              </a:lnSpc>
            </a:pPr>
            <a:r>
              <a:rPr lang="pl-PL" altLang="pl-PL" sz="1600" dirty="0"/>
              <a:t> systemowe</a:t>
            </a:r>
          </a:p>
        </p:txBody>
      </p:sp>
      <p:sp>
        <p:nvSpPr>
          <p:cNvPr id="180" name="Line 67"/>
          <p:cNvSpPr>
            <a:spLocks noChangeShapeType="1"/>
          </p:cNvSpPr>
          <p:nvPr/>
        </p:nvSpPr>
        <p:spPr bwMode="auto">
          <a:xfrm>
            <a:off x="6061075" y="4433089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1" name="Oval 68"/>
          <p:cNvSpPr>
            <a:spLocks noChangeArrowheads="1"/>
          </p:cNvSpPr>
          <p:nvPr/>
        </p:nvSpPr>
        <p:spPr bwMode="auto">
          <a:xfrm>
            <a:off x="6249988" y="4237828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82" name="Line 69"/>
          <p:cNvSpPr>
            <a:spLocks noChangeShapeType="1"/>
          </p:cNvSpPr>
          <p:nvPr/>
        </p:nvSpPr>
        <p:spPr bwMode="auto">
          <a:xfrm>
            <a:off x="6292850" y="4323552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3" name="Line 70"/>
          <p:cNvSpPr>
            <a:spLocks noChangeShapeType="1"/>
          </p:cNvSpPr>
          <p:nvPr/>
        </p:nvSpPr>
        <p:spPr bwMode="auto">
          <a:xfrm flipH="1">
            <a:off x="6843713" y="221058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" name="Text Box 71"/>
          <p:cNvSpPr txBox="1">
            <a:spLocks noChangeArrowheads="1"/>
          </p:cNvSpPr>
          <p:nvPr/>
        </p:nvSpPr>
        <p:spPr bwMode="auto">
          <a:xfrm>
            <a:off x="7286625" y="1801016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1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2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3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4</a:t>
            </a:r>
          </a:p>
        </p:txBody>
      </p:sp>
      <p:sp>
        <p:nvSpPr>
          <p:cNvPr id="412" name="Line 21"/>
          <p:cNvSpPr>
            <a:spLocks noChangeShapeType="1"/>
          </p:cNvSpPr>
          <p:nvPr/>
        </p:nvSpPr>
        <p:spPr bwMode="auto">
          <a:xfrm>
            <a:off x="2340207" y="2210589"/>
            <a:ext cx="758594" cy="10493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6" name="Arc 22"/>
          <p:cNvSpPr>
            <a:spLocks/>
          </p:cNvSpPr>
          <p:nvPr/>
        </p:nvSpPr>
        <p:spPr bwMode="auto">
          <a:xfrm flipH="1">
            <a:off x="2483770" y="2484186"/>
            <a:ext cx="346075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17" name="Line 31"/>
          <p:cNvSpPr>
            <a:spLocks noChangeShapeType="1"/>
          </p:cNvSpPr>
          <p:nvPr/>
        </p:nvSpPr>
        <p:spPr bwMode="auto">
          <a:xfrm flipV="1">
            <a:off x="6061075" y="2247101"/>
            <a:ext cx="742950" cy="10291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21" name="Arc 22"/>
          <p:cNvSpPr>
            <a:spLocks/>
          </p:cNvSpPr>
          <p:nvPr/>
        </p:nvSpPr>
        <p:spPr bwMode="auto">
          <a:xfrm rot="21221196">
            <a:off x="6314159" y="2484186"/>
            <a:ext cx="346075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99" name="Line 69"/>
          <p:cNvSpPr>
            <a:spLocks noChangeShapeType="1"/>
          </p:cNvSpPr>
          <p:nvPr/>
        </p:nvSpPr>
        <p:spPr bwMode="auto">
          <a:xfrm flipV="1">
            <a:off x="2880191" y="4404703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93371C31-5FC4-4477-9D79-10F9B73C483A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17087981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8871" x="990600" y="2438400"/>
          <p14:tracePt t="9242" x="973138" y="2428875"/>
          <p14:tracePt t="9251" x="965200" y="2428875"/>
          <p14:tracePt t="9252" x="965200" y="2419350"/>
          <p14:tracePt t="9266" x="946150" y="2401888"/>
          <p14:tracePt t="9278" x="928688" y="2393950"/>
          <p14:tracePt t="9294" x="911225" y="2366963"/>
          <p14:tracePt t="9312" x="901700" y="2357438"/>
          <p14:tracePt t="9328" x="874713" y="2347913"/>
          <p14:tracePt t="9364" x="866775" y="2339975"/>
          <p14:tracePt t="9366" x="839788" y="2339975"/>
          <p14:tracePt t="9378" x="830263" y="2339975"/>
          <p14:tracePt t="9395" x="812800" y="2339975"/>
          <p14:tracePt t="9411" x="803275" y="2339975"/>
          <p14:tracePt t="9429" x="785813" y="2339975"/>
          <p14:tracePt t="9466" x="776288" y="2339975"/>
          <p14:tracePt t="9483" x="768350" y="2339975"/>
          <p14:tracePt t="9499" x="758825" y="2339975"/>
          <p14:tracePt t="9516" x="750888" y="2339975"/>
          <p14:tracePt t="9518" x="741363" y="2339975"/>
          <p14:tracePt t="9528" x="723900" y="2347913"/>
          <p14:tracePt t="9545" x="714375" y="2357438"/>
          <p14:tracePt t="9545" x="704850" y="2366963"/>
          <p14:tracePt t="9562" x="696913" y="2374900"/>
          <p14:tracePt t="9578" x="696913" y="2393950"/>
          <p14:tracePt t="9595" x="687388" y="2401888"/>
          <p14:tracePt t="9612" x="687388" y="2428875"/>
          <p14:tracePt t="9631" x="687388" y="2446338"/>
          <p14:tracePt t="9645" x="679450" y="2455863"/>
          <p14:tracePt t="9662" x="679450" y="2473325"/>
          <p14:tracePt t="9678" x="679450" y="2482850"/>
          <p14:tracePt t="9695" x="679450" y="2500313"/>
          <p14:tracePt t="9712" x="679450" y="2509838"/>
          <p14:tracePt t="9729" x="679450" y="2527300"/>
          <p14:tracePt t="9745" x="687388" y="2544763"/>
          <p14:tracePt t="9762" x="696913" y="2554288"/>
          <p14:tracePt t="9779" x="714375" y="2571750"/>
          <p14:tracePt t="9795" x="731838" y="2581275"/>
          <p14:tracePt t="9812" x="750888" y="2589213"/>
          <p14:tracePt t="9829" x="776288" y="2598738"/>
          <p14:tracePt t="9845" x="785813" y="2608263"/>
          <p14:tracePt t="9862" x="803275" y="2616200"/>
          <p14:tracePt t="9879" x="812800" y="2616200"/>
          <p14:tracePt t="9895" x="830263" y="2616200"/>
          <p14:tracePt t="9913" x="847725" y="2616200"/>
          <p14:tracePt t="9929" x="857250" y="2625725"/>
          <p14:tracePt t="9929" x="866775" y="2625725"/>
          <p14:tracePt t="9946" x="874713" y="2625725"/>
          <p14:tracePt t="9962" x="893763" y="2625725"/>
          <p14:tracePt t="9979" x="928688" y="2625725"/>
          <p14:tracePt t="9996" x="946150" y="2616200"/>
          <p14:tracePt t="10013" x="973138" y="2616200"/>
          <p14:tracePt t="10029" x="990600" y="2598738"/>
          <p14:tracePt t="10046" x="1009650" y="2589213"/>
          <p14:tracePt t="10062" x="1017588" y="2581275"/>
          <p14:tracePt t="10079" x="1044575" y="2562225"/>
          <p14:tracePt t="10096" x="1062038" y="2544763"/>
          <p14:tracePt t="10112" x="1071563" y="2517775"/>
          <p14:tracePt t="10129" x="1089025" y="2490788"/>
          <p14:tracePt t="10145" x="1098550" y="2473325"/>
          <p14:tracePt t="10162" x="1098550" y="2465388"/>
          <p14:tracePt t="10179" x="1098550" y="2446338"/>
          <p14:tracePt t="10195" x="1098550" y="2438400"/>
          <p14:tracePt t="10212" x="1089025" y="2428875"/>
          <p14:tracePt t="10229" x="1081088" y="2419350"/>
          <p14:tracePt t="10245" x="1062038" y="2393950"/>
          <p14:tracePt t="10262" x="1044575" y="2374900"/>
          <p14:tracePt t="10279" x="1009650" y="2357438"/>
          <p14:tracePt t="10296" x="1000125" y="2347913"/>
          <p14:tracePt t="10312" x="990600" y="2347913"/>
          <p14:tracePt t="10329" x="982663" y="2347913"/>
          <p14:tracePt t="10386" x="965200" y="2347913"/>
          <p14:tracePt t="10394" x="955675" y="2366963"/>
          <p14:tracePt t="10397" x="938213" y="2401888"/>
          <p14:tracePt t="10412" x="901700" y="2446338"/>
          <p14:tracePt t="10429" x="884238" y="2490788"/>
          <p14:tracePt t="10447" x="884238" y="2527300"/>
          <p14:tracePt t="10463" x="884238" y="2581275"/>
          <p14:tracePt t="10479" x="874713" y="2643188"/>
          <p14:tracePt t="10496" x="893763" y="2724150"/>
          <p14:tracePt t="10513" x="919163" y="2803525"/>
          <p14:tracePt t="10529" x="938213" y="2894013"/>
          <p14:tracePt t="10529" x="955675" y="2938463"/>
          <p14:tracePt t="10546" x="982663" y="3009900"/>
          <p14:tracePt t="10562" x="990600" y="3044825"/>
          <p14:tracePt t="10580" x="1000125" y="3081338"/>
          <p14:tracePt t="10596" x="1000125" y="3089275"/>
          <p14:tracePt t="10613" x="1000125" y="3098800"/>
          <p14:tracePt t="10630" x="1000125" y="3116263"/>
          <p14:tracePt t="10647" x="1009650" y="3133725"/>
          <p14:tracePt t="10663" x="1009650" y="3170238"/>
          <p14:tracePt t="10680" x="1009650" y="3187700"/>
          <p14:tracePt t="10810" x="1009650" y="3179763"/>
          <p14:tracePt t="10817" x="1000125" y="3170238"/>
          <p14:tracePt t="10818" x="982663" y="3160713"/>
          <p14:tracePt t="10828" x="965200" y="3133725"/>
          <p14:tracePt t="10845" x="928688" y="3108325"/>
          <p14:tracePt t="10861" x="893763" y="3081338"/>
          <p14:tracePt t="10879" x="857250" y="3062288"/>
          <p14:tracePt t="10896" x="830263" y="3054350"/>
          <p14:tracePt t="10912" x="822325" y="3036888"/>
          <p14:tracePt t="10930" x="812800" y="3036888"/>
          <p14:tracePt t="10946" x="803275" y="3036888"/>
          <p14:tracePt t="10962" x="795338" y="3036888"/>
          <p14:tracePt t="10979" x="785813" y="3036888"/>
          <p14:tracePt t="10996" x="776288" y="3044825"/>
          <p14:tracePt t="11012" x="768350" y="3054350"/>
          <p14:tracePt t="11029" x="768350" y="3062288"/>
          <p14:tracePt t="11045" x="768350" y="3071813"/>
          <p14:tracePt t="11062" x="758825" y="3098800"/>
          <p14:tracePt t="11079" x="758825" y="3125788"/>
          <p14:tracePt t="11097" x="776288" y="3187700"/>
          <p14:tracePt t="11112" x="812800" y="3251200"/>
          <p14:tracePt t="11129" x="830263" y="3295650"/>
          <p14:tracePt t="11145" x="830263" y="3322638"/>
          <p14:tracePt t="11164" x="866775" y="3340100"/>
          <p14:tracePt t="11179" x="884238" y="3348038"/>
          <p14:tracePt t="11196" x="919163" y="3367088"/>
          <p14:tracePt t="11212" x="965200" y="3367088"/>
          <p14:tracePt t="11229" x="1017588" y="3357563"/>
          <p14:tracePt t="11246" x="1081088" y="3340100"/>
          <p14:tracePt t="11263" x="1098550" y="3322638"/>
          <p14:tracePt t="11280" x="1125538" y="3286125"/>
          <p14:tracePt t="11296" x="1125538" y="3259138"/>
          <p14:tracePt t="11313" x="1125538" y="3241675"/>
          <p14:tracePt t="11330" x="1116013" y="3224213"/>
          <p14:tracePt t="11346" x="1116013" y="3214688"/>
          <p14:tracePt t="11363" x="1098550" y="3214688"/>
          <p14:tracePt t="11380" x="1071563" y="3214688"/>
          <p14:tracePt t="11396" x="1044575" y="3232150"/>
          <p14:tracePt t="11413" x="1009650" y="3276600"/>
          <p14:tracePt t="11429" x="965200" y="3330575"/>
          <p14:tracePt t="11447" x="928688" y="3394075"/>
          <p14:tracePt t="11463" x="901700" y="3482975"/>
          <p14:tracePt t="11480" x="893763" y="3571875"/>
          <p14:tracePt t="11496" x="893763" y="3697288"/>
          <p14:tracePt t="11513" x="901700" y="3776663"/>
          <p14:tracePt t="11530" x="911225" y="3857625"/>
          <p14:tracePt t="11547" x="928688" y="3911600"/>
          <p14:tracePt t="11563" x="938213" y="3946525"/>
          <p14:tracePt t="11580" x="946150" y="3956050"/>
          <p14:tracePt t="11657" x="955675" y="3956050"/>
          <p14:tracePt t="11689" x="965200" y="3956050"/>
          <p14:tracePt t="11697" x="965200" y="3946525"/>
          <p14:tracePt t="11705" x="965200" y="3938588"/>
          <p14:tracePt t="11713" x="965200" y="3919538"/>
          <p14:tracePt t="11713" x="965200" y="3902075"/>
          <p14:tracePt t="11730" x="965200" y="3894138"/>
          <p14:tracePt t="11732" x="946150" y="3857625"/>
          <p14:tracePt t="11746" x="911225" y="3840163"/>
          <p14:tracePt t="11763" x="847725" y="3803650"/>
          <p14:tracePt t="11779" x="768350" y="3741738"/>
          <p14:tracePt t="11797" x="696913" y="3732213"/>
          <p14:tracePt t="11813" x="660400" y="3724275"/>
          <p14:tracePt t="11830" x="652463" y="3724275"/>
          <p14:tracePt t="11874" x="652463" y="3732213"/>
          <p14:tracePt t="11879" x="652463" y="3751263"/>
          <p14:tracePt t="11881" x="642938" y="3776663"/>
          <p14:tracePt t="11897" x="642938" y="3822700"/>
          <p14:tracePt t="11913" x="679450" y="3919538"/>
          <p14:tracePt t="11929" x="741363" y="3973513"/>
          <p14:tracePt t="11947" x="785813" y="4010025"/>
          <p14:tracePt t="11963" x="803275" y="4017963"/>
          <p14:tracePt t="11980" x="812800" y="4017963"/>
          <p14:tracePt t="12017" x="822325" y="4010025"/>
          <p14:tracePt t="12019" x="830263" y="3990975"/>
          <p14:tracePt t="12030" x="830263" y="3983038"/>
          <p14:tracePt t="12097" x="830263" y="4000500"/>
          <p14:tracePt t="12105" x="822325" y="4017963"/>
          <p14:tracePt t="12113" x="812800" y="4054475"/>
          <p14:tracePt t="12129" x="795338" y="4116388"/>
          <p14:tracePt t="12130" x="785813" y="4179888"/>
          <p14:tracePt t="12146" x="776288" y="4232275"/>
          <p14:tracePt t="12163" x="768350" y="4286250"/>
          <p14:tracePt t="12180" x="768350" y="4367213"/>
          <p14:tracePt t="12196" x="768350" y="4419600"/>
          <p14:tracePt t="12213" x="768350" y="4465638"/>
          <p14:tracePt t="12230" x="776288" y="4491038"/>
          <p14:tracePt t="12247" x="795338" y="4545013"/>
          <p14:tracePt t="12263" x="822325" y="4589463"/>
          <p14:tracePt t="12280" x="884238" y="4679950"/>
          <p14:tracePt t="12298" x="928688" y="4741863"/>
          <p14:tracePt t="12314" x="955675" y="4776788"/>
          <p14:tracePt t="12330" x="965200" y="4803775"/>
          <p14:tracePt t="12347" x="973138" y="4813300"/>
          <p14:tracePt t="12364" x="982663" y="4813300"/>
          <p14:tracePt t="12402" x="982663" y="4822825"/>
          <p14:tracePt t="12434" x="990600" y="4822825"/>
          <p14:tracePt t="12457" x="1000125" y="4822825"/>
          <p14:tracePt t="12471" x="1027113" y="4822825"/>
          <p14:tracePt t="12483" x="1071563" y="4795838"/>
          <p14:tracePt t="12485" x="1133475" y="4741863"/>
          <p14:tracePt t="12498" x="1214438" y="4625975"/>
          <p14:tracePt t="12514" x="1295400" y="4491038"/>
          <p14:tracePt t="12531" x="1384300" y="4313238"/>
          <p14:tracePt t="12547" x="1446213" y="4116388"/>
          <p14:tracePt t="12564" x="1473200" y="3919538"/>
          <p14:tracePt t="12580" x="1473200" y="3687763"/>
          <p14:tracePt t="12598" x="1473200" y="3490913"/>
          <p14:tracePt t="12614" x="1473200" y="3286125"/>
          <p14:tracePt t="12630" x="1473200" y="3017838"/>
          <p14:tracePt t="12651" x="1473200" y="2946400"/>
          <p14:tracePt t="12664" x="1473200" y="2795588"/>
          <p14:tracePt t="12664" x="1473200" y="2741613"/>
          <p14:tracePt t="12681" x="1473200" y="2625725"/>
          <p14:tracePt t="12697" x="1473200" y="2562225"/>
          <p14:tracePt t="12714" x="1473200" y="2490788"/>
          <p14:tracePt t="12730" x="1490663" y="2419350"/>
          <p14:tracePt t="12747" x="1490663" y="2374900"/>
          <p14:tracePt t="12764" x="1490663" y="2322513"/>
          <p14:tracePt t="12781" x="1490663" y="2268538"/>
          <p14:tracePt t="12797" x="1490663" y="2232025"/>
          <p14:tracePt t="12814" x="1482725" y="2197100"/>
          <p14:tracePt t="12830" x="1482725" y="2187575"/>
          <p14:tracePt t="12848" x="1473200" y="2170113"/>
          <p14:tracePt t="12864" x="1473200" y="2160588"/>
          <p14:tracePt t="12916" x="1473200" y="2152650"/>
          <p14:tracePt t="13001" x="1455738" y="2152650"/>
          <p14:tracePt t="13009" x="1455738" y="2160588"/>
          <p14:tracePt t="13017" x="1446213" y="2170113"/>
          <p14:tracePt t="13030" x="1438275" y="2187575"/>
          <p14:tracePt t="13031" x="1419225" y="2224088"/>
          <p14:tracePt t="13047" x="1411288" y="2268538"/>
          <p14:tracePt t="13063" x="1384300" y="2312988"/>
          <p14:tracePt t="13080" x="1366838" y="2393950"/>
          <p14:tracePt t="13098" x="1357313" y="2419350"/>
          <p14:tracePt t="13114" x="1357313" y="2465388"/>
          <p14:tracePt t="13130" x="1357313" y="2490788"/>
          <p14:tracePt t="13147" x="1357313" y="2527300"/>
          <p14:tracePt t="13164" x="1357313" y="2562225"/>
          <p14:tracePt t="13180" x="1357313" y="2598738"/>
          <p14:tracePt t="13197" x="1347788" y="2652713"/>
          <p14:tracePt t="13214" x="1339850" y="2705100"/>
          <p14:tracePt t="13231" x="1339850" y="2751138"/>
          <p14:tracePt t="13247" x="1330325" y="2803525"/>
          <p14:tracePt t="13264" x="1322388" y="2919413"/>
          <p14:tracePt t="13281" x="1322388" y="3000375"/>
          <p14:tracePt t="13298" x="1312863" y="3071813"/>
          <p14:tracePt t="13314" x="1303338" y="3143250"/>
          <p14:tracePt t="13331" x="1295400" y="3205163"/>
          <p14:tracePt t="13347" x="1276350" y="3295650"/>
          <p14:tracePt t="13364" x="1258888" y="3375025"/>
          <p14:tracePt t="13381" x="1250950" y="3455988"/>
          <p14:tracePt t="13397" x="1223963" y="3544888"/>
          <p14:tracePt t="13415" x="1214438" y="3625850"/>
          <p14:tracePt t="13431" x="1196975" y="3705225"/>
          <p14:tracePt t="13448" x="1179513" y="3768725"/>
          <p14:tracePt t="13464" x="1160463" y="3848100"/>
          <p14:tracePt t="13482" x="1152525" y="3894138"/>
          <p14:tracePt t="13498" x="1152525" y="3929063"/>
          <p14:tracePt t="13514" x="1143000" y="3946525"/>
          <p14:tracePt t="13531" x="1143000" y="3990975"/>
          <p14:tracePt t="13548" x="1143000" y="4037013"/>
          <p14:tracePt t="13564" x="1143000" y="4108450"/>
          <p14:tracePt t="13581" x="1143000" y="4160838"/>
          <p14:tracePt t="13597" x="1143000" y="4214813"/>
          <p14:tracePt t="13614" x="1143000" y="4241800"/>
          <p14:tracePt t="13631" x="1143000" y="4268788"/>
          <p14:tracePt t="13673" x="1143000" y="4276725"/>
          <p14:tracePt t="13699" x="1143000" y="4286250"/>
          <p14:tracePt t="13705" x="1143000" y="4303713"/>
          <p14:tracePt t="13720" x="1143000" y="4313238"/>
          <p14:tracePt t="13734" x="1143000" y="4322763"/>
          <p14:tracePt t="13747" x="1143000" y="4330700"/>
          <p14:tracePt t="13770" x="1152525" y="4330700"/>
          <p14:tracePt t="13786" x="1152525" y="4340225"/>
          <p14:tracePt t="13810" x="1152525" y="4348163"/>
          <p14:tracePt t="13818" x="1152525" y="4357688"/>
          <p14:tracePt t="13823" x="1152525" y="4367213"/>
          <p14:tracePt t="13832" x="1152525" y="4375150"/>
          <p14:tracePt t="13848" x="1152525" y="4394200"/>
          <p14:tracePt t="13866" x="1160463" y="4402138"/>
          <p14:tracePt t="13882" x="1169988" y="4411663"/>
          <p14:tracePt t="13899" x="1169988" y="4429125"/>
          <p14:tracePt t="13937" x="1179513" y="4438650"/>
          <p14:tracePt t="14051" x="1187450" y="4438650"/>
          <p14:tracePt t="14072" x="1196975" y="4411663"/>
          <p14:tracePt t="14074" x="1214438" y="4394200"/>
          <p14:tracePt t="14082" x="1231900" y="4330700"/>
          <p14:tracePt t="14099" x="1231900" y="4268788"/>
          <p14:tracePt t="14116" x="1241425" y="4214813"/>
          <p14:tracePt t="14132" x="1250950" y="4133850"/>
          <p14:tracePt t="14149" x="1268413" y="4062413"/>
          <p14:tracePt t="14166" x="1268413" y="4000500"/>
          <p14:tracePt t="14183" x="1268413" y="3929063"/>
          <p14:tracePt t="14199" x="1268413" y="3867150"/>
          <p14:tracePt t="14216" x="1285875" y="3776663"/>
          <p14:tracePt t="14232" x="1295400" y="3724275"/>
          <p14:tracePt t="14249" x="1322388" y="3625850"/>
          <p14:tracePt t="14266" x="1347788" y="3490913"/>
          <p14:tracePt t="14283" x="1366838" y="3402013"/>
          <p14:tracePt t="14299" x="1374775" y="3322638"/>
          <p14:tracePt t="14317" x="1393825" y="3251200"/>
          <p14:tracePt t="14333" x="1401763" y="3170238"/>
          <p14:tracePt t="14350" x="1401763" y="3108325"/>
          <p14:tracePt t="14366" x="1401763" y="3017838"/>
          <p14:tracePt t="14383" x="1401763" y="2928938"/>
          <p14:tracePt t="14399" x="1401763" y="2867025"/>
          <p14:tracePt t="14416" x="1401763" y="2795588"/>
          <p14:tracePt t="14433" x="1393825" y="2741613"/>
          <p14:tracePt t="14450" x="1384300" y="2679700"/>
          <p14:tracePt t="14467" x="1384300" y="2643188"/>
          <p14:tracePt t="14483" x="1374775" y="2608263"/>
          <p14:tracePt t="14501" x="1374775" y="2544763"/>
          <p14:tracePt t="14516" x="1374775" y="2500313"/>
          <p14:tracePt t="14534" x="1374775" y="2473325"/>
          <p14:tracePt t="14550" x="1374775" y="2446338"/>
          <p14:tracePt t="14567" x="1374775" y="2419350"/>
          <p14:tracePt t="14583" x="1374775" y="2401888"/>
          <p14:tracePt t="14600" x="1374775" y="2374900"/>
          <p14:tracePt t="14616" x="1384300" y="2339975"/>
          <p14:tracePt t="14633" x="1384300" y="2312988"/>
          <p14:tracePt t="14650" x="1384300" y="2276475"/>
          <p14:tracePt t="14667" x="1384300" y="2259013"/>
          <p14:tracePt t="14683" x="1384300" y="2251075"/>
          <p14:tracePt t="14700" x="1384300" y="2241550"/>
          <p14:tracePt t="14716" x="1384300" y="2232025"/>
          <p14:tracePt t="14734" x="1384300" y="2224088"/>
          <p14:tracePt t="14750" x="1384300" y="2214563"/>
          <p14:tracePt t="14766" x="1384300" y="2205038"/>
          <p14:tracePt t="14783" x="1384300" y="2197100"/>
          <p14:tracePt t="14819" x="1384300" y="2187575"/>
          <p14:tracePt t="27362" x="1393825" y="2205038"/>
          <p14:tracePt t="27370" x="1411288" y="2224088"/>
          <p14:tracePt t="27378" x="1419225" y="2241550"/>
          <p14:tracePt t="27379" x="1446213" y="2295525"/>
          <p14:tracePt t="27395" x="1490663" y="2339975"/>
          <p14:tracePt t="27411" x="1509713" y="2366963"/>
          <p14:tracePt t="27429" x="1509713" y="2384425"/>
          <p14:tracePt t="27446" x="1517650" y="2393950"/>
          <p14:tracePt t="27484" x="1517650" y="2411413"/>
          <p14:tracePt t="27514" x="1517650" y="2419350"/>
          <p14:tracePt t="27523" x="1527175" y="2419350"/>
          <p14:tracePt t="27546" x="1527175" y="2428875"/>
          <p14:tracePt t="27562" x="1536700" y="2446338"/>
          <p14:tracePt t="27570" x="1544638" y="2455863"/>
          <p14:tracePt t="27583" x="1544638" y="2465388"/>
          <p14:tracePt t="27585" x="1544638" y="2490788"/>
          <p14:tracePt t="27595" x="1562100" y="2517775"/>
          <p14:tracePt t="27612" x="1571625" y="2544763"/>
          <p14:tracePt t="27628" x="1589088" y="2589213"/>
          <p14:tracePt t="27645" x="1608138" y="2608263"/>
          <p14:tracePt t="27662" x="1616075" y="2633663"/>
          <p14:tracePt t="27678" x="1616075" y="2652713"/>
          <p14:tracePt t="27696" x="1633538" y="2687638"/>
          <p14:tracePt t="27730" x="1633538" y="2697163"/>
          <p14:tracePt t="27745" x="1633538" y="2705100"/>
          <p14:tracePt t="27776" x="1633538" y="2714625"/>
          <p14:tracePt t="27818" x="1633538" y="2724150"/>
          <p14:tracePt t="27834" x="1633538" y="2732088"/>
          <p14:tracePt t="27842" x="1633538" y="2741613"/>
          <p14:tracePt t="27850" x="1633538" y="2759075"/>
          <p14:tracePt t="27861" x="1633538" y="2776538"/>
          <p14:tracePt t="27879" x="1633538" y="2786063"/>
          <p14:tracePt t="27896" x="1643063" y="2795588"/>
          <p14:tracePt t="27912" x="1643063" y="2803525"/>
          <p14:tracePt t="27955" x="1643063" y="2813050"/>
          <p14:tracePt t="27970" x="1643063" y="2822575"/>
          <p14:tracePt t="27988" x="1643063" y="2840038"/>
          <p14:tracePt t="28003" x="1643063" y="2847975"/>
          <p14:tracePt t="28005" x="1643063" y="2867025"/>
          <p14:tracePt t="28012" x="1643063" y="2884488"/>
          <p14:tracePt t="28029" x="1652588" y="2911475"/>
          <p14:tracePt t="28045" x="1652588" y="2946400"/>
          <p14:tracePt t="28062" x="1652588" y="2982913"/>
          <p14:tracePt t="28079" x="1652588" y="3009900"/>
          <p14:tracePt t="28096" x="1652588" y="3036888"/>
          <p14:tracePt t="28112" x="1660525" y="3062288"/>
          <p14:tracePt t="28129" x="1660525" y="3089275"/>
          <p14:tracePt t="28146" x="1670050" y="3098800"/>
          <p14:tracePt t="28162" x="1679575" y="3116263"/>
          <p14:tracePt t="28181" x="1679575" y="3133725"/>
          <p14:tracePt t="28196" x="1679575" y="3152775"/>
          <p14:tracePt t="28213" x="1679575" y="3160713"/>
          <p14:tracePt t="28229" x="1679575" y="3179763"/>
          <p14:tracePt t="28246" x="1679575" y="3187700"/>
          <p14:tracePt t="28262" x="1687513" y="3214688"/>
          <p14:tracePt t="28279" x="1697038" y="3251200"/>
          <p14:tracePt t="28296" x="1697038" y="3295650"/>
          <p14:tracePt t="28312" x="1697038" y="3340100"/>
          <p14:tracePt t="28329" x="1697038" y="3419475"/>
          <p14:tracePt t="28346" x="1697038" y="3455988"/>
          <p14:tracePt t="28362" x="1697038" y="3490913"/>
          <p14:tracePt t="28379" x="1697038" y="3544888"/>
          <p14:tracePt t="28396" x="1697038" y="3581400"/>
          <p14:tracePt t="28412" x="1687513" y="3616325"/>
          <p14:tracePt t="28429" x="1687513" y="3633788"/>
          <p14:tracePt t="28446" x="1687513" y="3679825"/>
          <p14:tracePt t="28463" x="1687513" y="3732213"/>
          <p14:tracePt t="28479" x="1679575" y="3776663"/>
          <p14:tracePt t="28496" x="1679575" y="3830638"/>
          <p14:tracePt t="28512" x="1679575" y="3884613"/>
          <p14:tracePt t="28529" x="1670050" y="3938588"/>
          <p14:tracePt t="28546" x="1660525" y="3990975"/>
          <p14:tracePt t="28563" x="1652588" y="4062413"/>
          <p14:tracePt t="28579" x="1652588" y="4108450"/>
          <p14:tracePt t="28597" x="1652588" y="4170363"/>
          <p14:tracePt t="28613" x="1643063" y="4205288"/>
          <p14:tracePt t="28630" x="1643063" y="4232275"/>
          <p14:tracePt t="28680" x="1643063" y="4241800"/>
          <p14:tracePt t="28697" x="1643063" y="4251325"/>
          <p14:tracePt t="28706" x="1643063" y="4259263"/>
          <p14:tracePt t="28730" x="1643063" y="4268788"/>
          <p14:tracePt t="28746" x="1643063" y="4276725"/>
          <p14:tracePt t="28754" x="1643063" y="4286250"/>
          <p14:tracePt t="28778" x="1643063" y="4295775"/>
          <p14:tracePt t="28826" x="1643063" y="4286250"/>
          <p14:tracePt t="28834" x="1643063" y="4259263"/>
          <p14:tracePt t="28837" x="1643063" y="4214813"/>
          <p14:tracePt t="28845" x="1660525" y="4089400"/>
          <p14:tracePt t="28862" x="1660525" y="3973513"/>
          <p14:tracePt t="28879" x="1670050" y="3857625"/>
          <p14:tracePt t="28896" x="1670050" y="3751263"/>
          <p14:tracePt t="28913" x="1670050" y="3633788"/>
          <p14:tracePt t="28930" x="1670050" y="3446463"/>
          <p14:tracePt t="28947" x="1660525" y="3286125"/>
          <p14:tracePt t="28963" x="1660525" y="3071813"/>
          <p14:tracePt t="28980" x="1643063" y="2857500"/>
          <p14:tracePt t="28996" x="1643063" y="2652713"/>
          <p14:tracePt t="29013" x="1643063" y="2473325"/>
          <p14:tracePt t="29029" x="1633538" y="2339975"/>
          <p14:tracePt t="29046" x="1633538" y="2251075"/>
          <p14:tracePt t="29063" x="1633538" y="2187575"/>
          <p14:tracePt t="29079" x="1633538" y="2160588"/>
          <p14:tracePt t="29097" x="1633538" y="2125663"/>
          <p14:tracePt t="29113" x="1633538" y="2108200"/>
          <p14:tracePt t="29130" x="1633538" y="2089150"/>
          <p14:tracePt t="29170" x="1633538" y="2081213"/>
          <p14:tracePt t="29180" x="1633538" y="2071688"/>
          <p14:tracePt t="29204" x="1633538" y="2062163"/>
          <p14:tracePt t="29314" x="1633538" y="2071688"/>
          <p14:tracePt t="29322" x="1625600" y="2089150"/>
          <p14:tracePt t="29336" x="1625600" y="2108200"/>
          <p14:tracePt t="29346" x="1625600" y="2133600"/>
          <p14:tracePt t="29349" x="1616075" y="2187575"/>
          <p14:tracePt t="29363" x="1616075" y="2241550"/>
          <p14:tracePt t="29380" x="1608138" y="2330450"/>
          <p14:tracePt t="29396" x="1608138" y="2411413"/>
          <p14:tracePt t="29413" x="1608138" y="2509838"/>
          <p14:tracePt t="29430" x="1598613" y="2598738"/>
          <p14:tracePt t="29447" x="1598613" y="2714625"/>
          <p14:tracePt t="29463" x="1598613" y="2840038"/>
          <p14:tracePt t="29481" x="1598613" y="2973388"/>
          <p14:tracePt t="29497" x="1598613" y="3098800"/>
          <p14:tracePt t="29497" x="1598613" y="3170238"/>
          <p14:tracePt t="29514" x="1589088" y="3303588"/>
          <p14:tracePt t="29530" x="1589088" y="3438525"/>
          <p14:tracePt t="29547" x="1589088" y="3536950"/>
          <p14:tracePt t="29564" x="1589088" y="3616325"/>
          <p14:tracePt t="29581" x="1589088" y="3679825"/>
          <p14:tracePt t="29597" x="1589088" y="3732213"/>
          <p14:tracePt t="29614" x="1589088" y="3776663"/>
          <p14:tracePt t="29630" x="1589088" y="3830638"/>
          <p14:tracePt t="29647" x="1581150" y="3875088"/>
          <p14:tracePt t="29664" x="1581150" y="3929063"/>
          <p14:tracePt t="29681" x="1581150" y="3990975"/>
          <p14:tracePt t="29681" x="1571625" y="4010025"/>
          <p14:tracePt t="29698" x="1571625" y="4027488"/>
          <p14:tracePt t="29714" x="1562100" y="4108450"/>
          <p14:tracePt t="29731" x="1554163" y="4160838"/>
          <p14:tracePt t="29748" x="1554163" y="4179888"/>
          <p14:tracePt t="29764" x="1554163" y="4205288"/>
          <p14:tracePt t="29781" x="1554163" y="4214813"/>
          <p14:tracePt t="29906" x="1554163" y="4205288"/>
          <p14:tracePt t="29914" x="1554163" y="4187825"/>
          <p14:tracePt t="29922" x="1554163" y="4152900"/>
          <p14:tracePt t="29930" x="1562100" y="4098925"/>
          <p14:tracePt t="29947" x="1562100" y="4027488"/>
          <p14:tracePt t="29963" x="1562100" y="3919538"/>
          <p14:tracePt t="29981" x="1562100" y="3795713"/>
          <p14:tracePt t="29998" x="1562100" y="3670300"/>
          <p14:tracePt t="30014" x="1562100" y="3536950"/>
          <p14:tracePt t="30031" x="1562100" y="3419475"/>
          <p14:tracePt t="30047" x="1562100" y="3259138"/>
          <p14:tracePt t="30063" x="1562100" y="3098800"/>
          <p14:tracePt t="30081" x="1562100" y="2946400"/>
          <p14:tracePt t="30097" x="1562100" y="2705100"/>
          <p14:tracePt t="30115" x="1571625" y="2554288"/>
          <p14:tracePt t="30131" x="1581150" y="2428875"/>
          <p14:tracePt t="30147" x="1589088" y="2295525"/>
          <p14:tracePt t="30164" x="1589088" y="2197100"/>
          <p14:tracePt t="30181" x="1589088" y="2098675"/>
          <p14:tracePt t="30198" x="1589088" y="2027238"/>
          <p14:tracePt t="30216" x="1598613" y="1946275"/>
          <p14:tracePt t="30231" x="1598613" y="1893888"/>
          <p14:tracePt t="30248" x="1598613" y="1822450"/>
          <p14:tracePt t="30264" x="1598613" y="1785938"/>
          <p14:tracePt t="30281" x="1608138" y="1758950"/>
          <p14:tracePt t="30298" x="1608138" y="1751013"/>
          <p14:tracePt t="30410" x="1608138" y="1758950"/>
          <p14:tracePt t="30426" x="1608138" y="1776413"/>
          <p14:tracePt t="30434" x="1608138" y="1785938"/>
          <p14:tracePt t="30442" x="1608138" y="1803400"/>
          <p14:tracePt t="30449" x="1608138" y="1847850"/>
          <p14:tracePt t="30464" x="1608138" y="1911350"/>
          <p14:tracePt t="30480" x="1589088" y="2017713"/>
          <p14:tracePt t="30498" x="1581150" y="2098675"/>
          <p14:tracePt t="30514" x="1581150" y="2160588"/>
          <p14:tracePt t="30531" x="1581150" y="2241550"/>
          <p14:tracePt t="30548" x="1581150" y="2303463"/>
          <p14:tracePt t="30564" x="1581150" y="2374900"/>
          <p14:tracePt t="30581" x="1581150" y="2455863"/>
          <p14:tracePt t="30598" x="1581150" y="2554288"/>
          <p14:tracePt t="30614" x="1581150" y="2643188"/>
          <p14:tracePt t="30632" x="1581150" y="2741613"/>
          <p14:tracePt t="30648" x="1581150" y="2840038"/>
          <p14:tracePt t="30665" x="1581150" y="2938463"/>
          <p14:tracePt t="30681" x="1581150" y="3027363"/>
          <p14:tracePt t="30698" x="1581150" y="3089275"/>
          <p14:tracePt t="30715" x="1581150" y="3143250"/>
          <p14:tracePt t="30733" x="1571625" y="3197225"/>
          <p14:tracePt t="30748" x="1571625" y="3232150"/>
          <p14:tracePt t="30765" x="1571625" y="3268663"/>
          <p14:tracePt t="30781" x="1562100" y="3330575"/>
          <p14:tracePt t="30799" x="1544638" y="3375025"/>
          <p14:tracePt t="30815" x="1544638" y="3446463"/>
          <p14:tracePt t="30831" x="1509713" y="3490913"/>
          <p14:tracePt t="30848" x="1490663" y="3536950"/>
          <p14:tracePt t="30865" x="1482725" y="3581400"/>
          <p14:tracePt t="30865" x="1473200" y="3608388"/>
          <p14:tracePt t="30882" x="1465263" y="3652838"/>
          <p14:tracePt t="30898" x="1455738" y="3687763"/>
          <p14:tracePt t="30915" x="1446213" y="3724275"/>
          <p14:tracePt t="30931" x="1438275" y="3759200"/>
          <p14:tracePt t="30948" x="1428750" y="3813175"/>
          <p14:tracePt t="30965" x="1419225" y="3840163"/>
          <p14:tracePt t="30982" x="1411288" y="3884613"/>
          <p14:tracePt t="30998" x="1411288" y="3902075"/>
          <p14:tracePt t="31015" x="1393825" y="3938588"/>
          <p14:tracePt t="31032" x="1393825" y="3973513"/>
          <p14:tracePt t="31049" x="1384300" y="4010025"/>
          <p14:tracePt t="31065" x="1366838" y="4098925"/>
          <p14:tracePt t="31082" x="1357313" y="4143375"/>
          <p14:tracePt t="31098" x="1357313" y="4179888"/>
          <p14:tracePt t="31115" x="1357313" y="4214813"/>
          <p14:tracePt t="31132" x="1357313" y="4241800"/>
          <p14:tracePt t="31149" x="1357313" y="4259263"/>
          <p14:tracePt t="31165" x="1357313" y="4276725"/>
          <p14:tracePt t="31182" x="1357313" y="4295775"/>
          <p14:tracePt t="31198" x="1357313" y="4313238"/>
          <p14:tracePt t="31215" x="1357313" y="4330700"/>
          <p14:tracePt t="31233" x="1357313" y="4357688"/>
          <p14:tracePt t="31248" x="1357313" y="4384675"/>
          <p14:tracePt t="31265" x="1357313" y="4438650"/>
          <p14:tracePt t="31282" x="1357313" y="4465638"/>
          <p14:tracePt t="31298" x="1357313" y="4483100"/>
          <p14:tracePt t="31426" x="1366838" y="4491038"/>
          <p14:tracePt t="31874" x="1374775" y="4491038"/>
          <p14:tracePt t="31891" x="1374775" y="4483100"/>
          <p14:tracePt t="31906" x="1374775" y="4465638"/>
          <p14:tracePt t="31914" x="1374775" y="4411663"/>
          <p14:tracePt t="31922" x="1384300" y="4384675"/>
          <p14:tracePt t="31932" x="1384300" y="4286250"/>
          <p14:tracePt t="31948" x="1393825" y="4152900"/>
          <p14:tracePt t="31965" x="1393825" y="4000500"/>
          <p14:tracePt t="31982" x="1393825" y="3830638"/>
          <p14:tracePt t="31999" x="1393825" y="3679825"/>
          <p14:tracePt t="32016" x="1393825" y="3509963"/>
          <p14:tracePt t="32033" x="1411288" y="3322638"/>
          <p14:tracePt t="32049" x="1411288" y="3044825"/>
          <p14:tracePt t="32066" x="1411288" y="2857500"/>
          <p14:tracePt t="32082" x="1411288" y="2697163"/>
          <p14:tracePt t="32100" x="1419225" y="2554288"/>
          <p14:tracePt t="32116" x="1428750" y="2419350"/>
          <p14:tracePt t="32133" x="1438275" y="2303463"/>
          <p14:tracePt t="32149" x="1446213" y="2224088"/>
          <p14:tracePt t="32166" x="1455738" y="2152650"/>
          <p14:tracePt t="32183" x="1455738" y="2081213"/>
          <p14:tracePt t="32199" x="1482725" y="2017713"/>
          <p14:tracePt t="32216" x="1500188" y="1946275"/>
          <p14:tracePt t="32216" x="1500188" y="1938338"/>
          <p14:tracePt t="32234" x="1500188" y="1911350"/>
          <p14:tracePt t="32249" x="1509713" y="1893888"/>
          <p14:tracePt t="32386" x="1517650" y="1893888"/>
          <p14:tracePt t="32402" x="1517650" y="1901825"/>
          <p14:tracePt t="32408" x="1517650" y="1911350"/>
          <p14:tracePt t="32434" x="1517650" y="1919288"/>
          <p14:tracePt t="32609" x="1527175" y="1919288"/>
          <p14:tracePt t="33258" x="1527175" y="1928813"/>
          <p14:tracePt t="33265" x="1527175" y="1938338"/>
          <p14:tracePt t="33273" x="1527175" y="1946275"/>
          <p14:tracePt t="33283" x="1527175" y="1973263"/>
          <p14:tracePt t="33299" x="1536700" y="1990725"/>
          <p14:tracePt t="33317" x="1536700" y="2000250"/>
          <p14:tracePt t="33333" x="1544638" y="2000250"/>
          <p14:tracePt t="33609" x="1544638" y="1990725"/>
          <p14:tracePt t="33617" x="1544638" y="1982788"/>
          <p14:tracePt t="33625" x="1544638" y="1973263"/>
          <p14:tracePt t="33633" x="1536700" y="1946275"/>
          <p14:tracePt t="33649" x="1536700" y="1928813"/>
          <p14:tracePt t="33668" x="1536700" y="1901825"/>
          <p14:tracePt t="33684" x="1527175" y="1901825"/>
          <p14:tracePt t="33701" x="1527175" y="1893888"/>
          <p14:tracePt t="33717" x="1527175" y="1874838"/>
          <p14:tracePt t="33734" x="1517650" y="1874838"/>
          <p14:tracePt t="33770" x="1517650" y="1866900"/>
          <p14:tracePt t="33825" x="1509713" y="1866900"/>
          <p14:tracePt t="33841" x="1509713" y="1857375"/>
          <p14:tracePt t="33944" x="1509713" y="1847850"/>
          <p14:tracePt t="33953" x="1509713" y="1839913"/>
          <p14:tracePt t="33969" x="1509713" y="1830388"/>
          <p14:tracePt t="33983" x="1500188" y="1812925"/>
          <p14:tracePt t="33985" x="1482725" y="1803400"/>
          <p14:tracePt t="33999" x="1482725" y="1795463"/>
          <p14:tracePt t="34016" x="1482725" y="1785938"/>
          <p14:tracePt t="34033" x="1482725" y="1776413"/>
          <p14:tracePt t="34050" x="1473200" y="1768475"/>
          <p14:tracePt t="34067" x="1473200" y="1758950"/>
          <p14:tracePt t="34106" x="1473200" y="1751013"/>
          <p14:tracePt t="34599" x="0" y="0"/>
        </p14:tracePtLst>
      </p14:laserTraceLst>
    </p:ext>
  </p:extLs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971600" y="1268760"/>
            <a:ext cx="7056784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77</a:t>
            </a:fld>
            <a:endParaRPr lang="pl-PL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259632" y="323364"/>
            <a:ext cx="64332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Dopuszczalna odchyłka przepływności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3203849" y="1422656"/>
                <a:ext cx="3885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𝑛𝑜𝑚</m:t>
                          </m:r>
                        </m:sub>
                      </m:sSub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l-P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1422656"/>
                <a:ext cx="388574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1345220" y="2123572"/>
                <a:ext cx="3298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𝑛𝑜𝑚</m:t>
                        </m:r>
                      </m:sub>
                    </m:sSub>
                  </m:oMath>
                </a14:m>
                <a:r>
                  <a:rPr lang="pl-PL" sz="2800" dirty="0">
                    <a:solidFill>
                      <a:schemeClr val="tx1"/>
                    </a:solidFill>
                  </a:rPr>
                  <a:t> = 2,048 </a:t>
                </a:r>
                <a:r>
                  <a:rPr lang="pl-PL" sz="2800" dirty="0" err="1">
                    <a:solidFill>
                      <a:schemeClr val="tx1"/>
                    </a:solidFill>
                  </a:rPr>
                  <a:t>Mb</a:t>
                </a:r>
                <a:r>
                  <a:rPr lang="pl-PL" sz="2800" dirty="0">
                    <a:solidFill>
                      <a:schemeClr val="tx1"/>
                    </a:solidFill>
                  </a:rPr>
                  <a:t>/s</a:t>
                </a:r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20" y="2123572"/>
                <a:ext cx="3298788" cy="523220"/>
              </a:xfrm>
              <a:prstGeom prst="rect">
                <a:avLst/>
              </a:prstGeom>
              <a:blipFill>
                <a:blip r:embed="rId3"/>
                <a:stretch>
                  <a:fillRect t="-10465" r="-2403" b="-325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1177632" y="2843652"/>
                <a:ext cx="50547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−50 </m:t>
                      </m:r>
                      <m:r>
                        <m:rPr>
                          <m:sty m:val="p"/>
                        </m:rPr>
                        <a:rPr lang="pl-PL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ppm</m:t>
                      </m:r>
                      <m:r>
                        <a:rPr lang="pl-PL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pl-PL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+50 </m:t>
                      </m:r>
                      <m:r>
                        <m:rPr>
                          <m:sty m:val="p"/>
                        </m:rPr>
                        <a:rPr lang="pl-PL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ppm</m:t>
                      </m:r>
                    </m:oMath>
                  </m:oMathPara>
                </a14:m>
                <a:endParaRPr lang="pl-PL" sz="2800" b="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32" y="2843652"/>
                <a:ext cx="505471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1331640" y="4427828"/>
                <a:ext cx="3298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𝑛𝑜𝑚</m:t>
                        </m:r>
                      </m:sub>
                    </m:sSub>
                  </m:oMath>
                </a14:m>
                <a:r>
                  <a:rPr lang="pl-PL" sz="2800" dirty="0">
                    <a:solidFill>
                      <a:schemeClr val="tx1"/>
                    </a:solidFill>
                  </a:rPr>
                  <a:t> = 8,448 </a:t>
                </a:r>
                <a:r>
                  <a:rPr lang="pl-PL" sz="2800" dirty="0" err="1">
                    <a:solidFill>
                      <a:schemeClr val="tx1"/>
                    </a:solidFill>
                  </a:rPr>
                  <a:t>Mb</a:t>
                </a:r>
                <a:r>
                  <a:rPr lang="pl-PL" sz="2800" dirty="0">
                    <a:solidFill>
                      <a:schemeClr val="tx1"/>
                    </a:solidFill>
                  </a:rPr>
                  <a:t>/s</a:t>
                </a:r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427828"/>
                <a:ext cx="3298788" cy="523220"/>
              </a:xfrm>
              <a:prstGeom prst="rect">
                <a:avLst/>
              </a:prstGeom>
              <a:blipFill>
                <a:blip r:embed="rId5"/>
                <a:stretch>
                  <a:fillRect t="-10465" r="-2399" b="-325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/>
              <p:cNvSpPr txBox="1"/>
              <p:nvPr/>
            </p:nvSpPr>
            <p:spPr>
              <a:xfrm>
                <a:off x="3203849" y="3779756"/>
                <a:ext cx="3885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𝑛𝑜𝑚</m:t>
                          </m:r>
                        </m:sub>
                      </m:sSub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l-P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pole tekstow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3779756"/>
                <a:ext cx="38857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/>
              <p:cNvSpPr txBox="1"/>
              <p:nvPr/>
            </p:nvSpPr>
            <p:spPr>
              <a:xfrm>
                <a:off x="1173468" y="5147908"/>
                <a:ext cx="50547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−20 </m:t>
                      </m:r>
                      <m:r>
                        <m:rPr>
                          <m:sty m:val="p"/>
                        </m:rPr>
                        <a:rPr lang="pl-PL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ppm</m:t>
                      </m:r>
                      <m:r>
                        <a:rPr lang="pl-PL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pl-PL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l-PL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+20 </m:t>
                      </m:r>
                      <m:r>
                        <m:rPr>
                          <m:sty m:val="p"/>
                        </m:rPr>
                        <a:rPr lang="pl-PL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ppm</m:t>
                      </m:r>
                    </m:oMath>
                  </m:oMathPara>
                </a14:m>
                <a:endParaRPr lang="pl-PL" sz="2800" b="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2" name="pole 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68" y="5147908"/>
                <a:ext cx="50547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5D85D38-0759-4E76-B65A-EC368459DF96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33318735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6335" x="5510213" y="2081213"/>
          <p14:tracePt t="6740" x="5510213" y="2089150"/>
          <p14:tracePt t="6758" x="5510213" y="2098675"/>
          <p14:tracePt t="6765" x="5510213" y="2108200"/>
          <p14:tracePt t="6768" x="5510213" y="2116138"/>
          <p14:tracePt t="6787" x="5510213" y="2125663"/>
          <p14:tracePt t="6789" x="5510213" y="2143125"/>
          <p14:tracePt t="6805" x="5527675" y="2160588"/>
          <p14:tracePt t="6805" x="5527675" y="2179638"/>
          <p14:tracePt t="6821" x="5537200" y="2187575"/>
          <p14:tracePt t="6837" x="5554663" y="2197100"/>
          <p14:tracePt t="6854" x="5572125" y="2205038"/>
          <p14:tracePt t="6870" x="5589588" y="2205038"/>
          <p14:tracePt t="6887" x="5616575" y="2205038"/>
          <p14:tracePt t="6904" x="5626100" y="2205038"/>
          <p14:tracePt t="6921" x="5653088" y="2205038"/>
          <p14:tracePt t="6937" x="5670550" y="2205038"/>
          <p14:tracePt t="6954" x="5705475" y="2214563"/>
          <p14:tracePt t="6970" x="5759450" y="2214563"/>
          <p14:tracePt t="6987" x="5822950" y="2214563"/>
          <p14:tracePt t="7004" x="5902325" y="2214563"/>
          <p14:tracePt t="7022" x="5929313" y="2205038"/>
          <p14:tracePt t="7037" x="5938838" y="2197100"/>
          <p14:tracePt t="7054" x="5946775" y="2197100"/>
          <p14:tracePt t="7125" x="5946775" y="2187575"/>
          <p14:tracePt t="7133" x="5946775" y="2179638"/>
          <p14:tracePt t="7141" x="5956300" y="2179638"/>
          <p14:tracePt t="7149" x="5965825" y="2170113"/>
          <p14:tracePt t="7181" x="5965825" y="2160588"/>
          <p14:tracePt t="7205" x="5965825" y="2152650"/>
          <p14:tracePt t="7237" x="5965825" y="2143125"/>
          <p14:tracePt t="7247" x="5956300" y="2143125"/>
          <p14:tracePt t="7253" x="5929313" y="2133600"/>
          <p14:tracePt t="7253" x="5919788" y="2116138"/>
          <p14:tracePt t="7271" x="5894388" y="2116138"/>
          <p14:tracePt t="7272" x="5848350" y="2089150"/>
          <p14:tracePt t="7287" x="5795963" y="2081213"/>
          <p14:tracePt t="7306" x="5724525" y="2071688"/>
          <p14:tracePt t="7321" x="5680075" y="2071688"/>
          <p14:tracePt t="7338" x="5643563" y="2071688"/>
          <p14:tracePt t="7354" x="5616575" y="2071688"/>
          <p14:tracePt t="7371" x="5599113" y="2062163"/>
          <p14:tracePt t="7387" x="5581650" y="2062163"/>
          <p14:tracePt t="7387" x="5562600" y="2062163"/>
          <p14:tracePt t="7405" x="5537200" y="2089150"/>
          <p14:tracePt t="7421" x="5510213" y="2089150"/>
          <p14:tracePt t="7438" x="5483225" y="2108200"/>
          <p14:tracePt t="7454" x="5473700" y="2108200"/>
          <p14:tracePt t="7471" x="5465763" y="2108200"/>
          <p14:tracePt t="7517" x="5456238" y="2108200"/>
          <p14:tracePt t="7589" x="5456238" y="2116138"/>
          <p14:tracePt t="7613" x="5456238" y="2133600"/>
          <p14:tracePt t="7629" x="5456238" y="2143125"/>
          <p14:tracePt t="7629" x="5456238" y="2152650"/>
          <p14:tracePt t="7661" x="5465763" y="2160588"/>
          <p14:tracePt t="7669" x="5473700" y="2160588"/>
          <p14:tracePt t="7677" x="5510213" y="2170113"/>
          <p14:tracePt t="7688" x="5545138" y="2179638"/>
          <p14:tracePt t="7704" x="5589588" y="2187575"/>
          <p14:tracePt t="7704" x="5616575" y="2187575"/>
          <p14:tracePt t="7738" x="5643563" y="2187575"/>
          <p14:tracePt t="7754" x="5688013" y="2187575"/>
          <p14:tracePt t="7756" x="5732463" y="2197100"/>
          <p14:tracePt t="7771" x="5751513" y="2197100"/>
          <p14:tracePt t="7788" x="5776913" y="2197100"/>
          <p14:tracePt t="7788" x="5786438" y="2197100"/>
          <p14:tracePt t="7805" x="5803900" y="2197100"/>
          <p14:tracePt t="7821" x="5813425" y="2197100"/>
          <p14:tracePt t="7838" x="5830888" y="2197100"/>
          <p14:tracePt t="7854" x="5840413" y="2197100"/>
          <p14:tracePt t="7871" x="5857875" y="2197100"/>
          <p14:tracePt t="7888" x="5875338" y="2197100"/>
          <p14:tracePt t="7905" x="5894388" y="2197100"/>
          <p14:tracePt t="7921" x="5919788" y="2197100"/>
          <p14:tracePt t="7938" x="5965825" y="2197100"/>
          <p14:tracePt t="7955" x="6000750" y="2197100"/>
          <p14:tracePt t="7972" x="6054725" y="2197100"/>
          <p14:tracePt t="7988" x="6153150" y="2187575"/>
          <p14:tracePt t="8005" x="6242050" y="2170113"/>
          <p14:tracePt t="8021" x="6323013" y="2160588"/>
          <p14:tracePt t="8038" x="6411913" y="2152650"/>
          <p14:tracePt t="8055" x="6465888" y="2133600"/>
          <p14:tracePt t="8072" x="6491288" y="2133600"/>
          <p14:tracePt t="8088" x="6537325" y="2125663"/>
          <p14:tracePt t="8105" x="6572250" y="2125663"/>
          <p14:tracePt t="8122" x="6608763" y="2108200"/>
          <p14:tracePt t="8138" x="6626225" y="2108200"/>
          <p14:tracePt t="8155" x="6653213" y="2098675"/>
          <p14:tracePt t="8171" x="6680200" y="2089150"/>
          <p14:tracePt t="8188" x="6715125" y="2081213"/>
          <p14:tracePt t="8205" x="6742113" y="2071688"/>
          <p14:tracePt t="8222" x="6796088" y="2044700"/>
          <p14:tracePt t="8238" x="6831013" y="2027238"/>
          <p14:tracePt t="8255" x="6867525" y="2017713"/>
          <p14:tracePt t="8272" x="6919913" y="1982788"/>
          <p14:tracePt t="8289" x="6946900" y="1965325"/>
          <p14:tracePt t="8305" x="6983413" y="1928813"/>
          <p14:tracePt t="8323" x="7000875" y="1884363"/>
          <p14:tracePt t="8338" x="7045325" y="1839913"/>
          <p14:tracePt t="8356" x="7072313" y="1795463"/>
          <p14:tracePt t="8372" x="7089775" y="1758950"/>
          <p14:tracePt t="8372" x="7099300" y="1741488"/>
          <p14:tracePt t="8389" x="7116763" y="1704975"/>
          <p14:tracePt t="8405" x="7126288" y="1679575"/>
          <p14:tracePt t="8422" x="7126288" y="1660525"/>
          <p14:tracePt t="8438" x="7134225" y="1643063"/>
          <p14:tracePt t="8456" x="7126288" y="1608138"/>
          <p14:tracePt t="8472" x="7126288" y="1581150"/>
          <p14:tracePt t="8489" x="7116763" y="1544638"/>
          <p14:tracePt t="8505" x="7108825" y="1517650"/>
          <p14:tracePt t="8522" x="7072313" y="1455738"/>
          <p14:tracePt t="8538" x="7054850" y="1428750"/>
          <p14:tracePt t="8555" x="7054850" y="1411288"/>
          <p14:tracePt t="8572" x="7027863" y="1401763"/>
          <p14:tracePt t="8589" x="7010400" y="1374775"/>
          <p14:tracePt t="8606" x="6991350" y="1357313"/>
          <p14:tracePt t="8622" x="6973888" y="1339850"/>
          <p14:tracePt t="8639" x="6938963" y="1322388"/>
          <p14:tracePt t="8655" x="6894513" y="1303338"/>
          <p14:tracePt t="8672" x="6858000" y="1295400"/>
          <p14:tracePt t="8689" x="6831013" y="1268413"/>
          <p14:tracePt t="8706" x="6777038" y="1268413"/>
          <p14:tracePt t="8722" x="6769100" y="1258888"/>
          <p14:tracePt t="8739" x="6751638" y="1250950"/>
          <p14:tracePt t="8755" x="6724650" y="1250950"/>
          <p14:tracePt t="8772" x="6670675" y="1250950"/>
          <p14:tracePt t="8789" x="6626225" y="1241425"/>
          <p14:tracePt t="8806" x="6572250" y="1241425"/>
          <p14:tracePt t="8823" x="6518275" y="1241425"/>
          <p14:tracePt t="8839" x="6465888" y="1231900"/>
          <p14:tracePt t="8855" x="6438900" y="1231900"/>
          <p14:tracePt t="8872" x="6394450" y="1231900"/>
          <p14:tracePt t="8889" x="6348413" y="1241425"/>
          <p14:tracePt t="8906" x="6296025" y="1250950"/>
          <p14:tracePt t="8923" x="6242050" y="1268413"/>
          <p14:tracePt t="8939" x="6205538" y="1285875"/>
          <p14:tracePt t="8956" x="6180138" y="1303338"/>
          <p14:tracePt t="8972" x="6143625" y="1330325"/>
          <p14:tracePt t="8990" x="6126163" y="1339850"/>
          <p14:tracePt t="9006" x="6108700" y="1357313"/>
          <p14:tracePt t="9022" x="6089650" y="1374775"/>
          <p14:tracePt t="9039" x="6089650" y="1384300"/>
          <p14:tracePt t="9056" x="6081713" y="1401763"/>
          <p14:tracePt t="9072" x="6081713" y="1411288"/>
          <p14:tracePt t="9089" x="6062663" y="1438275"/>
          <p14:tracePt t="9106" x="6054725" y="1465263"/>
          <p14:tracePt t="9123" x="6037263" y="1500188"/>
          <p14:tracePt t="9139" x="6027738" y="1544638"/>
          <p14:tracePt t="9156" x="6010275" y="1608138"/>
          <p14:tracePt t="9173" x="5991225" y="1660525"/>
          <p14:tracePt t="9190" x="5991225" y="1714500"/>
          <p14:tracePt t="9206" x="5991225" y="1741488"/>
          <p14:tracePt t="9222" x="5991225" y="1776413"/>
          <p14:tracePt t="9239" x="5991225" y="1822450"/>
          <p14:tracePt t="9256" x="5991225" y="1839913"/>
          <p14:tracePt t="9272" x="5991225" y="1857375"/>
          <p14:tracePt t="9289" x="6018213" y="1901825"/>
          <p14:tracePt t="9306" x="6037263" y="1928813"/>
          <p14:tracePt t="9322" x="6045200" y="1955800"/>
          <p14:tracePt t="9322" x="6054725" y="1965325"/>
          <p14:tracePt t="9341" x="6062663" y="1973263"/>
          <p14:tracePt t="9356" x="6099175" y="2036763"/>
          <p14:tracePt t="9373" x="6143625" y="2062163"/>
          <p14:tracePt t="9389" x="6205538" y="2089150"/>
          <p14:tracePt t="9407" x="6251575" y="2108200"/>
          <p14:tracePt t="9423" x="6323013" y="2125663"/>
          <p14:tracePt t="9440" x="6340475" y="2133600"/>
          <p14:tracePt t="9456" x="6375400" y="2133600"/>
          <p14:tracePt t="9473" x="6411913" y="2152650"/>
          <p14:tracePt t="9490" x="6456363" y="2152650"/>
          <p14:tracePt t="9506" x="6500813" y="2152650"/>
          <p14:tracePt t="9523" x="6545263" y="2152650"/>
          <p14:tracePt t="9540" x="6599238" y="2152650"/>
          <p14:tracePt t="9556" x="6634163" y="2152650"/>
          <p14:tracePt t="9573" x="6680200" y="2143125"/>
          <p14:tracePt t="9590" x="6715125" y="2133600"/>
          <p14:tracePt t="9606" x="6769100" y="2116138"/>
          <p14:tracePt t="9623" x="6813550" y="2089150"/>
          <p14:tracePt t="9639" x="6858000" y="2054225"/>
          <p14:tracePt t="9656" x="6902450" y="2009775"/>
          <p14:tracePt t="9673" x="6946900" y="1973263"/>
          <p14:tracePt t="9690" x="6983413" y="1946275"/>
          <p14:tracePt t="9706" x="7000875" y="1928813"/>
          <p14:tracePt t="9723" x="7010400" y="1901825"/>
          <p14:tracePt t="9740" x="7018338" y="1884363"/>
          <p14:tracePt t="9757" x="7037388" y="1847850"/>
          <p14:tracePt t="9773" x="7045325" y="1803400"/>
          <p14:tracePt t="9790" x="7054850" y="1758950"/>
          <p14:tracePt t="9806" x="7054850" y="1704975"/>
          <p14:tracePt t="9823" x="7054850" y="1660525"/>
          <p14:tracePt t="9840" x="7054850" y="1608138"/>
          <p14:tracePt t="9857" x="7054850" y="1581150"/>
          <p14:tracePt t="9873" x="7027863" y="1544638"/>
          <p14:tracePt t="9890" x="7010400" y="1517650"/>
          <p14:tracePt t="9906" x="6991350" y="1509713"/>
          <p14:tracePt t="9923" x="6965950" y="1473200"/>
          <p14:tracePt t="9940" x="6911975" y="1438275"/>
          <p14:tracePt t="9957" x="6875463" y="1419225"/>
          <p14:tracePt t="9973" x="6831013" y="1411288"/>
          <p14:tracePt t="9990" x="6804025" y="1384300"/>
          <p14:tracePt t="10007" x="6769100" y="1357313"/>
          <p14:tracePt t="10023" x="6724650" y="1347788"/>
          <p14:tracePt t="10040" x="6688138" y="1330325"/>
          <p14:tracePt t="10057" x="6608763" y="1303338"/>
          <p14:tracePt t="10074" x="6545263" y="1276350"/>
          <p14:tracePt t="10090" x="6465888" y="1268413"/>
          <p14:tracePt t="10107" x="6419850" y="1250950"/>
          <p14:tracePt t="10123" x="6375400" y="1250950"/>
          <p14:tracePt t="10123" x="6348413" y="1250950"/>
          <p14:tracePt t="10141" x="6313488" y="1250950"/>
          <p14:tracePt t="10157" x="6296025" y="1250950"/>
          <p14:tracePt t="10174" x="6259513" y="1250950"/>
          <p14:tracePt t="10190" x="6242050" y="1268413"/>
          <p14:tracePt t="10207" x="6205538" y="1268413"/>
          <p14:tracePt t="10223" x="6170613" y="1295400"/>
          <p14:tracePt t="10240" x="6143625" y="1322388"/>
          <p14:tracePt t="10257" x="6108700" y="1339850"/>
          <p14:tracePt t="10273" x="6072188" y="1366838"/>
          <p14:tracePt t="10290" x="6027738" y="1428750"/>
          <p14:tracePt t="10307" x="6018213" y="1455738"/>
          <p14:tracePt t="10323" x="5991225" y="1500188"/>
          <p14:tracePt t="10340" x="5965825" y="1554163"/>
          <p14:tracePt t="10359" x="5946775" y="1598613"/>
          <p14:tracePt t="10373" x="5938838" y="1625600"/>
          <p14:tracePt t="10390" x="5929313" y="1670050"/>
          <p14:tracePt t="10407" x="5929313" y="1714500"/>
          <p14:tracePt t="10425" x="5929313" y="1758950"/>
          <p14:tracePt t="10441" x="5929313" y="1803400"/>
          <p14:tracePt t="10458" x="5929313" y="1830388"/>
          <p14:tracePt t="10474" x="5929313" y="1874838"/>
          <p14:tracePt t="10492" x="5946775" y="1911350"/>
          <p14:tracePt t="10508" x="5973763" y="1938338"/>
          <p14:tracePt t="10525" x="6000750" y="1990725"/>
          <p14:tracePt t="10541" x="6062663" y="2036763"/>
          <p14:tracePt t="10559" x="6134100" y="2081213"/>
          <p14:tracePt t="10575" x="6197600" y="2116138"/>
          <p14:tracePt t="10592" x="6259513" y="2133600"/>
          <p14:tracePt t="10608" x="6303963" y="2152650"/>
          <p14:tracePt t="10625" x="6357938" y="2160588"/>
          <p14:tracePt t="10641" x="6411913" y="2170113"/>
          <p14:tracePt t="10658" x="6473825" y="2179638"/>
          <p14:tracePt t="10675" x="6518275" y="2179638"/>
          <p14:tracePt t="10691" x="6581775" y="2179638"/>
          <p14:tracePt t="10708" x="6653213" y="2179638"/>
          <p14:tracePt t="10725" x="6751638" y="2179638"/>
          <p14:tracePt t="10746" x="6813550" y="2152650"/>
          <p14:tracePt t="10758" x="6867525" y="2125663"/>
          <p14:tracePt t="10775" x="6894513" y="2081213"/>
          <p14:tracePt t="10791" x="6938963" y="2036763"/>
          <p14:tracePt t="10809" x="6983413" y="2009775"/>
          <p14:tracePt t="10825" x="7018338" y="1965325"/>
          <p14:tracePt t="10842" x="7045325" y="1928813"/>
          <p14:tracePt t="10859" x="7045325" y="1893888"/>
          <p14:tracePt t="10875" x="7054850" y="1866900"/>
          <p14:tracePt t="10892" x="7081838" y="1803400"/>
          <p14:tracePt t="10909" x="7099300" y="1768475"/>
          <p14:tracePt t="10925" x="7099300" y="1704975"/>
          <p14:tracePt t="10942" x="7099300" y="1660525"/>
          <p14:tracePt t="10958" x="7108825" y="1608138"/>
          <p14:tracePt t="10975" x="7108825" y="1562100"/>
          <p14:tracePt t="10992" x="7089775" y="1509713"/>
          <p14:tracePt t="11008" x="7062788" y="1473200"/>
          <p14:tracePt t="11025" x="7037388" y="1428750"/>
          <p14:tracePt t="11042" x="6991350" y="1374775"/>
          <p14:tracePt t="11058" x="6965950" y="1347788"/>
          <p14:tracePt t="11075" x="6911975" y="1322388"/>
          <p14:tracePt t="11092" x="6858000" y="1303338"/>
          <p14:tracePt t="11109" x="6786563" y="1258888"/>
          <p14:tracePt t="11109" x="6751638" y="1241425"/>
          <p14:tracePt t="11126" x="6634163" y="1231900"/>
          <p14:tracePt t="11142" x="6537325" y="1214438"/>
          <p14:tracePt t="11159" x="6402388" y="1196975"/>
          <p14:tracePt t="11175" x="6276975" y="1196975"/>
          <p14:tracePt t="11192" x="6188075" y="1196975"/>
          <p14:tracePt t="11208" x="6126163" y="1196975"/>
          <p14:tracePt t="11226" x="6089650" y="1196975"/>
          <p14:tracePt t="11242" x="6062663" y="1223963"/>
          <p14:tracePt t="11259" x="6037263" y="1258888"/>
          <p14:tracePt t="11275" x="6000750" y="1303338"/>
          <p14:tracePt t="11292" x="5965825" y="1366838"/>
          <p14:tracePt t="11309" x="5938838" y="1428750"/>
          <p14:tracePt t="11309" x="5911850" y="1473200"/>
          <p14:tracePt t="11326" x="5894388" y="1509713"/>
          <p14:tracePt t="11342" x="5867400" y="1554163"/>
          <p14:tracePt t="11359" x="5867400" y="1589088"/>
          <p14:tracePt t="11376" x="5848350" y="1625600"/>
          <p14:tracePt t="11392" x="5840413" y="1670050"/>
          <p14:tracePt t="11409" x="5830888" y="1704975"/>
          <p14:tracePt t="11425" x="5830888" y="1731963"/>
          <p14:tracePt t="11442" x="5822950" y="1776413"/>
          <p14:tracePt t="11459" x="5822950" y="1795463"/>
          <p14:tracePt t="11476" x="5813425" y="1822450"/>
          <p14:tracePt t="11492" x="5813425" y="1847850"/>
          <p14:tracePt t="11492" x="5813425" y="1857375"/>
          <p14:tracePt t="11510" x="5803900" y="1866900"/>
          <p14:tracePt t="11526" x="5803900" y="1884363"/>
          <p14:tracePt t="11566" x="5795963" y="1884363"/>
          <p14:tracePt t="11598" x="5786438" y="1893888"/>
          <p14:tracePt t="11607" x="5759450" y="1901825"/>
          <p14:tracePt t="11614" x="5732463" y="1901825"/>
          <p14:tracePt t="11615" x="5705475" y="1911350"/>
          <p14:tracePt t="11626" x="5653088" y="1928813"/>
          <p14:tracePt t="11643" x="5581650" y="1946275"/>
          <p14:tracePt t="11659" x="5465763" y="1973263"/>
          <p14:tracePt t="11676" x="5375275" y="1973263"/>
          <p14:tracePt t="11692" x="5295900" y="1982788"/>
          <p14:tracePt t="11692" x="5268913" y="1990725"/>
          <p14:tracePt t="11710" x="5205413" y="2017713"/>
          <p14:tracePt t="11726" x="5160963" y="2017713"/>
          <p14:tracePt t="11742" x="5116513" y="2036763"/>
          <p14:tracePt t="11759" x="5081588" y="2044700"/>
          <p14:tracePt t="11776" x="5018088" y="2062163"/>
          <p14:tracePt t="11792" x="4973638" y="2081213"/>
          <p14:tracePt t="11809" x="4911725" y="2098675"/>
          <p14:tracePt t="11826" x="4884738" y="2108200"/>
          <p14:tracePt t="11842" x="4875213" y="2108200"/>
          <p14:tracePt t="11878" x="4867275" y="2116138"/>
          <p14:tracePt t="11894" x="4857750" y="2116138"/>
          <p14:tracePt t="11895" x="4848225" y="2125663"/>
          <p14:tracePt t="11909" x="4776788" y="2133600"/>
          <p14:tracePt t="11927" x="4705350" y="2143125"/>
          <p14:tracePt t="11942" x="4643438" y="2152650"/>
          <p14:tracePt t="11960" x="4608513" y="2152650"/>
          <p14:tracePt t="11976" x="4572000" y="2152650"/>
          <p14:tracePt t="11993" x="4518025" y="2143125"/>
          <p14:tracePt t="12009" x="4456113" y="2143125"/>
          <p14:tracePt t="12026" x="4402138" y="2133600"/>
          <p14:tracePt t="12043" x="4330700" y="2133600"/>
          <p14:tracePt t="12059" x="4303713" y="2116138"/>
          <p14:tracePt t="12076" x="4268788" y="2116138"/>
          <p14:tracePt t="12093" x="4187825" y="2098675"/>
          <p14:tracePt t="12110" x="4116388" y="2089150"/>
          <p14:tracePt t="12126" x="4037013" y="2089150"/>
          <p14:tracePt t="12143" x="3965575" y="2089150"/>
          <p14:tracePt t="12159" x="3902075" y="2081213"/>
          <p14:tracePt t="12176" x="3857625" y="2081213"/>
          <p14:tracePt t="12193" x="3813175" y="2081213"/>
          <p14:tracePt t="12210" x="3776663" y="2081213"/>
          <p14:tracePt t="12226" x="3714750" y="2081213"/>
          <p14:tracePt t="12243" x="3608388" y="2089150"/>
          <p14:tracePt t="12259" x="3517900" y="2098675"/>
          <p14:tracePt t="12276" x="3429000" y="2098675"/>
          <p14:tracePt t="12293" x="3330575" y="2108200"/>
          <p14:tracePt t="12310" x="3295650" y="2108200"/>
          <p14:tracePt t="12326" x="3224213" y="2116138"/>
          <p14:tracePt t="12343" x="3197225" y="2116138"/>
          <p14:tracePt t="12360" x="3152775" y="2125663"/>
          <p14:tracePt t="12377" x="3108325" y="2125663"/>
          <p14:tracePt t="12393" x="3054350" y="2125663"/>
          <p14:tracePt t="12410" x="3009900" y="2125663"/>
          <p14:tracePt t="12426" x="2946400" y="2125663"/>
          <p14:tracePt t="12443" x="2894013" y="2125663"/>
          <p14:tracePt t="12460" x="2847975" y="2116138"/>
          <p14:tracePt t="12476" x="2776538" y="2108200"/>
          <p14:tracePt t="12476" x="2741613" y="2108200"/>
          <p14:tracePt t="12494" x="2652713" y="2098675"/>
          <p14:tracePt t="12510" x="2562225" y="2081213"/>
          <p14:tracePt t="12526" x="2482850" y="2081213"/>
          <p14:tracePt t="12543" x="2384425" y="2062163"/>
          <p14:tracePt t="12560" x="2286000" y="2054225"/>
          <p14:tracePt t="12576" x="2224088" y="2036763"/>
          <p14:tracePt t="12593" x="2187575" y="2027238"/>
          <p14:tracePt t="12610" x="2170113" y="2017713"/>
          <p14:tracePt t="12627" x="2160588" y="2017713"/>
          <p14:tracePt t="12643" x="2133600" y="2009775"/>
          <p14:tracePt t="12660" x="2071688" y="2009775"/>
          <p14:tracePt t="12676" x="1884363" y="2009775"/>
          <p14:tracePt t="12694" x="1758950" y="2000250"/>
          <p14:tracePt t="12710" x="1697038" y="2000250"/>
          <p14:tracePt t="12727" x="1616075" y="1990725"/>
          <p14:tracePt t="12743" x="1581150" y="1990725"/>
          <p14:tracePt t="12762" x="1544638" y="1990725"/>
          <p14:tracePt t="12777" x="1536700" y="2009775"/>
          <p14:tracePt t="12793" x="1527175" y="2017713"/>
          <p14:tracePt t="12810" x="1482725" y="2044700"/>
          <p14:tracePt t="12826" x="1438275" y="2071688"/>
          <p14:tracePt t="12844" x="1384300" y="2108200"/>
          <p14:tracePt t="12860" x="1357313" y="2133600"/>
          <p14:tracePt t="12860" x="1322388" y="2152650"/>
          <p14:tracePt t="12878" x="1322388" y="2160588"/>
          <p14:tracePt t="12893" x="1285875" y="2197100"/>
          <p14:tracePt t="12911" x="1276350" y="2224088"/>
          <p14:tracePt t="12927" x="1268413" y="2259013"/>
          <p14:tracePt t="12944" x="1250950" y="2286000"/>
          <p14:tracePt t="12960" x="1250950" y="2312988"/>
          <p14:tracePt t="12977" x="1250950" y="2339975"/>
          <p14:tracePt t="12993" x="1250950" y="2357438"/>
          <p14:tracePt t="13010" x="1250950" y="2384425"/>
          <p14:tracePt t="13027" x="1250950" y="2401888"/>
          <p14:tracePt t="13044" x="1250950" y="2438400"/>
          <p14:tracePt t="13060" x="1258888" y="2455863"/>
          <p14:tracePt t="13077" x="1268413" y="2473325"/>
          <p14:tracePt t="13094" x="1276350" y="2490788"/>
          <p14:tracePt t="13110" x="1295400" y="2517775"/>
          <p14:tracePt t="13127" x="1312863" y="2536825"/>
          <p14:tracePt t="13143" x="1347788" y="2562225"/>
          <p14:tracePt t="13160" x="1384300" y="2581275"/>
          <p14:tracePt t="13177" x="1419225" y="2608263"/>
          <p14:tracePt t="13194" x="1465263" y="2633663"/>
          <p14:tracePt t="13210" x="1544638" y="2652713"/>
          <p14:tracePt t="13227" x="1616075" y="2687638"/>
          <p14:tracePt t="13244" x="1687513" y="2697163"/>
          <p14:tracePt t="13261" x="1724025" y="2714625"/>
          <p14:tracePt t="13277" x="1785938" y="2751138"/>
          <p14:tracePt t="13294" x="1847850" y="2751138"/>
          <p14:tracePt t="13311" x="1911350" y="2751138"/>
          <p14:tracePt t="13327" x="1990725" y="2759075"/>
          <p14:tracePt t="13344" x="2071688" y="2759075"/>
          <p14:tracePt t="13361" x="2179638" y="2759075"/>
          <p14:tracePt t="13377" x="2295525" y="2759075"/>
          <p14:tracePt t="13395" x="2393950" y="2768600"/>
          <p14:tracePt t="13411" x="2482850" y="2776538"/>
          <p14:tracePt t="13428" x="2544763" y="2776538"/>
          <p14:tracePt t="13444" x="2598738" y="2776538"/>
          <p14:tracePt t="13460" x="2670175" y="2776538"/>
          <p14:tracePt t="13478" x="2714625" y="2786063"/>
          <p14:tracePt t="13494" x="2759075" y="2786063"/>
          <p14:tracePt t="13510" x="2813050" y="2795588"/>
          <p14:tracePt t="13527" x="2857500" y="2795588"/>
          <p14:tracePt t="13544" x="2911475" y="2803525"/>
          <p14:tracePt t="13560" x="2965450" y="2803525"/>
          <p14:tracePt t="13578" x="3017838" y="2803525"/>
          <p14:tracePt t="13594" x="3071813" y="2803525"/>
          <p14:tracePt t="13611" x="3160713" y="2803525"/>
          <p14:tracePt t="13627" x="3232150" y="2803525"/>
          <p14:tracePt t="13644" x="3322638" y="2803525"/>
          <p14:tracePt t="13661" x="3438525" y="2803525"/>
          <p14:tracePt t="13678" x="3465513" y="2803525"/>
          <p14:tracePt t="13694" x="3482975" y="2803525"/>
          <p14:tracePt t="13711" x="3509963" y="2803525"/>
          <p14:tracePt t="13727" x="3527425" y="2803525"/>
          <p14:tracePt t="13744" x="3536950" y="2803525"/>
          <p14:tracePt t="14220" x="3527425" y="2803525"/>
          <p14:tracePt t="14228" x="3517900" y="2795588"/>
          <p14:tracePt t="14243" x="3482975" y="2786063"/>
          <p14:tracePt t="14245" x="3438525" y="2759075"/>
          <p14:tracePt t="14261" x="3384550" y="2759075"/>
          <p14:tracePt t="14277" x="3322638" y="2732088"/>
          <p14:tracePt t="14294" x="3251200" y="2724150"/>
          <p14:tracePt t="14310" x="3160713" y="2714625"/>
          <p14:tracePt t="14327" x="3062288" y="2705100"/>
          <p14:tracePt t="14344" x="2946400" y="2670175"/>
          <p14:tracePt t="14360" x="2803525" y="2652713"/>
          <p14:tracePt t="14377" x="2670175" y="2633663"/>
          <p14:tracePt t="14394" x="2589213" y="2608263"/>
          <p14:tracePt t="14412" x="2517775" y="2598738"/>
          <p14:tracePt t="14427" x="2482850" y="2589213"/>
          <p14:tracePt t="14427" x="2465388" y="2589213"/>
          <p14:tracePt t="14445" x="2446338" y="2581275"/>
          <p14:tracePt t="14461" x="2419350" y="2581275"/>
          <p14:tracePt t="14477" x="2374900" y="2581275"/>
          <p14:tracePt t="14494" x="2303463" y="2581275"/>
          <p14:tracePt t="14511" x="2232025" y="2581275"/>
          <p14:tracePt t="14527" x="2187575" y="2581275"/>
          <p14:tracePt t="14544" x="2160588" y="2581275"/>
          <p14:tracePt t="14636" x="2152650" y="2581275"/>
          <p14:tracePt t="14644" x="2133600" y="2581275"/>
          <p14:tracePt t="14649" x="2089150" y="2589213"/>
          <p14:tracePt t="14661" x="2044700" y="2589213"/>
          <p14:tracePt t="14677" x="1990725" y="2598738"/>
          <p14:tracePt t="14694" x="1955800" y="2598738"/>
          <p14:tracePt t="14733" x="1955800" y="2608263"/>
          <p14:tracePt t="14780" x="1946275" y="2608263"/>
          <p14:tracePt t="14780" x="1938338" y="2608263"/>
          <p14:tracePt t="14797" x="1928813" y="2608263"/>
          <p14:tracePt t="14804" x="1911350" y="2616200"/>
          <p14:tracePt t="14812" x="1893888" y="2625725"/>
          <p14:tracePt t="14820" x="1866900" y="2633663"/>
          <p14:tracePt t="14828" x="1839913" y="2633663"/>
          <p14:tracePt t="14844" x="1822450" y="2633663"/>
          <p14:tracePt t="14916" x="1822450" y="2643188"/>
          <p14:tracePt t="14924" x="1812925" y="2643188"/>
          <p14:tracePt t="14949" x="1795463" y="2643188"/>
          <p14:tracePt t="14961" x="1785938" y="2643188"/>
          <p14:tracePt t="14962" x="1768475" y="2643188"/>
          <p14:tracePt t="14997" x="1758950" y="2643188"/>
          <p14:tracePt t="15109" x="1751013" y="2643188"/>
          <p14:tracePt t="15660" x="1758950" y="2643188"/>
          <p14:tracePt t="15669" x="1776413" y="2643188"/>
          <p14:tracePt t="15678" x="1795463" y="2643188"/>
          <p14:tracePt t="15694" x="1847850" y="2652713"/>
          <p14:tracePt t="15696" x="1893888" y="2660650"/>
          <p14:tracePt t="15712" x="1928813" y="2670175"/>
          <p14:tracePt t="15765" x="1938338" y="2670175"/>
          <p14:tracePt t="16028" x="1938338" y="2679700"/>
          <p14:tracePt t="16036" x="1955800" y="2679700"/>
          <p14:tracePt t="16044" x="1990725" y="2679700"/>
          <p14:tracePt t="16052" x="2054225" y="2697163"/>
          <p14:tracePt t="16062" x="2143125" y="2714625"/>
          <p14:tracePt t="16078" x="2251075" y="2741613"/>
          <p14:tracePt t="16095" x="2339975" y="2741613"/>
          <p14:tracePt t="16112" x="2411413" y="2741613"/>
          <p14:tracePt t="16129" x="2465388" y="2741613"/>
          <p14:tracePt t="16145" x="2500313" y="2741613"/>
          <p14:tracePt t="16162" x="2536825" y="2732088"/>
          <p14:tracePt t="16178" x="2544763" y="2732088"/>
          <p14:tracePt t="16195" x="2589213" y="2724150"/>
          <p14:tracePt t="16212" x="2633663" y="2705100"/>
          <p14:tracePt t="16229" x="2687638" y="2687638"/>
          <p14:tracePt t="16245" x="2732088" y="2679700"/>
          <p14:tracePt t="16262" x="2768600" y="2660650"/>
          <p14:tracePt t="16279" x="2776538" y="2660650"/>
          <p14:tracePt t="16317" x="2786063" y="2660650"/>
          <p14:tracePt t="16372" x="2803525" y="2660650"/>
          <p14:tracePt t="16380" x="2822575" y="2660650"/>
          <p14:tracePt t="16388" x="2830513" y="2652713"/>
          <p14:tracePt t="16396" x="2847975" y="2652713"/>
          <p14:tracePt t="16412" x="2867025" y="2652713"/>
          <p14:tracePt t="16413" x="2874963" y="2633663"/>
          <p14:tracePt t="16429" x="2894013" y="2625725"/>
          <p14:tracePt t="16447" x="2901950" y="2616200"/>
          <p14:tracePt t="16462" x="2919413" y="2616200"/>
          <p14:tracePt t="16479" x="2919413" y="2598738"/>
          <p14:tracePt t="16495" x="2938463" y="2598738"/>
          <p14:tracePt t="16513" x="2946400" y="2598738"/>
          <p14:tracePt t="16529" x="2955925" y="2589213"/>
          <p14:tracePt t="16546" x="2973388" y="2581275"/>
          <p14:tracePt t="16581" x="2982913" y="2571750"/>
          <p14:tracePt t="16596" x="2990850" y="2571750"/>
          <p14:tracePt t="16597" x="3044825" y="2554288"/>
          <p14:tracePt t="16613" x="3098800" y="2544763"/>
          <p14:tracePt t="16629" x="3143250" y="2544763"/>
          <p14:tracePt t="16645" x="3170238" y="2536825"/>
          <p14:tracePt t="16685" x="3179763" y="2527300"/>
          <p14:tracePt t="16686" x="3187700" y="2527300"/>
          <p14:tracePt t="16696" x="3197225" y="2527300"/>
          <p14:tracePt t="16712" x="3205163" y="2517775"/>
          <p14:tracePt t="16729" x="3224213" y="2509838"/>
          <p14:tracePt t="16746" x="3251200" y="2490788"/>
          <p14:tracePt t="16764" x="3313113" y="2438400"/>
          <p14:tracePt t="16797" x="3322638" y="2419350"/>
          <p14:tracePt t="16811" x="3411538" y="2303463"/>
          <p14:tracePt t="16853" x="3419475" y="2276475"/>
          <p14:tracePt t="16854" x="3429000" y="2259013"/>
          <p14:tracePt t="16863" x="3429000" y="2232025"/>
          <p14:tracePt t="16879" x="3438525" y="2214563"/>
          <p14:tracePt t="16896" x="3438525" y="2187575"/>
          <p14:tracePt t="16913" x="3438525" y="2179638"/>
          <p14:tracePt t="16930" x="3438525" y="2170113"/>
          <p14:tracePt t="16945" x="3438525" y="2160588"/>
          <p14:tracePt t="16963" x="3438525" y="2152650"/>
          <p14:tracePt t="16979" x="3429000" y="2143125"/>
          <p14:tracePt t="16995" x="3411538" y="2125663"/>
          <p14:tracePt t="17013" x="3402013" y="2116138"/>
          <p14:tracePt t="17029" x="3384550" y="2108200"/>
          <p14:tracePt t="17046" x="3375025" y="2098675"/>
          <p14:tracePt t="17063" x="3367088" y="2098675"/>
          <p14:tracePt t="17079" x="3340100" y="2089150"/>
          <p14:tracePt t="17096" x="3313113" y="2081213"/>
          <p14:tracePt t="17113" x="3276600" y="2081213"/>
          <p14:tracePt t="17129" x="3268663" y="2081213"/>
          <p14:tracePt t="17146" x="3251200" y="2071688"/>
          <p14:tracePt t="17163" x="3241675" y="2071688"/>
          <p14:tracePt t="17179" x="3224213" y="2071688"/>
          <p14:tracePt t="17196" x="3205163" y="2062163"/>
          <p14:tracePt t="17213" x="3197225" y="2062163"/>
          <p14:tracePt t="17229" x="3187700" y="2062163"/>
          <p14:tracePt t="17246" x="3187700" y="2054225"/>
          <p14:tracePt t="17263" x="3179763" y="2054225"/>
          <p14:tracePt t="17280" x="3170238" y="2054225"/>
          <p14:tracePt t="17296" x="3160713" y="2054225"/>
          <p14:tracePt t="17313" x="3143250" y="2054225"/>
          <p14:tracePt t="17329" x="3133725" y="2054225"/>
          <p14:tracePt t="17347" x="3125788" y="2062163"/>
          <p14:tracePt t="17363" x="3108325" y="2062163"/>
          <p14:tracePt t="17445" x="3108325" y="2071688"/>
          <p14:tracePt t="17460" x="3098800" y="2081213"/>
          <p14:tracePt t="17469" x="3081338" y="2081213"/>
          <p14:tracePt t="17479" x="3071813" y="2081213"/>
          <p14:tracePt t="17484" x="3036888" y="2098675"/>
          <p14:tracePt t="17496" x="3009900" y="2116138"/>
          <p14:tracePt t="17513" x="3000375" y="2116138"/>
          <p14:tracePt t="17549" x="3000375" y="2125663"/>
          <p14:tracePt t="17580" x="2990850" y="2125663"/>
          <p14:tracePt t="17597" x="2982913" y="2133600"/>
          <p14:tracePt t="17604" x="2973388" y="2133600"/>
          <p14:tracePt t="17612" x="2965450" y="2133600"/>
          <p14:tracePt t="17620" x="2946400" y="2152650"/>
          <p14:tracePt t="17630" x="2928938" y="2170113"/>
          <p14:tracePt t="17646" x="2919413" y="2170113"/>
          <p14:tracePt t="17663" x="2911475" y="2179638"/>
          <p14:tracePt t="17680" x="2894013" y="2179638"/>
          <p14:tracePt t="17697" x="2894013" y="2197100"/>
          <p14:tracePt t="17713" x="2884488" y="2197100"/>
          <p14:tracePt t="17730" x="2874963" y="2205038"/>
          <p14:tracePt t="17746" x="2867025" y="2214563"/>
          <p14:tracePt t="17763" x="2847975" y="2224088"/>
          <p14:tracePt t="17763" x="2847975" y="2232025"/>
          <p14:tracePt t="17780" x="2840038" y="2251075"/>
          <p14:tracePt t="17797" x="2822575" y="2276475"/>
          <p14:tracePt t="17813" x="2803525" y="2312988"/>
          <p14:tracePt t="17830" x="2803525" y="2347913"/>
          <p14:tracePt t="17847" x="2795588" y="2384425"/>
          <p14:tracePt t="17863" x="2795588" y="2419350"/>
          <p14:tracePt t="17881" x="2795588" y="2465388"/>
          <p14:tracePt t="17896" x="2795588" y="2509838"/>
          <p14:tracePt t="17914" x="2813050" y="2562225"/>
          <p14:tracePt t="17930" x="2840038" y="2581275"/>
          <p14:tracePt t="17947" x="2847975" y="2616200"/>
          <p14:tracePt t="17963" x="2867025" y="2652713"/>
          <p14:tracePt t="17981" x="2874963" y="2660650"/>
          <p14:tracePt t="17997" x="2884488" y="2679700"/>
          <p14:tracePt t="18014" x="2894013" y="2697163"/>
          <p14:tracePt t="18030" x="2901950" y="2705100"/>
          <p14:tracePt t="18047" x="2928938" y="2705100"/>
          <p14:tracePt t="18063" x="2946400" y="2724150"/>
          <p14:tracePt t="18081" x="2973388" y="2724150"/>
          <p14:tracePt t="18097" x="2990850" y="2732088"/>
          <p14:tracePt t="18113" x="3009900" y="2741613"/>
          <p14:tracePt t="18130" x="3027363" y="2741613"/>
          <p14:tracePt t="18147" x="3036888" y="2741613"/>
          <p14:tracePt t="18164" x="3044825" y="2741613"/>
          <p14:tracePt t="18180" x="3062288" y="2741613"/>
          <p14:tracePt t="18197" x="3081338" y="2732088"/>
          <p14:tracePt t="18213" x="3098800" y="2732088"/>
          <p14:tracePt t="18230" x="3116263" y="2714625"/>
          <p14:tracePt t="18247" x="3133725" y="2714625"/>
          <p14:tracePt t="18264" x="3160713" y="2705100"/>
          <p14:tracePt t="18280" x="3170238" y="2705100"/>
          <p14:tracePt t="18297" x="3179763" y="2697163"/>
          <p14:tracePt t="18314" x="3179763" y="2687638"/>
          <p14:tracePt t="18349" x="3187700" y="2679700"/>
          <p14:tracePt t="18350" x="3187700" y="2670175"/>
          <p14:tracePt t="18389" x="3187700" y="2660650"/>
          <p14:tracePt t="18405" x="3197225" y="2660650"/>
          <p14:tracePt t="18420" x="3197225" y="2652713"/>
          <p14:tracePt t="18431" x="3197225" y="2643188"/>
          <p14:tracePt t="18432" x="3205163" y="2625725"/>
          <p14:tracePt t="18447" x="3214688" y="2598738"/>
          <p14:tracePt t="18464" x="3224213" y="2589213"/>
          <p14:tracePt t="18481" x="3232150" y="2581275"/>
          <p14:tracePt t="18497" x="3232150" y="2571750"/>
          <p14:tracePt t="18556" x="3241675" y="2571750"/>
          <p14:tracePt t="18580" x="3241675" y="2562225"/>
          <p14:tracePt t="18596" x="3251200" y="2562225"/>
          <p14:tracePt t="18604" x="3251200" y="2554288"/>
          <p14:tracePt t="18645" x="3259138" y="2544763"/>
          <p14:tracePt t="18676" x="3268663" y="2544763"/>
          <p14:tracePt t="18692" x="3276600" y="2544763"/>
          <p14:tracePt t="18700" x="3286125" y="2536825"/>
          <p14:tracePt t="18716" x="3295650" y="2536825"/>
          <p14:tracePt t="18718" x="3303588" y="2536825"/>
          <p14:tracePt t="18731" x="3322638" y="2536825"/>
          <p14:tracePt t="18748" x="3330575" y="2536825"/>
          <p14:tracePt t="18764" x="3348038" y="2527300"/>
          <p14:tracePt t="18781" x="3357563" y="2517775"/>
          <p14:tracePt t="18814" x="3375025" y="2517775"/>
          <p14:tracePt t="18844" x="3384550" y="2517775"/>
          <p14:tracePt t="18860" x="3394075" y="2517775"/>
          <p14:tracePt t="18876" x="3402013" y="2517775"/>
          <p14:tracePt t="18891" x="3411538" y="2517775"/>
          <p14:tracePt t="18908" x="3419475" y="2517775"/>
          <p14:tracePt t="18972" x="3429000" y="2517775"/>
          <p14:tracePt t="18980" x="3438525" y="2517775"/>
          <p14:tracePt t="18988" x="3473450" y="2517775"/>
          <p14:tracePt t="18998" x="3509963" y="2517775"/>
          <p14:tracePt t="19014" x="3536950" y="2517775"/>
          <p14:tracePt t="19031" x="3544888" y="2517775"/>
          <p14:tracePt t="19047" x="3554413" y="2517775"/>
          <p14:tracePt t="19133" x="3562350" y="2517775"/>
          <p14:tracePt t="19148" x="3571875" y="2517775"/>
          <p14:tracePt t="19188" x="3581400" y="2517775"/>
          <p14:tracePt t="19389" x="3589338" y="2517775"/>
          <p14:tracePt t="19397" x="3616325" y="2517775"/>
          <p14:tracePt t="19405" x="3660775" y="2517775"/>
          <p14:tracePt t="19415" x="3697288" y="2517775"/>
          <p14:tracePt t="19417" x="3813175" y="2536825"/>
          <p14:tracePt t="19432" x="3919538" y="2544763"/>
          <p14:tracePt t="19449" x="4000500" y="2554288"/>
          <p14:tracePt t="19466" x="4027488" y="2554288"/>
          <p14:tracePt t="19758" x="4027488" y="2562225"/>
          <p14:tracePt t="19798" x="4017963" y="2562225"/>
          <p14:tracePt t="19829" x="4017963" y="2571750"/>
          <p14:tracePt t="19838" x="4027488" y="2571750"/>
          <p14:tracePt t="19839" x="4054475" y="2581275"/>
          <p14:tracePt t="19849" x="4089400" y="2589213"/>
          <p14:tracePt t="19866" x="4108450" y="2598738"/>
          <p14:tracePt t="19883" x="4133850" y="2598738"/>
          <p14:tracePt t="19899" x="4143375" y="2598738"/>
          <p14:tracePt t="20061" x="4152900" y="2598738"/>
          <p14:tracePt t="20117" x="4152900" y="2608263"/>
          <p14:tracePt t="20125" x="4170363" y="2608263"/>
          <p14:tracePt t="20133" x="4179888" y="2616200"/>
          <p14:tracePt t="20141" x="4224338" y="2633663"/>
          <p14:tracePt t="20149" x="4268788" y="2660650"/>
          <p14:tracePt t="20166" x="4313238" y="2670175"/>
          <p14:tracePt t="20183" x="4348163" y="2670175"/>
          <p14:tracePt t="20199" x="4384675" y="2670175"/>
          <p14:tracePt t="20216" x="4394200" y="2670175"/>
          <p14:tracePt t="20233" x="4402138" y="2670175"/>
          <p14:tracePt t="20269" x="4411663" y="2660650"/>
          <p14:tracePt t="20285" x="4429125" y="2652713"/>
          <p14:tracePt t="20301" x="4438650" y="2652713"/>
          <p14:tracePt t="20302" x="4446588" y="2652713"/>
          <p14:tracePt t="20316" x="4465638" y="2643188"/>
          <p14:tracePt t="20333" x="4465638" y="2633663"/>
          <p14:tracePt t="20349" x="4473575" y="2625725"/>
          <p14:tracePt t="20366" x="4483100" y="2625725"/>
          <p14:tracePt t="20405" x="4483100" y="2616200"/>
          <p14:tracePt t="20437" x="4491038" y="2608263"/>
          <p14:tracePt t="20453" x="4491038" y="2598738"/>
          <p14:tracePt t="20461" x="4500563" y="2598738"/>
          <p14:tracePt t="20467" x="4500563" y="2589213"/>
          <p14:tracePt t="20669" x="4500563" y="2598738"/>
          <p14:tracePt t="21365" x="4500563" y="2608263"/>
          <p14:tracePt t="21381" x="4483100" y="2625725"/>
          <p14:tracePt t="21382" x="4473575" y="2625725"/>
          <p14:tracePt t="21401" x="4473575" y="2633663"/>
          <p14:tracePt t="21402" x="4473575" y="2652713"/>
          <p14:tracePt t="21418" x="4465638" y="2652713"/>
          <p14:tracePt t="21434" x="4465638" y="2660650"/>
          <p14:tracePt t="21501" x="4465638" y="2670175"/>
          <p14:tracePt t="21509" x="4465638" y="2679700"/>
          <p14:tracePt t="21525" x="4465638" y="2687638"/>
          <p14:tracePt t="21546" x="4465638" y="2697163"/>
          <p14:tracePt t="21669" x="4465638" y="2705100"/>
          <p14:tracePt t="21693" x="4465638" y="2714625"/>
          <p14:tracePt t="21701" x="4456113" y="2714625"/>
          <p14:tracePt t="21717" x="4446588" y="2724150"/>
          <p14:tracePt t="21724" x="4438650" y="2732088"/>
          <p14:tracePt t="21734" x="4429125" y="2741613"/>
          <p14:tracePt t="21751" x="4411663" y="2741613"/>
          <p14:tracePt t="21768" x="4402138" y="2741613"/>
          <p14:tracePt t="21805" x="4394200" y="2741613"/>
          <p14:tracePt t="21806" x="4384675" y="2741613"/>
          <p14:tracePt t="21819" x="4375150" y="2741613"/>
          <p14:tracePt t="21834" x="4357688" y="2741613"/>
          <p14:tracePt t="21850" x="4348163" y="2751138"/>
          <p14:tracePt t="21867" x="4322763" y="2759075"/>
          <p14:tracePt t="21884" x="4286250" y="2776538"/>
          <p14:tracePt t="21902" x="4268788" y="2776538"/>
          <p14:tracePt t="21918" x="4259263" y="2786063"/>
          <p14:tracePt t="21981" x="4251325" y="2786063"/>
          <p14:tracePt t="22021" x="4251325" y="2795588"/>
          <p14:tracePt t="22029" x="4241800" y="2795588"/>
          <p14:tracePt t="22044" x="4224338" y="2795588"/>
          <p14:tracePt t="22062" x="4214813" y="2795588"/>
          <p14:tracePt t="22069" x="4205288" y="2795588"/>
          <p14:tracePt t="22074" x="4197350" y="2795588"/>
          <p14:tracePt t="22085" x="4187825" y="2795588"/>
          <p14:tracePt t="22101" x="4160838" y="2795588"/>
          <p14:tracePt t="22229" x="4160838" y="2786063"/>
          <p14:tracePt t="22237" x="4152900" y="2786063"/>
          <p14:tracePt t="22270" x="4143375" y="2786063"/>
          <p14:tracePt t="22277" x="4133850" y="2786063"/>
          <p14:tracePt t="22291" x="4125913" y="2786063"/>
          <p14:tracePt t="22292" x="4098925" y="2776538"/>
          <p14:tracePt t="22301" x="4081463" y="2776538"/>
          <p14:tracePt t="22319" x="4071938" y="2776538"/>
          <p14:tracePt t="22335" x="4054475" y="2776538"/>
          <p14:tracePt t="22351" x="4044950" y="2776538"/>
          <p14:tracePt t="22368" x="4027488" y="2776538"/>
          <p14:tracePt t="22385" x="4000500" y="2776538"/>
          <p14:tracePt t="22402" x="3956050" y="2776538"/>
          <p14:tracePt t="22418" x="3902075" y="2776538"/>
          <p14:tracePt t="22435" x="3875088" y="2795588"/>
          <p14:tracePt t="22451" x="3822700" y="2795588"/>
          <p14:tracePt t="22451" x="3813175" y="2795588"/>
          <p14:tracePt t="22469" x="3786188" y="2795588"/>
          <p14:tracePt t="22485" x="3776663" y="2803525"/>
          <p14:tracePt t="22597" x="3768725" y="2803525"/>
          <p14:tracePt t="22629" x="3751263" y="2803525"/>
          <p14:tracePt t="22645" x="3732213" y="2803525"/>
          <p14:tracePt t="22653" x="3724275" y="2803525"/>
          <p14:tracePt t="22661" x="3714750" y="2803525"/>
          <p14:tracePt t="22668" x="3687763" y="2803525"/>
          <p14:tracePt t="22684" x="3670300" y="2803525"/>
          <p14:tracePt t="22702" x="3652838" y="2803525"/>
          <p14:tracePt t="22749" x="3643313" y="2803525"/>
          <p14:tracePt t="22765" x="3633788" y="2803525"/>
          <p14:tracePt t="22775" x="3625850" y="2803525"/>
          <p14:tracePt t="22776" x="3616325" y="2803525"/>
          <p14:tracePt t="22785" x="3598863" y="2803525"/>
          <p14:tracePt t="22802" x="3589338" y="2803525"/>
          <p14:tracePt t="22819" x="3571875" y="2803525"/>
          <p14:tracePt t="22835" x="3562350" y="2803525"/>
          <p14:tracePt t="23221" x="3562350" y="2795588"/>
          <p14:tracePt t="23229" x="3554413" y="2795588"/>
          <p14:tracePt t="23445" x="3544888" y="2795588"/>
          <p14:tracePt t="23453" x="3536950" y="2795588"/>
          <p14:tracePt t="23613" x="3527425" y="2795588"/>
          <p14:tracePt t="23621" x="3517900" y="2795588"/>
          <p14:tracePt t="23629" x="3509963" y="2795588"/>
          <p14:tracePt t="23645" x="3490913" y="2795588"/>
          <p14:tracePt t="23661" x="3482975" y="2795588"/>
          <p14:tracePt t="23677" x="3473450" y="2795588"/>
          <p14:tracePt t="23683" x="3465513" y="2795588"/>
          <p14:tracePt t="23717" x="3455988" y="2795588"/>
          <p14:tracePt t="23741" x="3438525" y="2795588"/>
          <p14:tracePt t="23749" x="3429000" y="2795588"/>
          <p14:tracePt t="23759" x="3419475" y="2803525"/>
          <p14:tracePt t="23760" x="3411538" y="2813050"/>
          <p14:tracePt t="23769" x="3375025" y="2822575"/>
          <p14:tracePt t="23786" x="3357563" y="2847975"/>
          <p14:tracePt t="23803" x="3330575" y="2867025"/>
          <p14:tracePt t="23820" x="3295650" y="2901950"/>
          <p14:tracePt t="23853" x="3259138" y="2928938"/>
          <p14:tracePt t="23854" x="3232150" y="2955925"/>
          <p14:tracePt t="23870" x="3205163" y="2973388"/>
          <p14:tracePt t="23886" x="3179763" y="3009900"/>
          <p14:tracePt t="23903" x="3160713" y="3027363"/>
          <p14:tracePt t="23920" x="3143250" y="3044825"/>
          <p14:tracePt t="23937" x="3133725" y="3054350"/>
          <p14:tracePt t="23953" x="3116263" y="3062288"/>
          <p14:tracePt t="23970" x="3098800" y="3081338"/>
          <p14:tracePt t="23986" x="3071813" y="3098800"/>
          <p14:tracePt t="24003" x="3044825" y="3116263"/>
          <p14:tracePt t="24020" x="2990850" y="3152775"/>
          <p14:tracePt t="24038" x="2928938" y="3170238"/>
          <p14:tracePt t="24053" x="2894013" y="3187700"/>
          <p14:tracePt t="24070" x="2847975" y="3205163"/>
          <p14:tracePt t="24086" x="2822575" y="3214688"/>
          <p14:tracePt t="24103" x="2803525" y="3224213"/>
          <p14:tracePt t="24120" x="2786063" y="3232150"/>
          <p14:tracePt t="24136" x="2768600" y="3241675"/>
          <p14:tracePt t="24153" x="2732088" y="3251200"/>
          <p14:tracePt t="24170" x="2687638" y="3259138"/>
          <p14:tracePt t="24187" x="2643188" y="3268663"/>
          <p14:tracePt t="24203" x="2625725" y="3268663"/>
          <p14:tracePt t="24220" x="2598738" y="3276600"/>
          <p14:tracePt t="24277" x="2589213" y="3276600"/>
          <p14:tracePt t="24285" x="2571750" y="3276600"/>
          <p14:tracePt t="24293" x="2554288" y="3286125"/>
          <p14:tracePt t="24303" x="2509838" y="3303588"/>
          <p14:tracePt t="24304" x="2446338" y="3313113"/>
          <p14:tracePt t="24320" x="2384425" y="3313113"/>
          <p14:tracePt t="24337" x="2330450" y="3313113"/>
          <p14:tracePt t="24353" x="2295525" y="3322638"/>
          <p14:tracePt t="24370" x="2276475" y="3322638"/>
          <p14:tracePt t="24387" x="2268538" y="3322638"/>
          <p14:tracePt t="24403" x="2251075" y="3322638"/>
          <p14:tracePt t="24403" x="2241550" y="3322638"/>
          <p14:tracePt t="24421" x="2224088" y="3330575"/>
          <p14:tracePt t="24437" x="2160588" y="3330575"/>
          <p14:tracePt t="24453" x="2098675" y="3330575"/>
          <p14:tracePt t="24470" x="2027238" y="3330575"/>
          <p14:tracePt t="24487" x="1990725" y="3330575"/>
          <p14:tracePt t="24503" x="1965325" y="3330575"/>
          <p14:tracePt t="24520" x="1955800" y="3330575"/>
          <p14:tracePt t="24537" x="1938338" y="3330575"/>
          <p14:tracePt t="24554" x="1928813" y="3330575"/>
          <p14:tracePt t="24597" x="1919288" y="3330575"/>
          <p14:tracePt t="24613" x="1911350" y="3322638"/>
          <p14:tracePt t="24629" x="1893888" y="3313113"/>
          <p14:tracePt t="24637" x="1866900" y="3313113"/>
          <p14:tracePt t="24638" x="1847850" y="3313113"/>
          <p14:tracePt t="25581" x="1857375" y="3313113"/>
          <p14:tracePt t="25589" x="1866900" y="3313113"/>
          <p14:tracePt t="25605" x="1874838" y="3313113"/>
          <p14:tracePt t="25611" x="1893888" y="3322638"/>
          <p14:tracePt t="25621" x="1911350" y="3322638"/>
          <p14:tracePt t="25638" x="1938338" y="3322638"/>
          <p14:tracePt t="25655" x="1965325" y="3322638"/>
          <p14:tracePt t="25671" x="1982788" y="3322638"/>
          <p14:tracePt t="25688" x="2009775" y="3322638"/>
          <p14:tracePt t="25704" x="2044700" y="3340100"/>
          <p14:tracePt t="25721" x="2089150" y="3348038"/>
          <p14:tracePt t="25738" x="2160588" y="3357563"/>
          <p14:tracePt t="25755" x="2286000" y="3375025"/>
          <p14:tracePt t="25771" x="2411413" y="3375025"/>
          <p14:tracePt t="25788" x="2670175" y="3384550"/>
          <p14:tracePt t="25805" x="2867025" y="3384550"/>
          <p14:tracePt t="25822" x="3036888" y="3384550"/>
          <p14:tracePt t="25838" x="3187700" y="3384550"/>
          <p14:tracePt t="25855" x="3303588" y="3394075"/>
          <p14:tracePt t="25871" x="3419475" y="3394075"/>
          <p14:tracePt t="25888" x="3536950" y="3394075"/>
          <p14:tracePt t="25905" x="3687763" y="3394075"/>
          <p14:tracePt t="25921" x="3848100" y="3394075"/>
          <p14:tracePt t="25938" x="4037013" y="3394075"/>
          <p14:tracePt t="25955" x="4197350" y="3394075"/>
          <p14:tracePt t="25972" x="4286250" y="3402013"/>
          <p14:tracePt t="25988" x="4456113" y="3402013"/>
          <p14:tracePt t="26005" x="4572000" y="3402013"/>
          <p14:tracePt t="26021" x="4670425" y="3402013"/>
          <p14:tracePt t="26039" x="4768850" y="3402013"/>
          <p14:tracePt t="26056" x="4857750" y="3402013"/>
          <p14:tracePt t="26072" x="4894263" y="3402013"/>
          <p14:tracePt t="26088" x="4911725" y="3402013"/>
          <p14:tracePt t="26149" x="4919663" y="3402013"/>
          <p14:tracePt t="26157" x="4929188" y="3402013"/>
          <p14:tracePt t="26165" x="4938713" y="3402013"/>
          <p14:tracePt t="26172" x="4965700" y="3402013"/>
          <p14:tracePt t="26188" x="4983163" y="3402013"/>
          <p14:tracePt t="26245" x="4983163" y="3394075"/>
          <p14:tracePt t="26429" x="4991100" y="3394075"/>
          <p14:tracePt t="26437" x="5000625" y="3394075"/>
          <p14:tracePt t="26445" x="5081588" y="3394075"/>
          <p14:tracePt t="26455" x="5205413" y="3394075"/>
          <p14:tracePt t="26472" x="5340350" y="3394075"/>
          <p14:tracePt t="26489" x="5491163" y="3394075"/>
          <p14:tracePt t="26505" x="5616575" y="3394075"/>
          <p14:tracePt t="26522" x="5661025" y="3394075"/>
          <p14:tracePt t="26749" x="5661025" y="3384550"/>
          <p14:tracePt t="26965" x="5670550" y="3384550"/>
          <p14:tracePt t="26973" x="5680075" y="3384550"/>
          <p14:tracePt t="26989" x="5697538" y="3375025"/>
          <p14:tracePt t="26990" x="5724525" y="3367088"/>
          <p14:tracePt t="27006" x="5751513" y="3357563"/>
          <p14:tracePt t="27022" x="5768975" y="3348038"/>
          <p14:tracePt t="27039" x="5776913" y="3348038"/>
          <p14:tracePt t="27056" x="5786438" y="3348038"/>
          <p14:tracePt t="27073" x="5795963" y="3348038"/>
          <p14:tracePt t="27089" x="5822950" y="3348038"/>
          <p14:tracePt t="27106" x="5848350" y="3348038"/>
          <p14:tracePt t="27122" x="5884863" y="3348038"/>
          <p14:tracePt t="27139" x="5911850" y="3348038"/>
          <p14:tracePt t="27156" x="5946775" y="3348038"/>
          <p14:tracePt t="27172" x="5983288" y="3348038"/>
          <p14:tracePt t="28438" x="5956300" y="3348038"/>
          <p14:tracePt t="28446" x="5919788" y="3348038"/>
          <p14:tracePt t="28449" x="5894388" y="3357563"/>
          <p14:tracePt t="28458" x="5867400" y="3367088"/>
          <p14:tracePt t="28474" x="5822950" y="3375025"/>
          <p14:tracePt t="28491" x="5786438" y="3375025"/>
          <p14:tracePt t="28508" x="5751513" y="3384550"/>
          <p14:tracePt t="28525" x="5715000" y="3402013"/>
          <p14:tracePt t="28542" x="5680075" y="3419475"/>
          <p14:tracePt t="28558" x="5626100" y="3438525"/>
          <p14:tracePt t="28575" x="5537200" y="3465513"/>
          <p14:tracePt t="28592" x="5465763" y="3482975"/>
          <p14:tracePt t="28609" x="5340350" y="3500438"/>
          <p14:tracePt t="28625" x="5268913" y="3517900"/>
          <p14:tracePt t="28641" x="5197475" y="3527425"/>
          <p14:tracePt t="28658" x="5143500" y="3536950"/>
          <p14:tracePt t="28675" x="5081588" y="3554413"/>
          <p14:tracePt t="28691" x="5037138" y="3562350"/>
          <p14:tracePt t="28708" x="4946650" y="3581400"/>
          <p14:tracePt t="28725" x="4803775" y="3598863"/>
          <p14:tracePt t="28742" x="4751388" y="3608388"/>
          <p14:tracePt t="28758" x="4652963" y="3625850"/>
          <p14:tracePt t="28775" x="4554538" y="3625850"/>
          <p14:tracePt t="28791" x="4483100" y="3625850"/>
          <p14:tracePt t="28808" x="4438650" y="3616325"/>
          <p14:tracePt t="28825" x="4357688" y="3616325"/>
          <p14:tracePt t="28842" x="4330700" y="3608388"/>
          <p14:tracePt t="28858" x="4295775" y="3608388"/>
          <p14:tracePt t="28876" x="4251325" y="3608388"/>
          <p14:tracePt t="28891" x="4205288" y="3608388"/>
          <p14:tracePt t="28908" x="4187825" y="3608388"/>
          <p14:tracePt t="28925" x="4143375" y="3616325"/>
          <p14:tracePt t="28942" x="4116388" y="3625850"/>
          <p14:tracePt t="28958" x="4108450" y="3633788"/>
          <p14:tracePt t="28975" x="4098925" y="3633788"/>
          <p14:tracePt t="28992" x="4089400" y="3633788"/>
          <p14:tracePt t="29037" x="4089400" y="3643313"/>
          <p14:tracePt t="29110" x="4081463" y="3643313"/>
          <p14:tracePt t="29126" x="4071938" y="3643313"/>
          <p14:tracePt t="29133" x="4062413" y="3652838"/>
          <p14:tracePt t="29150" x="4054475" y="3652838"/>
          <p14:tracePt t="29166" x="4044950" y="3652838"/>
          <p14:tracePt t="29213" x="4044950" y="3643313"/>
          <p14:tracePt t="29230" x="4044950" y="3633788"/>
          <p14:tracePt t="29237" x="4044950" y="3616325"/>
          <p14:tracePt t="29262" x="4037013" y="3616325"/>
          <p14:tracePt t="29263" x="4037013" y="3598863"/>
          <p14:tracePt t="29275" x="4010025" y="3598863"/>
          <p14:tracePt t="29622" x="4017963" y="3598863"/>
          <p14:tracePt t="29629" x="4037013" y="3598863"/>
          <p14:tracePt t="29637" x="4081463" y="3589338"/>
          <p14:tracePt t="29642" x="4116388" y="3571875"/>
          <p14:tracePt t="29659" x="4143375" y="3571875"/>
          <p14:tracePt t="29676" x="4160838" y="3562350"/>
          <p14:tracePt t="29692" x="4179888" y="3554413"/>
          <p14:tracePt t="29765" x="4170363" y="3554413"/>
          <p14:tracePt t="29773" x="4152900" y="3544888"/>
          <p14:tracePt t="29782" x="4133850" y="3544888"/>
          <p14:tracePt t="29792" x="4133850" y="3536950"/>
          <p14:tracePt t="29809" x="4108450" y="3527425"/>
          <p14:tracePt t="29826" x="4062413" y="3517900"/>
          <p14:tracePt t="29842" x="3983038" y="3500438"/>
          <p14:tracePt t="29859" x="3902075" y="3482975"/>
          <p14:tracePt t="29877" x="3840163" y="3482975"/>
          <p14:tracePt t="29893" x="3776663" y="3482975"/>
          <p14:tracePt t="29909" x="3679825" y="3482975"/>
          <p14:tracePt t="29926" x="3633788" y="3482975"/>
          <p14:tracePt t="29942" x="3589338" y="3490913"/>
          <p14:tracePt t="29960" x="3571875" y="3509963"/>
          <p14:tracePt t="29976" x="3562350" y="3509963"/>
          <p14:tracePt t="29993" x="3536950" y="3527425"/>
          <p14:tracePt t="30009" x="3527425" y="3527425"/>
          <p14:tracePt t="30026" x="3509963" y="3554413"/>
          <p14:tracePt t="30042" x="3482975" y="3581400"/>
          <p14:tracePt t="30060" x="3465513" y="3608388"/>
          <p14:tracePt t="30076" x="3438525" y="3633788"/>
          <p14:tracePt t="30093" x="3419475" y="3660775"/>
          <p14:tracePt t="30110" x="3402013" y="3679825"/>
          <p14:tracePt t="30127" x="3394075" y="3679825"/>
          <p14:tracePt t="30143" x="3384550" y="3705225"/>
          <p14:tracePt t="30160" x="3375025" y="3724275"/>
          <p14:tracePt t="30176" x="3357563" y="3751263"/>
          <p14:tracePt t="30193" x="3340100" y="3776663"/>
          <p14:tracePt t="30210" x="3322638" y="3803650"/>
          <p14:tracePt t="30226" x="3303588" y="3830638"/>
          <p14:tracePt t="30243" x="3295650" y="3848100"/>
          <p14:tracePt t="30260" x="3295650" y="3857625"/>
          <p14:tracePt t="30276" x="3295650" y="3867150"/>
          <p14:tracePt t="30293" x="3286125" y="3884613"/>
          <p14:tracePt t="30310" x="3276600" y="3911600"/>
          <p14:tracePt t="30326" x="3276600" y="3919538"/>
          <p14:tracePt t="30343" x="3268663" y="3938588"/>
          <p14:tracePt t="30360" x="3268663" y="3956050"/>
          <p14:tracePt t="30398" x="3268663" y="3965575"/>
          <p14:tracePt t="30399" x="3268663" y="3973513"/>
          <p14:tracePt t="30484" x="3268663" y="3983038"/>
          <p14:tracePt t="30501" x="3268663" y="3990975"/>
          <p14:tracePt t="30525" x="3268663" y="4000500"/>
          <p14:tracePt t="30535" x="3268663" y="4010025"/>
          <p14:tracePt t="30558" x="3268663" y="4017963"/>
          <p14:tracePt t="30559" x="3259138" y="4017963"/>
          <p14:tracePt t="30573" x="3259138" y="4027488"/>
          <p14:tracePt t="30593" x="3259138" y="4044950"/>
          <p14:tracePt t="30594" x="3259138" y="4062413"/>
          <p14:tracePt t="30610" x="3259138" y="4108450"/>
          <p14:tracePt t="30627" x="3259138" y="4143375"/>
          <p14:tracePt t="30643" x="3276600" y="4179888"/>
          <p14:tracePt t="30660" x="3295650" y="4214813"/>
          <p14:tracePt t="30676" x="3313113" y="4268788"/>
          <p14:tracePt t="30694" x="3322638" y="4303713"/>
          <p14:tracePt t="30710" x="3348038" y="4330700"/>
          <p14:tracePt t="30727" x="3375025" y="4357688"/>
          <p14:tracePt t="30743" x="3394075" y="4367213"/>
          <p14:tracePt t="30760" x="3411538" y="4375150"/>
          <p14:tracePt t="30777" x="3419475" y="4375150"/>
          <p14:tracePt t="30794" x="3438525" y="4384675"/>
          <p14:tracePt t="30810" x="3465513" y="4394200"/>
          <p14:tracePt t="30826" x="3500438" y="4402138"/>
          <p14:tracePt t="30844" x="3527425" y="4411663"/>
          <p14:tracePt t="30860" x="3554413" y="4411663"/>
          <p14:tracePt t="30860" x="3562350" y="4411663"/>
          <p14:tracePt t="30877" x="3589338" y="4411663"/>
          <p14:tracePt t="30894" x="3598863" y="4411663"/>
          <p14:tracePt t="30910" x="3608388" y="4411663"/>
          <p14:tracePt t="30926" x="3633788" y="4411663"/>
          <p14:tracePt t="30944" x="3679825" y="4402138"/>
          <p14:tracePt t="30960" x="3724275" y="4402138"/>
          <p14:tracePt t="30977" x="3751263" y="4394200"/>
          <p14:tracePt t="30993" x="3776663" y="4384675"/>
          <p14:tracePt t="31010" x="3803650" y="4375150"/>
          <p14:tracePt t="31027" x="3822700" y="4375150"/>
          <p14:tracePt t="31044" x="3830638" y="4367213"/>
          <p14:tracePt t="31060" x="3848100" y="4357688"/>
          <p14:tracePt t="31060" x="3848100" y="4348163"/>
          <p14:tracePt t="31077" x="3867150" y="4330700"/>
          <p14:tracePt t="31094" x="3894138" y="4330700"/>
          <p14:tracePt t="31110" x="3911600" y="4313238"/>
          <p14:tracePt t="31127" x="3929063" y="4295775"/>
          <p14:tracePt t="31144" x="3946525" y="4286250"/>
          <p14:tracePt t="31160" x="3956050" y="4268788"/>
          <p14:tracePt t="31177" x="3965575" y="4259263"/>
          <p14:tracePt t="31194" x="3965575" y="4232275"/>
          <p14:tracePt t="31210" x="3973513" y="4214813"/>
          <p14:tracePt t="31227" x="3973513" y="4187825"/>
          <p14:tracePt t="31244" x="3973513" y="4170363"/>
          <p14:tracePt t="31261" x="3973513" y="4143375"/>
          <p14:tracePt t="31277" x="3965575" y="4089400"/>
          <p14:tracePt t="31294" x="3965575" y="4054475"/>
          <p14:tracePt t="31310" x="3965575" y="4027488"/>
          <p14:tracePt t="31327" x="3956050" y="4000500"/>
          <p14:tracePt t="31344" x="3938588" y="3973513"/>
          <p14:tracePt t="31361" x="3929063" y="3956050"/>
          <p14:tracePt t="31377" x="3929063" y="3946525"/>
          <p14:tracePt t="31394" x="3919538" y="3929063"/>
          <p14:tracePt t="31411" x="3902075" y="3919538"/>
          <p14:tracePt t="31427" x="3884613" y="3902075"/>
          <p14:tracePt t="31444" x="3867150" y="3894138"/>
          <p14:tracePt t="31444" x="3857625" y="3884613"/>
          <p14:tracePt t="31478" x="3840163" y="3875088"/>
          <p14:tracePt t="31479" x="3822700" y="3867150"/>
          <p14:tracePt t="31494" x="3813175" y="3848100"/>
          <p14:tracePt t="31511" x="3795713" y="3848100"/>
          <p14:tracePt t="31527" x="3795713" y="3840163"/>
          <p14:tracePt t="31544" x="3776663" y="3840163"/>
          <p14:tracePt t="31560" x="3759200" y="3840163"/>
          <p14:tracePt t="31577" x="3732213" y="3840163"/>
          <p14:tracePt t="31594" x="3705225" y="3840163"/>
          <p14:tracePt t="31611" x="3660775" y="3840163"/>
          <p14:tracePt t="31627" x="3643313" y="3830638"/>
          <p14:tracePt t="31645" x="3616325" y="3830638"/>
          <p14:tracePt t="31660" x="3608388" y="3830638"/>
          <p14:tracePt t="31717" x="3598863" y="3830638"/>
          <p14:tracePt t="31725" x="3581400" y="3830638"/>
          <p14:tracePt t="31733" x="3571875" y="3840163"/>
          <p14:tracePt t="31744" x="3554413" y="3840163"/>
          <p14:tracePt t="31761" x="3536950" y="3848100"/>
          <p14:tracePt t="31777" x="3517900" y="3857625"/>
          <p14:tracePt t="31794" x="3500438" y="3867150"/>
          <p14:tracePt t="31811" x="3473450" y="3884613"/>
          <p14:tracePt t="31827" x="3446463" y="3902075"/>
          <p14:tracePt t="31844" x="3429000" y="3919538"/>
          <p14:tracePt t="31844" x="3411538" y="3919538"/>
          <p14:tracePt t="31861" x="3402013" y="3938588"/>
          <p14:tracePt t="31878" x="3384550" y="3956050"/>
          <p14:tracePt t="31898" x="3375025" y="3973513"/>
          <p14:tracePt t="31911" x="3357563" y="3990975"/>
          <p14:tracePt t="31928" x="3357563" y="4010025"/>
          <p14:tracePt t="31944" x="3340100" y="4037013"/>
          <p14:tracePt t="31961" x="3340100" y="4054475"/>
          <p14:tracePt t="31977" x="3330575" y="4081463"/>
          <p14:tracePt t="31995" x="3330575" y="4098925"/>
          <p14:tracePt t="32011" x="3330575" y="4116388"/>
          <p14:tracePt t="32028" x="3330575" y="4133850"/>
          <p14:tracePt t="32044" x="3330575" y="4143375"/>
          <p14:tracePt t="32061" x="3330575" y="4160838"/>
          <p14:tracePt t="32157" x="3330575" y="4170363"/>
          <p14:tracePt t="32167" x="3340100" y="4170363"/>
          <p14:tracePt t="32168" x="3348038" y="4179888"/>
          <p14:tracePt t="32178" x="3384550" y="4205288"/>
          <p14:tracePt t="32194" x="3438525" y="4224338"/>
          <p14:tracePt t="32211" x="3473450" y="4241800"/>
          <p14:tracePt t="32228" x="3517900" y="4268788"/>
          <p14:tracePt t="32245" x="3581400" y="4295775"/>
          <p14:tracePt t="32262" x="3633788" y="4303713"/>
          <p14:tracePt t="32278" x="3670300" y="4303713"/>
          <p14:tracePt t="32294" x="3714750" y="4313238"/>
          <p14:tracePt t="32312" x="3786188" y="4322763"/>
          <p14:tracePt t="32328" x="3857625" y="4322763"/>
          <p14:tracePt t="32345" x="3902075" y="4322763"/>
          <p14:tracePt t="32361" x="3929063" y="4330700"/>
          <p14:tracePt t="32378" x="3946525" y="4330700"/>
          <p14:tracePt t="32413" x="3965575" y="4330700"/>
          <p14:tracePt t="32446" x="3973513" y="4330700"/>
          <p14:tracePt t="32454" x="3983038" y="4330700"/>
          <p14:tracePt t="32461" x="3990975" y="4330700"/>
          <p14:tracePt t="32469" x="4017963" y="4330700"/>
          <p14:tracePt t="32478" x="4044950" y="4330700"/>
          <p14:tracePt t="32495" x="4054475" y="4330700"/>
          <p14:tracePt t="32573" x="4062413" y="4330700"/>
          <p14:tracePt t="32590" x="4081463" y="4322763"/>
          <p14:tracePt t="32597" x="4098925" y="4322763"/>
          <p14:tracePt t="32617" x="4116388" y="4322763"/>
          <p14:tracePt t="32619" x="4133850" y="4322763"/>
          <p14:tracePt t="32628" x="4160838" y="4322763"/>
          <p14:tracePt t="32645" x="4214813" y="4322763"/>
          <p14:tracePt t="32662" x="4251325" y="4322763"/>
          <p14:tracePt t="32678" x="4286250" y="4330700"/>
          <p14:tracePt t="32695" x="4322763" y="4348163"/>
          <p14:tracePt t="32711" x="4357688" y="4357688"/>
          <p14:tracePt t="32728" x="4411663" y="4375150"/>
          <p14:tracePt t="32745" x="4483100" y="4384675"/>
          <p14:tracePt t="32762" x="4518025" y="4394200"/>
          <p14:tracePt t="32778" x="4562475" y="4402138"/>
          <p14:tracePt t="32795" x="4589463" y="4419600"/>
          <p14:tracePt t="32811" x="4625975" y="4429125"/>
          <p14:tracePt t="32828" x="4643438" y="4446588"/>
          <p14:tracePt t="32845" x="4660900" y="4446588"/>
          <p14:tracePt t="32862" x="4679950" y="4446588"/>
          <p14:tracePt t="32878" x="4697413" y="4456113"/>
          <p14:tracePt t="32895" x="4724400" y="4456113"/>
          <p14:tracePt t="32912" x="4768850" y="4465638"/>
          <p14:tracePt t="32928" x="4830763" y="4483100"/>
          <p14:tracePt t="32946" x="4884738" y="4500563"/>
          <p14:tracePt t="32962" x="4902200" y="4510088"/>
          <p14:tracePt t="32979" x="4911725" y="4510088"/>
          <p14:tracePt t="33133" x="4919663" y="4510088"/>
          <p14:tracePt t="33205" x="4902200" y="4510088"/>
          <p14:tracePt t="33205" x="4884738" y="4510088"/>
          <p14:tracePt t="33222" x="4857750" y="4510088"/>
          <p14:tracePt t="33228" x="4830763" y="4510088"/>
          <p14:tracePt t="33245" x="4732338" y="4518025"/>
          <p14:tracePt t="33248" x="4616450" y="4545013"/>
          <p14:tracePt t="33262" x="4500563" y="4581525"/>
          <p14:tracePt t="33279" x="4384675" y="4608513"/>
          <p14:tracePt t="33295" x="4276725" y="4643438"/>
          <p14:tracePt t="33312" x="4197350" y="4670425"/>
          <p14:tracePt t="33329" x="4125913" y="4697413"/>
          <p14:tracePt t="33345" x="4081463" y="4705350"/>
          <p14:tracePt t="33362" x="4054475" y="4714875"/>
          <p14:tracePt t="33379" x="4027488" y="4714875"/>
          <p14:tracePt t="33396" x="4010025" y="4714875"/>
          <p14:tracePt t="33412" x="3946525" y="4714875"/>
          <p14:tracePt t="33430" x="3919538" y="4714875"/>
          <p14:tracePt t="33446" x="3884613" y="4714875"/>
          <p14:tracePt t="33462" x="3840163" y="4714875"/>
          <p14:tracePt t="33479" x="3786188" y="4714875"/>
          <p14:tracePt t="33496" x="3732213" y="4714875"/>
          <p14:tracePt t="33512" x="3705225" y="4714875"/>
          <p14:tracePt t="33529" x="3679825" y="4714875"/>
          <p14:tracePt t="33545" x="3652838" y="4714875"/>
          <p14:tracePt t="33563" x="3616325" y="4714875"/>
          <p14:tracePt t="33579" x="3598863" y="4714875"/>
          <p14:tracePt t="33595" x="3581400" y="4714875"/>
          <p14:tracePt t="33613" x="3571875" y="4724400"/>
          <p14:tracePt t="33670" x="3562350" y="4724400"/>
          <p14:tracePt t="33693" x="3554413" y="4724400"/>
          <p14:tracePt t="33710" x="3536950" y="4732338"/>
          <p14:tracePt t="33725" x="3527425" y="4732338"/>
          <p14:tracePt t="33733" x="3500438" y="4732338"/>
          <p14:tracePt t="33737" x="3490913" y="4732338"/>
          <p14:tracePt t="33746" x="3482975" y="4732338"/>
          <p14:tracePt t="33762" x="3482975" y="4741863"/>
          <p14:tracePt t="33779" x="3465513" y="4741863"/>
          <p14:tracePt t="33796" x="3455988" y="4751388"/>
          <p14:tracePt t="33813" x="3411538" y="4768850"/>
          <p14:tracePt t="33830" x="3402013" y="4768850"/>
          <p14:tracePt t="33846" x="3375025" y="4786313"/>
          <p14:tracePt t="33863" x="3357563" y="4813300"/>
          <p14:tracePt t="33880" x="3340100" y="4822825"/>
          <p14:tracePt t="33896" x="3322638" y="4830763"/>
          <p14:tracePt t="33913" x="3322638" y="4840288"/>
          <p14:tracePt t="34093" x="3313113" y="4840288"/>
          <p14:tracePt t="34117" x="3295650" y="4848225"/>
          <p14:tracePt t="34126" x="3295650" y="4857750"/>
          <p14:tracePt t="34134" x="3276600" y="4857750"/>
          <p14:tracePt t="34141" x="3259138" y="4875213"/>
          <p14:tracePt t="34149" x="3214688" y="4884738"/>
          <p14:tracePt t="34163" x="3179763" y="4902200"/>
          <p14:tracePt t="34181" x="3152775" y="4902200"/>
          <p14:tracePt t="34196" x="3125788" y="4911725"/>
          <p14:tracePt t="34293" x="3116263" y="4911725"/>
          <p14:tracePt t="34349" x="3116263" y="4902200"/>
          <p14:tracePt t="34357" x="3116263" y="4875213"/>
          <p14:tracePt t="34365" x="3116263" y="4848225"/>
          <p14:tracePt t="34379" x="3143250" y="4795838"/>
          <p14:tracePt t="34381" x="3152775" y="4768850"/>
          <p14:tracePt t="34845" x="3133725" y="4768850"/>
          <p14:tracePt t="34858" x="3133725" y="4786313"/>
          <p14:tracePt t="34965" x="3116263" y="4786313"/>
          <p14:tracePt t="34981" x="3108325" y="4795838"/>
          <p14:tracePt t="34989" x="3098800" y="4795838"/>
          <p14:tracePt t="34997" x="3089275" y="4795838"/>
          <p14:tracePt t="34999" x="3071813" y="4813300"/>
          <p14:tracePt t="35013" x="3044825" y="4822825"/>
          <p14:tracePt t="35030" x="3000375" y="4848225"/>
          <p14:tracePt t="35046" x="2965450" y="4867275"/>
          <p14:tracePt t="35063" x="2938463" y="4884738"/>
          <p14:tracePt t="35080" x="2894013" y="4911725"/>
          <p14:tracePt t="35097" x="2857500" y="4919663"/>
          <p14:tracePt t="35114" x="2822575" y="4956175"/>
          <p14:tracePt t="35130" x="2776538" y="4973638"/>
          <p14:tracePt t="35147" x="2741613" y="5000625"/>
          <p14:tracePt t="35164" x="2687638" y="5018088"/>
          <p14:tracePt t="35164" x="2670175" y="5027613"/>
          <p14:tracePt t="35181" x="2616200" y="5045075"/>
          <p14:tracePt t="35198" x="2571750" y="5054600"/>
          <p14:tracePt t="35214" x="2544763" y="5062538"/>
          <p14:tracePt t="35230" x="2536825" y="5062538"/>
          <p14:tracePt t="35269" x="2527300" y="5062538"/>
          <p14:tracePt t="35270" x="2517775" y="5072063"/>
          <p14:tracePt t="35281" x="2509838" y="5081588"/>
          <p14:tracePt t="35297" x="2490788" y="5081588"/>
          <p14:tracePt t="35314" x="2473325" y="5089525"/>
          <p14:tracePt t="35330" x="2465388" y="5089525"/>
          <p14:tracePt t="35347" x="2455863" y="5089525"/>
          <p14:tracePt t="35364" x="2438400" y="5089525"/>
          <p14:tracePt t="35380" x="2401888" y="5089525"/>
          <p14:tracePt t="35398" x="2374900" y="5089525"/>
          <p14:tracePt t="35414" x="2339975" y="5089525"/>
          <p14:tracePt t="35431" x="2322513" y="5089525"/>
          <p14:tracePt t="35447" x="2286000" y="5089525"/>
          <p14:tracePt t="35464" x="2268538" y="5089525"/>
          <p14:tracePt t="35480" x="2259013" y="5089525"/>
          <p14:tracePt t="35497" x="2241550" y="5089525"/>
          <p14:tracePt t="35514" x="2214563" y="5089525"/>
          <p14:tracePt t="35531" x="2197100" y="5089525"/>
          <p14:tracePt t="35547" x="2179638" y="5089525"/>
          <p14:tracePt t="35564" x="2160588" y="5089525"/>
          <p14:tracePt t="35580" x="2133600" y="5089525"/>
          <p14:tracePt t="35661" x="2125663" y="5089525"/>
          <p14:tracePt t="35663" x="2116138" y="5089525"/>
          <p14:tracePt t="35670" x="2108200" y="5089525"/>
          <p14:tracePt t="35681" x="2062163" y="5099050"/>
          <p14:tracePt t="35699" x="2027238" y="5099050"/>
          <p14:tracePt t="35714" x="1982788" y="5099050"/>
          <p14:tracePt t="35731" x="1965325" y="5099050"/>
          <p14:tracePt t="35748" x="1955800" y="5099050"/>
          <p14:tracePt t="35764" x="1946275" y="5099050"/>
          <p14:tracePt t="35781" x="1938338" y="5099050"/>
          <p14:tracePt t="35798" x="1919288" y="5099050"/>
          <p14:tracePt t="35814" x="1901825" y="5099050"/>
          <p14:tracePt t="35831" x="1874838" y="5099050"/>
          <p14:tracePt t="35848" x="1847850" y="5099050"/>
          <p14:tracePt t="35864" x="1822450" y="5099050"/>
          <p14:tracePt t="35982" x="1812925" y="5099050"/>
          <p14:tracePt t="36021" x="1795463" y="5099050"/>
          <p14:tracePt t="36037" x="1785938" y="5099050"/>
          <p14:tracePt t="36045" x="1758950" y="5099050"/>
          <p14:tracePt t="36064" x="1751013" y="5099050"/>
          <p14:tracePt t="36066" x="1741488" y="5099050"/>
          <p14:tracePt t="36081" x="1731963" y="5099050"/>
          <p14:tracePt t="36098" x="1724025" y="5099050"/>
          <p14:tracePt t="36115" x="1714500" y="5099050"/>
          <p14:tracePt t="36132" x="1697038" y="5099050"/>
          <p14:tracePt t="36148" x="1670050" y="5099050"/>
          <p14:tracePt t="36181" x="1660525" y="5099050"/>
          <p14:tracePt t="36183" x="1643063" y="5099050"/>
          <p14:tracePt t="36200" x="1625600" y="5099050"/>
          <p14:tracePt t="36215" x="1616075" y="5099050"/>
          <p14:tracePt t="36232" x="1598613" y="5099050"/>
          <p14:tracePt t="36248" x="1581150" y="5099050"/>
          <p14:tracePt t="36265" x="1562100" y="5099050"/>
          <p14:tracePt t="36281" x="1554163" y="5108575"/>
          <p14:tracePt t="36349" x="1544638" y="5108575"/>
          <p14:tracePt t="36364" x="1536700" y="5108575"/>
          <p14:tracePt t="36381" x="1509713" y="5108575"/>
          <p14:tracePt t="36383" x="1465263" y="5126038"/>
          <p14:tracePt t="36398" x="1446213" y="5126038"/>
          <p14:tracePt t="36415" x="1419225" y="5126038"/>
          <p14:tracePt t="36431" x="1411288" y="5133975"/>
          <p14:tracePt t="36448" x="1401763" y="5143500"/>
          <p14:tracePt t="36486" x="1401763" y="5153025"/>
          <p14:tracePt t="36501" x="1393825" y="5160963"/>
          <p14:tracePt t="36504" x="1393825" y="5170488"/>
          <p14:tracePt t="36515" x="1384300" y="5180013"/>
          <p14:tracePt t="36531" x="1384300" y="5187950"/>
          <p14:tracePt t="36549" x="1384300" y="5197475"/>
          <p14:tracePt t="36565" x="1384300" y="5205413"/>
          <p14:tracePt t="36582" x="1374775" y="5214938"/>
          <p14:tracePt t="36598" x="1374775" y="5224463"/>
          <p14:tracePt t="36615" x="1374775" y="5232400"/>
          <p14:tracePt t="36632" x="1374775" y="5251450"/>
          <p14:tracePt t="36649" x="1374775" y="5259388"/>
          <p14:tracePt t="36665" x="1374775" y="5286375"/>
          <p14:tracePt t="36682" x="1366838" y="5303838"/>
          <p14:tracePt t="36698" x="1366838" y="5313363"/>
          <p14:tracePt t="36716" x="1366838" y="5322888"/>
          <p14:tracePt t="36732" x="1366838" y="5340350"/>
          <p14:tracePt t="36749" x="1366838" y="5348288"/>
          <p14:tracePt t="36765" x="1357313" y="5367338"/>
          <p14:tracePt t="36782" x="1357313" y="5384800"/>
          <p14:tracePt t="36798" x="1357313" y="5402263"/>
          <p14:tracePt t="36815" x="1357313" y="5429250"/>
          <p14:tracePt t="36832" x="1357313" y="5438775"/>
          <p14:tracePt t="37013" x="1357313" y="5446713"/>
          <p14:tracePt t="37045" x="1357313" y="5456238"/>
          <p14:tracePt t="37053" x="1357313" y="5465763"/>
          <p14:tracePt t="37077" x="1357313" y="5473700"/>
          <p14:tracePt t="37093" x="1357313" y="5483225"/>
          <p14:tracePt t="37109" x="1357313" y="5491163"/>
          <p14:tracePt t="37125" x="1357313" y="5500688"/>
          <p14:tracePt t="37138" x="1357313" y="5510213"/>
          <p14:tracePt t="37139" x="1374775" y="5518150"/>
          <p14:tracePt t="37148" x="1384300" y="5545138"/>
          <p14:tracePt t="37165" x="1393825" y="5572125"/>
          <p14:tracePt t="37182" x="1419225" y="5589588"/>
          <p14:tracePt t="37199" x="1438275" y="5608638"/>
          <p14:tracePt t="37216" x="1446213" y="5616575"/>
          <p14:tracePt t="37232" x="1455738" y="5626100"/>
          <p14:tracePt t="37249" x="1455738" y="5634038"/>
          <p14:tracePt t="37265" x="1465263" y="5643563"/>
          <p14:tracePt t="37282" x="1473200" y="5653088"/>
          <p14:tracePt t="37298" x="1473200" y="5661025"/>
          <p14:tracePt t="37315" x="1490663" y="5670550"/>
          <p14:tracePt t="37332" x="1509713" y="5680075"/>
          <p14:tracePt t="37350" x="1527175" y="5680075"/>
          <p14:tracePt t="37365" x="1536700" y="5697538"/>
          <p14:tracePt t="37383" x="1554163" y="5697538"/>
          <p14:tracePt t="37399" x="1571625" y="5697538"/>
          <p14:tracePt t="37416" x="1598613" y="5697538"/>
          <p14:tracePt t="37432" x="1625600" y="5697538"/>
          <p14:tracePt t="37449" x="1633538" y="5697538"/>
          <p14:tracePt t="37466" x="1643063" y="5697538"/>
          <p14:tracePt t="37589" x="1652588" y="5697538"/>
          <p14:tracePt t="37605" x="1660525" y="5697538"/>
          <p14:tracePt t="37613" x="1670050" y="5697538"/>
          <p14:tracePt t="37625" x="1687513" y="5697538"/>
          <p14:tracePt t="37632" x="1697038" y="5697538"/>
          <p14:tracePt t="37649" x="1714500" y="5688013"/>
          <p14:tracePt t="37666" x="1724025" y="5688013"/>
          <p14:tracePt t="37701" x="1741488" y="5688013"/>
          <p14:tracePt t="37725" x="1741488" y="5680075"/>
          <p14:tracePt t="37781" x="1751013" y="5680075"/>
          <p14:tracePt t="37797" x="1758950" y="5670550"/>
          <p14:tracePt t="37805" x="1768475" y="5670550"/>
          <p14:tracePt t="37815" x="1768475" y="5661025"/>
          <p14:tracePt t="37816" x="1776413" y="5661025"/>
          <p14:tracePt t="37832" x="1785938" y="5661025"/>
          <p14:tracePt t="37869" x="1795463" y="5661025"/>
          <p14:tracePt t="38005" x="1795463" y="5653088"/>
          <p14:tracePt t="38013" x="1803400" y="5653088"/>
          <p14:tracePt t="38021" x="1812925" y="5643563"/>
          <p14:tracePt t="38029" x="1822450" y="5634038"/>
          <p14:tracePt t="38049" x="1839913" y="5626100"/>
          <p14:tracePt t="38051" x="1893888" y="5616575"/>
          <p14:tracePt t="38066" x="1946275" y="5599113"/>
          <p14:tracePt t="38083" x="1982788" y="5589588"/>
          <p14:tracePt t="38099" x="2027238" y="5572125"/>
          <p14:tracePt t="38099" x="2054225" y="5562600"/>
          <p14:tracePt t="38117" x="2071688" y="5554663"/>
          <p14:tracePt t="38133" x="2108200" y="5545138"/>
          <p14:tracePt t="38150" x="2116138" y="5537200"/>
          <p14:tracePt t="38166" x="2143125" y="5518150"/>
          <p14:tracePt t="38183" x="2152650" y="5500688"/>
          <p14:tracePt t="38200" x="2160588" y="5483225"/>
          <p14:tracePt t="38216" x="2187575" y="5456238"/>
          <p14:tracePt t="38234" x="2197100" y="5438775"/>
          <p14:tracePt t="38250" x="2205038" y="5429250"/>
          <p14:tracePt t="38267" x="2205038" y="5419725"/>
          <p14:tracePt t="38283" x="2214563" y="5411788"/>
          <p14:tracePt t="38317" x="2214563" y="5402263"/>
          <p14:tracePt t="38349" x="2214563" y="5394325"/>
          <p14:tracePt t="38373" x="2224088" y="5384800"/>
          <p14:tracePt t="38382" x="2224088" y="5375275"/>
          <p14:tracePt t="38394" x="2224088" y="5367338"/>
          <p14:tracePt t="38400" x="2224088" y="5348288"/>
          <p14:tracePt t="38416" x="2224088" y="5322888"/>
          <p14:tracePt t="38433" x="2224088" y="5303838"/>
          <p14:tracePt t="38450" x="2224088" y="5295900"/>
          <p14:tracePt t="38467" x="2214563" y="5268913"/>
          <p14:tracePt t="38483" x="2214563" y="5251450"/>
          <p14:tracePt t="38500" x="2214563" y="5241925"/>
          <p14:tracePt t="38517" x="2197100" y="5205413"/>
          <p14:tracePt t="38533" x="2187575" y="5197475"/>
          <p14:tracePt t="38550" x="2179638" y="5180013"/>
          <p14:tracePt t="38567" x="2170113" y="5160963"/>
          <p14:tracePt t="38583" x="2160588" y="5153025"/>
          <p14:tracePt t="38600" x="2152650" y="5143500"/>
          <p14:tracePt t="38617" x="2152650" y="5133975"/>
          <p14:tracePt t="38633" x="2143125" y="5133975"/>
          <p14:tracePt t="38650" x="2133600" y="5126038"/>
          <p14:tracePt t="38667" x="2116138" y="5116513"/>
          <p14:tracePt t="38684" x="2098675" y="5099050"/>
          <p14:tracePt t="38700" x="2071688" y="5072063"/>
          <p14:tracePt t="38717" x="2044700" y="5072063"/>
          <p14:tracePt t="38733" x="2036763" y="5062538"/>
          <p14:tracePt t="38789" x="2027238" y="5054600"/>
          <p14:tracePt t="38805" x="2017713" y="5054600"/>
          <p14:tracePt t="38813" x="2009775" y="5054600"/>
          <p14:tracePt t="38817" x="1982788" y="5054600"/>
          <p14:tracePt t="38833" x="1938338" y="5054600"/>
          <p14:tracePt t="38850" x="1893888" y="5054600"/>
          <p14:tracePt t="38867" x="1847850" y="5045075"/>
          <p14:tracePt t="38883" x="1822450" y="5045075"/>
          <p14:tracePt t="38883" x="1803400" y="5045075"/>
          <p14:tracePt t="38925" x="1803400" y="5037138"/>
          <p14:tracePt t="38933" x="1795463" y="5037138"/>
          <p14:tracePt t="38956" x="1785938" y="5037138"/>
          <p14:tracePt t="38967" x="1776413" y="5037138"/>
          <p14:tracePt t="38968" x="1741488" y="5037138"/>
          <p14:tracePt t="38984" x="1697038" y="5037138"/>
          <p14:tracePt t="39001" x="1643063" y="5045075"/>
          <p14:tracePt t="39017" x="1598613" y="5054600"/>
          <p14:tracePt t="39034" x="1571625" y="5062538"/>
          <p14:tracePt t="39050" x="1562100" y="5072063"/>
          <p14:tracePt t="39067" x="1544638" y="5081588"/>
          <p14:tracePt t="39084" x="1517650" y="5089525"/>
          <p14:tracePt t="39084" x="1500188" y="5099050"/>
          <p14:tracePt t="39101" x="1465263" y="5116513"/>
          <p14:tracePt t="39117" x="1438275" y="5133975"/>
          <p14:tracePt t="39134" x="1411288" y="5153025"/>
          <p14:tracePt t="39150" x="1384300" y="5160963"/>
          <p14:tracePt t="39167" x="1366838" y="5180013"/>
          <p14:tracePt t="39184" x="1357313" y="5187950"/>
          <p14:tracePt t="39200" x="1339850" y="5197475"/>
          <p14:tracePt t="39217" x="1303338" y="5214938"/>
          <p14:tracePt t="39234" x="1276350" y="5259388"/>
          <p14:tracePt t="39251" x="1241425" y="5295900"/>
          <p14:tracePt t="39267" x="1214438" y="5322888"/>
          <p14:tracePt t="39284" x="1204913" y="5357813"/>
          <p14:tracePt t="39301" x="1196975" y="5394325"/>
          <p14:tracePt t="39317" x="1196975" y="5402263"/>
          <p14:tracePt t="39334" x="1196975" y="5419725"/>
          <p14:tracePt t="39351" x="1196975" y="5438775"/>
          <p14:tracePt t="39367" x="1214438" y="5465763"/>
          <p14:tracePt t="39384" x="1241425" y="5500688"/>
          <p14:tracePt t="39401" x="1250950" y="5527675"/>
          <p14:tracePt t="39418" x="1268413" y="5554663"/>
          <p14:tracePt t="39434" x="1285875" y="5581650"/>
          <p14:tracePt t="39451" x="1295400" y="5599113"/>
          <p14:tracePt t="39467" x="1303338" y="5608638"/>
          <p14:tracePt t="39484" x="1330325" y="5616575"/>
          <p14:tracePt t="39501" x="1330325" y="5626100"/>
          <p14:tracePt t="39518" x="1339850" y="5626100"/>
          <p14:tracePt t="39534" x="1339850" y="5634038"/>
          <p14:tracePt t="39551" x="1347788" y="5634038"/>
          <p14:tracePt t="39567" x="1366838" y="5643563"/>
          <p14:tracePt t="39584" x="1384300" y="5643563"/>
          <p14:tracePt t="39601" x="1393825" y="5653088"/>
          <p14:tracePt t="39617" x="1401763" y="5661025"/>
          <p14:tracePt t="39634" x="1419225" y="5670550"/>
          <p14:tracePt t="39651" x="1438275" y="5680075"/>
          <p14:tracePt t="39668" x="1482725" y="5688013"/>
          <p14:tracePt t="39684" x="1589088" y="5697538"/>
          <p14:tracePt t="39702" x="1679575" y="5697538"/>
          <p14:tracePt t="39718" x="1724025" y="5697538"/>
          <p14:tracePt t="39734" x="1751013" y="5697538"/>
          <p14:tracePt t="39752" x="1768475" y="5697538"/>
          <p14:tracePt t="39821" x="1776413" y="5697538"/>
          <p14:tracePt t="39829" x="1785938" y="5697538"/>
          <p14:tracePt t="39840" x="1803400" y="5697538"/>
          <p14:tracePt t="39841" x="1847850" y="5705475"/>
          <p14:tracePt t="39851" x="1946275" y="5724525"/>
          <p14:tracePt t="39868" x="2036763" y="5732463"/>
          <p14:tracePt t="39868" x="2054225" y="5741988"/>
          <p14:tracePt t="39885" x="2143125" y="5741988"/>
          <p14:tracePt t="39901" x="2205038" y="5759450"/>
          <p14:tracePt t="39918" x="2268538" y="5759450"/>
          <p14:tracePt t="39934" x="2366963" y="5759450"/>
          <p14:tracePt t="39951" x="2500313" y="5759450"/>
          <p14:tracePt t="39968" x="2670175" y="5759450"/>
          <p14:tracePt t="39984" x="2867025" y="5759450"/>
          <p14:tracePt t="40001" x="3027363" y="5759450"/>
          <p14:tracePt t="40018" x="3170238" y="5759450"/>
          <p14:tracePt t="40034" x="3251200" y="5759450"/>
          <p14:tracePt t="40052" x="3276600" y="5751513"/>
          <p14:tracePt t="40068" x="3330575" y="5732463"/>
          <p14:tracePt t="40085" x="3375025" y="5715000"/>
          <p14:tracePt t="40101" x="3438525" y="5705475"/>
          <p14:tracePt t="40119" x="3517900" y="5680075"/>
          <p14:tracePt t="40135" x="3608388" y="5661025"/>
          <p14:tracePt t="40152" x="3697288" y="5634038"/>
          <p14:tracePt t="40168" x="3776663" y="5616575"/>
          <p14:tracePt t="40185" x="3848100" y="5599113"/>
          <p14:tracePt t="40201" x="3875088" y="5589588"/>
          <p14:tracePt t="40218" x="3884613" y="5589588"/>
          <p14:tracePt t="40269" x="3894138" y="5581650"/>
          <p14:tracePt t="40277" x="3902075" y="5581650"/>
          <p14:tracePt t="40285" x="3911600" y="5572125"/>
          <p14:tracePt t="40291" x="3956050" y="5554663"/>
          <p14:tracePt t="40302" x="4010025" y="5518150"/>
          <p14:tracePt t="40318" x="4098925" y="5491163"/>
          <p14:tracePt t="40335" x="4160838" y="5465763"/>
          <p14:tracePt t="40351" x="4232275" y="5429250"/>
          <p14:tracePt t="40368" x="4259263" y="5419725"/>
          <p14:tracePt t="40385" x="4303713" y="5394325"/>
          <p14:tracePt t="40402" x="4357688" y="5375275"/>
          <p14:tracePt t="40418" x="4384675" y="5348288"/>
          <p14:tracePt t="40435" x="4411663" y="5340350"/>
          <p14:tracePt t="40452" x="4429125" y="5330825"/>
          <p14:tracePt t="40452" x="4438650" y="5322888"/>
          <p14:tracePt t="40469" x="4473575" y="5313363"/>
          <p14:tracePt t="40485" x="4537075" y="5276850"/>
          <p14:tracePt t="40502" x="4581525" y="5251450"/>
          <p14:tracePt t="40518" x="4625975" y="5232400"/>
          <p14:tracePt t="40535" x="4670425" y="5205413"/>
          <p14:tracePt t="40552" x="4687888" y="5180013"/>
          <p14:tracePt t="40569" x="4697413" y="5160963"/>
          <p14:tracePt t="40585" x="4697413" y="5153025"/>
          <p14:tracePt t="40602" x="4697413" y="5126038"/>
          <p14:tracePt t="40619" x="4697413" y="5108575"/>
          <p14:tracePt t="40635" x="4705350" y="5089525"/>
          <p14:tracePt t="40733" x="4697413" y="5089525"/>
          <p14:tracePt t="40733" x="4679950" y="5099050"/>
          <p14:tracePt t="40748" x="4670425" y="5108575"/>
          <p14:tracePt t="40757" x="4660900" y="5108575"/>
          <p14:tracePt t="40765" x="4652963" y="5116513"/>
          <p14:tracePt t="40769" x="4625975" y="5143500"/>
          <p14:tracePt t="40786" x="4608513" y="5187950"/>
          <p14:tracePt t="40802" x="4608513" y="5224463"/>
          <p14:tracePt t="40819" x="4608513" y="5268913"/>
          <p14:tracePt t="40835" x="4616450" y="5340350"/>
          <p14:tracePt t="40852" x="4652963" y="5411788"/>
          <p14:tracePt t="40869" x="4670425" y="5554663"/>
          <p14:tracePt t="40886" x="4687888" y="5608638"/>
          <p14:tracePt t="40902" x="4714875" y="5653088"/>
          <p14:tracePt t="40919" x="4732338" y="5688013"/>
          <p14:tracePt t="40935" x="4751388" y="5705475"/>
          <p14:tracePt t="40956" x="4795838" y="5715000"/>
          <p14:tracePt t="40969" x="4884738" y="5715000"/>
          <p14:tracePt t="40985" x="4973638" y="5715000"/>
          <p14:tracePt t="41003" x="5089525" y="5715000"/>
          <p14:tracePt t="41019" x="5160963" y="5697538"/>
          <p14:tracePt t="41036" x="5187950" y="5688013"/>
          <p14:tracePt t="41052" x="5205413" y="5653088"/>
          <p14:tracePt t="41069" x="5205413" y="5634038"/>
          <p14:tracePt t="41085" x="5205413" y="5616575"/>
          <p14:tracePt t="41103" x="5205413" y="5589588"/>
          <p14:tracePt t="41119" x="5197475" y="5572125"/>
          <p14:tracePt t="41136" x="5187950" y="5554663"/>
          <p14:tracePt t="41152" x="5170488" y="5527675"/>
          <p14:tracePt t="41169" x="5143500" y="5483225"/>
          <p14:tracePt t="41185" x="5133975" y="5446713"/>
          <p14:tracePt t="41202" x="5116513" y="5402263"/>
          <p14:tracePt t="41219" x="5099050" y="5367338"/>
          <p14:tracePt t="41236" x="5072063" y="5313363"/>
          <p14:tracePt t="41252" x="5045075" y="5268913"/>
          <p14:tracePt t="41270" x="5027613" y="5241925"/>
          <p14:tracePt t="41287" x="5010150" y="5224463"/>
          <p14:tracePt t="41302" x="4983163" y="5205413"/>
          <p14:tracePt t="41319" x="4973638" y="5187950"/>
          <p14:tracePt t="41336" x="4938713" y="5170488"/>
          <p14:tracePt t="41352" x="4902200" y="5170488"/>
          <p14:tracePt t="41369" x="4867275" y="5170488"/>
          <p14:tracePt t="41386" x="4848225" y="5170488"/>
          <p14:tracePt t="41403" x="4830763" y="5170488"/>
          <p14:tracePt t="41419" x="4830763" y="5160963"/>
          <p14:tracePt t="41436" x="4822825" y="5160963"/>
          <p14:tracePt t="42669" x="4813300" y="5160963"/>
          <p14:tracePt t="42677" x="4803775" y="5153025"/>
          <p14:tracePt t="42678" x="4786313" y="5153025"/>
          <p14:tracePt t="42687" x="4768850" y="5133975"/>
          <p14:tracePt t="42704" x="4741863" y="5126038"/>
          <p14:tracePt t="42720" x="4724400" y="5126038"/>
          <p14:tracePt t="42737" x="4705350" y="5126038"/>
          <p14:tracePt t="42754" x="4687888" y="5126038"/>
          <p14:tracePt t="42770" x="4670425" y="5126038"/>
          <p14:tracePt t="42787" x="4652963" y="5116513"/>
          <p14:tracePt t="42804" x="4633913" y="5116513"/>
          <p14:tracePt t="42837" x="4625975" y="5116513"/>
          <p14:tracePt t="42838" x="4616450" y="5116513"/>
          <p14:tracePt t="42854" x="4598988" y="5108575"/>
          <p14:tracePt t="42870" x="4581525" y="5108575"/>
          <p14:tracePt t="42887" x="4572000" y="5099050"/>
          <p14:tracePt t="42904" x="4554538" y="5099050"/>
          <p14:tracePt t="42941" x="4545013" y="5099050"/>
          <p14:tracePt t="42957" x="4537075" y="5099050"/>
          <p14:tracePt t="42958" x="4527550" y="5099050"/>
          <p14:tracePt t="42970" x="4510088" y="5099050"/>
          <p14:tracePt t="42987" x="4491038" y="5099050"/>
          <p14:tracePt t="43004" x="4456113" y="5099050"/>
          <p14:tracePt t="43021" x="4411663" y="5099050"/>
          <p14:tracePt t="43037" x="4313238" y="5099050"/>
          <p14:tracePt t="43054" x="4152900" y="5099050"/>
          <p14:tracePt t="43070" x="4000500" y="5099050"/>
          <p14:tracePt t="43087" x="3867150" y="5099050"/>
          <p14:tracePt t="43104" x="3751263" y="5081588"/>
          <p14:tracePt t="43120" x="3687763" y="5072063"/>
          <p14:tracePt t="43137" x="3670300" y="5072063"/>
          <p14:tracePt t="43154" x="3652838" y="5072063"/>
          <p14:tracePt t="43197" x="3643313" y="5072063"/>
          <p14:tracePt t="43205" x="3643313" y="5062538"/>
          <p14:tracePt t="43206" x="3625850" y="5062538"/>
          <p14:tracePt t="43221" x="3608388" y="5062538"/>
          <p14:tracePt t="43237" x="3581400" y="5054600"/>
          <p14:tracePt t="43254" x="3544888" y="5045075"/>
          <p14:tracePt t="43271" x="3490913" y="5037138"/>
          <p14:tracePt t="43287" x="3465513" y="5037138"/>
          <p14:tracePt t="43304" x="3465513" y="5027613"/>
          <p14:tracePt t="43322" x="3455988" y="5027613"/>
          <p14:tracePt t="43338" x="3446463" y="5027613"/>
          <p14:tracePt t="43354" x="3438525" y="5018088"/>
          <p14:tracePt t="43371" x="3411538" y="5018088"/>
          <p14:tracePt t="43387" x="3384550" y="5010150"/>
          <p14:tracePt t="43387" x="3375025" y="5000625"/>
          <p14:tracePt t="43405" x="3348038" y="4991100"/>
          <p14:tracePt t="43421" x="3322638" y="4983163"/>
          <p14:tracePt t="43461" x="3313113" y="4983163"/>
          <p14:tracePt t="43484" x="3303588" y="4983163"/>
          <p14:tracePt t="43500" x="3276600" y="4983163"/>
          <p14:tracePt t="43508" x="3268663" y="4983163"/>
          <p14:tracePt t="43520" x="3251200" y="4983163"/>
          <p14:tracePt t="43521" x="3232150" y="4983163"/>
          <p14:tracePt t="43537" x="3205163" y="4983163"/>
          <p14:tracePt t="43554" x="3179763" y="4983163"/>
          <p14:tracePt t="43570" x="3160713" y="4983163"/>
          <p14:tracePt t="43587" x="3152775" y="4983163"/>
          <p14:tracePt t="43605" x="3116263" y="4983163"/>
          <p14:tracePt t="43621" x="3098800" y="4973638"/>
          <p14:tracePt t="43638" x="3089275" y="4973638"/>
          <p14:tracePt t="43654" x="3071813" y="4965700"/>
          <p14:tracePt t="43671" x="3054350" y="4965700"/>
          <p14:tracePt t="43688" x="3044825" y="4956175"/>
          <p14:tracePt t="43704" x="3036888" y="4946650"/>
          <p14:tracePt t="43721" x="3017838" y="4946650"/>
          <p14:tracePt t="43738" x="2990850" y="4929188"/>
          <p14:tracePt t="43755" x="2982913" y="4929188"/>
          <p14:tracePt t="43771" x="2973388" y="4919663"/>
          <p14:tracePt t="43829" x="2965450" y="4919663"/>
          <p14:tracePt t="44053" x="2955925" y="4919663"/>
          <p14:tracePt t="44140" x="2946400" y="4911725"/>
          <p14:tracePt t="44148" x="2946400" y="4902200"/>
          <p14:tracePt t="44164" x="2946400" y="4894263"/>
          <p14:tracePt t="44436" x="2946400" y="4884738"/>
          <p14:tracePt t="44453" x="2946400" y="4875213"/>
          <p14:tracePt t="44476" x="2946400" y="4867275"/>
          <p14:tracePt t="44492" x="2946400" y="4857750"/>
          <p14:tracePt t="44507" x="2946400" y="4848225"/>
          <p14:tracePt t="44522" x="2946400" y="4840288"/>
          <p14:tracePt t="44779" x="2955925" y="4840288"/>
          <p14:tracePt t="46148" x="2965450" y="4840288"/>
          <p14:tracePt t="46156" x="2982913" y="4848225"/>
          <p14:tracePt t="46164" x="2990850" y="4848225"/>
          <p14:tracePt t="46173" x="3000375" y="4848225"/>
          <p14:tracePt t="46174" x="3009900" y="4848225"/>
          <p14:tracePt t="46190" x="3017838" y="4848225"/>
          <p14:tracePt t="46207" x="3036888" y="4848225"/>
          <p14:tracePt t="46252" x="3044825" y="4848225"/>
          <p14:tracePt t="46276" x="3054350" y="4848225"/>
          <p14:tracePt t="46284" x="3062288" y="4848225"/>
          <p14:tracePt t="46309" x="3071813" y="4848225"/>
          <p14:tracePt t="46317" x="3071813" y="4840288"/>
          <p14:tracePt t="46324" x="3081338" y="4840288"/>
          <p14:tracePt t="46540" x="3089275" y="4840288"/>
          <p14:tracePt t="46548" x="3098800" y="4840288"/>
          <p14:tracePt t="46551" x="3125788" y="4840288"/>
          <p14:tracePt t="46557" x="3160713" y="4840288"/>
          <p14:tracePt t="46574" x="3205163" y="4848225"/>
          <p14:tracePt t="46591" x="3251200" y="4848225"/>
          <p14:tracePt t="46607" x="3276600" y="4848225"/>
          <p14:tracePt t="46996" x="3295650" y="4848225"/>
          <p14:tracePt t="47004" x="3322638" y="4840288"/>
          <p14:tracePt t="47008" x="3357563" y="4840288"/>
          <p14:tracePt t="47024" x="3384550" y="4830763"/>
          <p14:tracePt t="47117" x="3394075" y="4830763"/>
          <p14:tracePt t="47348" x="3402013" y="4830763"/>
          <p14:tracePt t="47356" x="3411538" y="4830763"/>
          <p14:tracePt t="47374" x="3455988" y="4830763"/>
          <p14:tracePt t="47375" x="3482975" y="4830763"/>
          <p14:tracePt t="47391" x="3517900" y="4830763"/>
          <p14:tracePt t="47516" x="3527425" y="4830763"/>
          <p14:tracePt t="47668" x="3554413" y="4830763"/>
          <p14:tracePt t="47677" x="3571875" y="4830763"/>
          <p14:tracePt t="47678" x="3589338" y="4830763"/>
          <p14:tracePt t="47691" x="3643313" y="4840288"/>
          <p14:tracePt t="47691" x="3679825" y="4848225"/>
          <p14:tracePt t="47709" x="3724275" y="4848225"/>
          <p14:tracePt t="47725" x="3768725" y="4848225"/>
          <p14:tracePt t="47742" x="3786188" y="4848225"/>
          <p14:tracePt t="47758" x="3795713" y="4848225"/>
          <p14:tracePt t="47916" x="3822700" y="4848225"/>
          <p14:tracePt t="47923" x="3848100" y="4848225"/>
          <p14:tracePt t="47933" x="3884613" y="4848225"/>
          <p14:tracePt t="47934" x="3911600" y="4848225"/>
          <p14:tracePt t="47941" x="4017963" y="4857750"/>
          <p14:tracePt t="47959" x="4098925" y="4857750"/>
          <p14:tracePt t="47975" x="4152900" y="4857750"/>
          <p14:tracePt t="47992" x="4160838" y="4857750"/>
          <p14:tracePt t="48228" x="4179888" y="4857750"/>
          <p14:tracePt t="48234" x="4197350" y="4857750"/>
          <p14:tracePt t="48245" x="4214813" y="4857750"/>
          <p14:tracePt t="48246" x="4251325" y="4857750"/>
          <p14:tracePt t="48258" x="4303713" y="4867275"/>
          <p14:tracePt t="48275" x="4394200" y="4875213"/>
          <p14:tracePt t="48292" x="4465638" y="4875213"/>
          <p14:tracePt t="48309" x="4483100" y="4875213"/>
          <p14:tracePt t="49412" x="4473575" y="4867275"/>
          <p14:tracePt t="49420" x="4456113" y="4867275"/>
          <p14:tracePt t="49432" x="4438650" y="4857750"/>
          <p14:tracePt t="49433" x="4429125" y="4848225"/>
          <p14:tracePt t="49443" x="4394200" y="4830763"/>
          <p14:tracePt t="49459" x="4357688" y="4813300"/>
          <p14:tracePt t="49476" x="4348163" y="4803775"/>
          <p14:tracePt t="49524" x="4340225" y="4803775"/>
          <p14:tracePt t="49556" x="4330700" y="4803775"/>
          <p14:tracePt t="49580" x="4322763" y="4803775"/>
          <p14:tracePt t="49596" x="4313238" y="4803775"/>
          <p14:tracePt t="49612" x="4303713" y="4803775"/>
          <p14:tracePt t="49628" x="4295775" y="4795838"/>
          <p14:tracePt t="49629" x="4295775" y="4786313"/>
          <p14:tracePt t="49643" x="4276725" y="4776788"/>
          <p14:tracePt t="49660" x="4197350" y="4724400"/>
          <p14:tracePt t="49677" x="4116388" y="4670425"/>
          <p14:tracePt t="49693" x="4017963" y="4608513"/>
          <p14:tracePt t="49693" x="0" y="0"/>
        </p14:tracePtLst>
      </p14:laserTraceLst>
    </p:ext>
  </p:extLs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67544" y="1340768"/>
            <a:ext cx="828092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78</a:t>
            </a:fld>
            <a:endParaRPr lang="pl-PL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946400" y="467380"/>
            <a:ext cx="39298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Zamiana </a:t>
            </a:r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ppm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na b/s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60872" y="1625887"/>
            <a:ext cx="78984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sz="2800" dirty="0"/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 </a:t>
            </a:r>
            <a:r>
              <a:rPr lang="pl-PL" sz="2800" u="sng" dirty="0"/>
              <a:t>Przykład 1</a:t>
            </a:r>
            <a:r>
              <a:rPr lang="pl-PL" sz="2800" dirty="0"/>
              <a:t>: w przypadku sygnałów E1 mamy:</a:t>
            </a:r>
          </a:p>
          <a:p>
            <a:pPr algn="ctr"/>
            <a:endParaRPr lang="pl-PL" sz="2800" dirty="0"/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2,048 </a:t>
            </a:r>
            <a:r>
              <a:rPr lang="pl-PL" sz="2800" dirty="0" err="1"/>
              <a:t>Mb</a:t>
            </a:r>
            <a:r>
              <a:rPr lang="pl-PL" sz="2800" dirty="0"/>
              <a:t>/s  ± 50 </a:t>
            </a:r>
            <a:r>
              <a:rPr lang="pl-PL" sz="2800" dirty="0" err="1"/>
              <a:t>ppm</a:t>
            </a:r>
            <a:r>
              <a:rPr lang="pl-PL" sz="2800" dirty="0"/>
              <a:t> = 2,048 </a:t>
            </a:r>
            <a:r>
              <a:rPr lang="pl-PL" sz="2800" dirty="0" err="1"/>
              <a:t>Mb</a:t>
            </a:r>
            <a:r>
              <a:rPr lang="pl-PL" sz="2800" dirty="0"/>
              <a:t>/s  ± 50 · 2,048 b/s</a:t>
            </a:r>
          </a:p>
          <a:p>
            <a:pPr algn="ctr"/>
            <a:endParaRPr lang="pl-PL" sz="2800" dirty="0"/>
          </a:p>
          <a:p>
            <a:r>
              <a:rPr lang="pl-PL" sz="2800" dirty="0"/>
              <a:t> 			       = 2,048 </a:t>
            </a:r>
            <a:r>
              <a:rPr lang="pl-PL" sz="2800" dirty="0" err="1"/>
              <a:t>Mb</a:t>
            </a:r>
            <a:r>
              <a:rPr lang="pl-PL" sz="2800" dirty="0"/>
              <a:t>/s  ± 102,4  b/s </a:t>
            </a:r>
          </a:p>
          <a:p>
            <a:pPr algn="ctr"/>
            <a:r>
              <a:rPr lang="pl-PL" sz="2800" dirty="0"/>
              <a:t>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409787" y="1609636"/>
            <a:ext cx="4434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Skrót </a:t>
            </a:r>
            <a:r>
              <a:rPr lang="pl-PL" sz="2800" dirty="0" err="1"/>
              <a:t>ppm</a:t>
            </a:r>
            <a:r>
              <a:rPr lang="pl-PL" sz="2800" dirty="0"/>
              <a:t>: </a:t>
            </a:r>
            <a:r>
              <a:rPr lang="en-US" sz="2800" dirty="0"/>
              <a:t>pulses per million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7942F82-FA01-42E3-AB2E-67B784A22CA9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959045916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33028" x="2874963" y="3517900"/>
          <p14:tracePt t="33210" x="2867025" y="3517900"/>
          <p14:tracePt t="33218" x="2857500" y="3509963"/>
          <p14:tracePt t="33220" x="2822575" y="3509963"/>
          <p14:tracePt t="33235" x="2759075" y="3509963"/>
          <p14:tracePt t="33252" x="2687638" y="3500438"/>
          <p14:tracePt t="33269" x="2652713" y="3500438"/>
          <p14:tracePt t="33285" x="2616200" y="3500438"/>
          <p14:tracePt t="33301" x="2608263" y="3500438"/>
          <p14:tracePt t="33319" x="2598738" y="3509963"/>
          <p14:tracePt t="33335" x="2581275" y="3517900"/>
          <p14:tracePt t="33351" x="2554288" y="3536950"/>
          <p14:tracePt t="33369" x="2517775" y="3562350"/>
          <p14:tracePt t="33385" x="2465388" y="3571875"/>
          <p14:tracePt t="33385" x="2455863" y="3589338"/>
          <p14:tracePt t="33402" x="2428875" y="3616325"/>
          <p14:tracePt t="33418" x="2411413" y="3625850"/>
          <p14:tracePt t="33435" x="2411413" y="3633788"/>
          <p14:tracePt t="33452" x="2401888" y="3652838"/>
          <p14:tracePt t="33469" x="2401888" y="3670300"/>
          <p14:tracePt t="33485" x="2374900" y="3705225"/>
          <p14:tracePt t="33502" x="2357438" y="3741738"/>
          <p14:tracePt t="33518" x="2339975" y="3768725"/>
          <p14:tracePt t="33535" x="2322513" y="3803650"/>
          <p14:tracePt t="33552" x="2303463" y="3830638"/>
          <p14:tracePt t="33568" x="2286000" y="3867150"/>
          <p14:tracePt t="33585" x="2276475" y="3911600"/>
          <p14:tracePt t="33585" x="2276475" y="3919538"/>
          <p14:tracePt t="33602" x="2268538" y="3965575"/>
          <p14:tracePt t="33619" x="2259013" y="4000500"/>
          <p14:tracePt t="33635" x="2251075" y="4027488"/>
          <p14:tracePt t="33652" x="2251075" y="4054475"/>
          <p14:tracePt t="33669" x="2251075" y="4089400"/>
          <p14:tracePt t="33685" x="2251075" y="4125913"/>
          <p14:tracePt t="33702" x="2251075" y="4160838"/>
          <p14:tracePt t="33719" x="2259013" y="4179888"/>
          <p14:tracePt t="33736" x="2268538" y="4197350"/>
          <p14:tracePt t="33752" x="2295525" y="4224338"/>
          <p14:tracePt t="33769" x="2303463" y="4259263"/>
          <p14:tracePt t="33769" x="2312988" y="4268788"/>
          <p14:tracePt t="33787" x="2347913" y="4286250"/>
          <p14:tracePt t="33803" x="2366963" y="4313238"/>
          <p14:tracePt t="33819" x="2393950" y="4340225"/>
          <p14:tracePt t="33835" x="2419350" y="4357688"/>
          <p14:tracePt t="33853" x="2438400" y="4367213"/>
          <p14:tracePt t="33885" x="2473325" y="4384675"/>
          <p14:tracePt t="33886" x="2490788" y="4402138"/>
          <p14:tracePt t="33902" x="2527300" y="4419600"/>
          <p14:tracePt t="33919" x="2554288" y="4429125"/>
          <p14:tracePt t="33935" x="2581275" y="4456113"/>
          <p14:tracePt t="33952" x="2616200" y="4465638"/>
          <p14:tracePt t="33969" x="2652713" y="4473575"/>
          <p14:tracePt t="33985" x="2724150" y="4473575"/>
          <p14:tracePt t="34003" x="2768600" y="4473575"/>
          <p14:tracePt t="34019" x="2803525" y="4473575"/>
          <p14:tracePt t="34036" x="2857500" y="4473575"/>
          <p14:tracePt t="34052" x="2911475" y="4473575"/>
          <p14:tracePt t="34069" x="2982913" y="4446588"/>
          <p14:tracePt t="34085" x="3017838" y="4438650"/>
          <p14:tracePt t="34102" x="3062288" y="4411663"/>
          <p14:tracePt t="34119" x="3098800" y="4394200"/>
          <p14:tracePt t="34136" x="3143250" y="4375150"/>
          <p14:tracePt t="34152" x="3179763" y="4348163"/>
          <p14:tracePt t="34169" x="3205163" y="4322763"/>
          <p14:tracePt t="34186" x="3241675" y="4286250"/>
          <p14:tracePt t="34203" x="3268663" y="4251325"/>
          <p14:tracePt t="34219" x="3286125" y="4224338"/>
          <p14:tracePt t="34235" x="3313113" y="4179888"/>
          <p14:tracePt t="34252" x="3322638" y="4133850"/>
          <p14:tracePt t="34269" x="3340100" y="4089400"/>
          <p14:tracePt t="34286" x="3367088" y="4044950"/>
          <p14:tracePt t="34303" x="3375025" y="4010025"/>
          <p14:tracePt t="34319" x="3384550" y="3973513"/>
          <p14:tracePt t="34336" x="3394075" y="3938588"/>
          <p14:tracePt t="34353" x="3394075" y="3902075"/>
          <p14:tracePt t="34369" x="3394075" y="3857625"/>
          <p14:tracePt t="34386" x="3394075" y="3822700"/>
          <p14:tracePt t="34402" x="3384550" y="3803650"/>
          <p14:tracePt t="34419" x="3384550" y="3768725"/>
          <p14:tracePt t="34436" x="3357563" y="3741738"/>
          <p14:tracePt t="34453" x="3340100" y="3724275"/>
          <p14:tracePt t="34469" x="3313113" y="3687763"/>
          <p14:tracePt t="34486" x="3286125" y="3660775"/>
          <p14:tracePt t="34502" x="3259138" y="3633788"/>
          <p14:tracePt t="34519" x="3232150" y="3616325"/>
          <p14:tracePt t="34536" x="3214688" y="3589338"/>
          <p14:tracePt t="34553" x="3179763" y="3581400"/>
          <p14:tracePt t="34569" x="3125788" y="3554413"/>
          <p14:tracePt t="34587" x="3089275" y="3544888"/>
          <p14:tracePt t="34603" x="3071813" y="3536950"/>
          <p14:tracePt t="34619" x="3054350" y="3536950"/>
          <p14:tracePt t="34636" x="3044825" y="3536950"/>
          <p14:tracePt t="34653" x="3036888" y="3536950"/>
          <p14:tracePt t="34669" x="3000375" y="3536950"/>
          <p14:tracePt t="34686" x="2955925" y="3536950"/>
          <p14:tracePt t="34703" x="2911475" y="3554413"/>
          <p14:tracePt t="34719" x="2867025" y="3554413"/>
          <p14:tracePt t="34736" x="2840038" y="3554413"/>
          <p14:tracePt t="34753" x="2830513" y="3554413"/>
          <p14:tracePt t="34769" x="2803525" y="3562350"/>
          <p14:tracePt t="34786" x="2776538" y="3571875"/>
          <p14:tracePt t="34803" x="2732088" y="3589338"/>
          <p14:tracePt t="34819" x="2687638" y="3616325"/>
          <p14:tracePt t="34836" x="2625725" y="3625850"/>
          <p14:tracePt t="34853" x="2589213" y="3652838"/>
          <p14:tracePt t="34870" x="2562225" y="3670300"/>
          <p14:tracePt t="34886" x="2544763" y="3687763"/>
          <p14:tracePt t="34903" x="2527300" y="3705225"/>
          <p14:tracePt t="34919" x="2509838" y="3714750"/>
          <p14:tracePt t="34937" x="2500313" y="3724275"/>
          <p14:tracePt t="34953" x="2473325" y="3741738"/>
          <p14:tracePt t="34970" x="2438400" y="3786188"/>
          <p14:tracePt t="34987" x="2419350" y="3803650"/>
          <p14:tracePt t="35003" x="2411413" y="3822700"/>
          <p14:tracePt t="35020" x="2401888" y="3840163"/>
          <p14:tracePt t="35036" x="2401888" y="3848100"/>
          <p14:tracePt t="35053" x="2393950" y="3867150"/>
          <p14:tracePt t="35070" x="2384425" y="3894138"/>
          <p14:tracePt t="35087" x="2366963" y="3929063"/>
          <p14:tracePt t="35103" x="2366963" y="3956050"/>
          <p14:tracePt t="35120" x="2357438" y="4000500"/>
          <p14:tracePt t="35136" x="2347913" y="4017963"/>
          <p14:tracePt t="35136" x="2347913" y="4037013"/>
          <p14:tracePt t="35154" x="2339975" y="4037013"/>
          <p14:tracePt t="35170" x="2339975" y="4044950"/>
          <p14:tracePt t="35266" x="2339975" y="4054475"/>
          <p14:tracePt t="35274" x="2339975" y="4062413"/>
          <p14:tracePt t="35282" x="2339975" y="4081463"/>
          <p14:tracePt t="35286" x="2339975" y="4116388"/>
          <p14:tracePt t="35303" x="2347913" y="4143375"/>
          <p14:tracePt t="35303" x="2347913" y="4160838"/>
          <p14:tracePt t="35336" x="2357438" y="4187825"/>
          <p14:tracePt t="35337" x="2366963" y="4232275"/>
          <p14:tracePt t="35353" x="2384425" y="4286250"/>
          <p14:tracePt t="35371" x="2401888" y="4313238"/>
          <p14:tracePt t="35387" x="2428875" y="4340225"/>
          <p14:tracePt t="35403" x="2438400" y="4357688"/>
          <p14:tracePt t="35420" x="2473325" y="4375150"/>
          <p14:tracePt t="35437" x="2500313" y="4384675"/>
          <p14:tracePt t="35453" x="2527300" y="4394200"/>
          <p14:tracePt t="35470" x="2562225" y="4411663"/>
          <p14:tracePt t="35487" x="2571750" y="4411663"/>
          <p14:tracePt t="35504" x="2598738" y="4411663"/>
          <p14:tracePt t="35520" x="2625725" y="4411663"/>
          <p14:tracePt t="35537" x="2660650" y="4411663"/>
          <p14:tracePt t="35553" x="2759075" y="4384675"/>
          <p14:tracePt t="35587" x="2830513" y="4375150"/>
          <p14:tracePt t="35588" x="2884488" y="4375150"/>
          <p14:tracePt t="35604" x="2946400" y="4348163"/>
          <p14:tracePt t="35620" x="2982913" y="4340225"/>
          <p14:tracePt t="35637" x="3027363" y="4313238"/>
          <p14:tracePt t="35653" x="3062288" y="4286250"/>
          <p14:tracePt t="35670" x="3089275" y="4259263"/>
          <p14:tracePt t="35687" x="3133725" y="4224338"/>
          <p14:tracePt t="35703" x="3179763" y="4197350"/>
          <p14:tracePt t="35720" x="3214688" y="4152900"/>
          <p14:tracePt t="35737" x="3268663" y="4098925"/>
          <p14:tracePt t="35754" x="3295650" y="4071938"/>
          <p14:tracePt t="35770" x="3322638" y="4044950"/>
          <p14:tracePt t="35787" x="3340100" y="4017963"/>
          <p14:tracePt t="35804" x="3348038" y="3983038"/>
          <p14:tracePt t="35821" x="3367088" y="3946525"/>
          <p14:tracePt t="35837" x="3375025" y="3902075"/>
          <p14:tracePt t="35854" x="3402013" y="3857625"/>
          <p14:tracePt t="35870" x="3402013" y="3813175"/>
          <p14:tracePt t="35888" x="3402013" y="3776663"/>
          <p14:tracePt t="35904" x="3402013" y="3732213"/>
          <p14:tracePt t="35921" x="3402013" y="3705225"/>
          <p14:tracePt t="35937" x="3394075" y="3660775"/>
          <p14:tracePt t="35954" x="3375025" y="3625850"/>
          <p14:tracePt t="35970" x="3367088" y="3598863"/>
          <p14:tracePt t="35988" x="3348038" y="3589338"/>
          <p14:tracePt t="36004" x="3322638" y="3562350"/>
          <p14:tracePt t="36021" x="3295650" y="3544888"/>
          <p14:tracePt t="36037" x="3268663" y="3527425"/>
          <p14:tracePt t="36054" x="3232150" y="3509963"/>
          <p14:tracePt t="36071" x="3205163" y="3490913"/>
          <p14:tracePt t="36087" x="3170238" y="3482975"/>
          <p14:tracePt t="36104" x="3116263" y="3473450"/>
          <p14:tracePt t="36120" x="3044825" y="3473450"/>
          <p14:tracePt t="36138" x="3009900" y="3473450"/>
          <p14:tracePt t="36154" x="2965450" y="3473450"/>
          <p14:tracePt t="36171" x="2928938" y="3490913"/>
          <p14:tracePt t="36187" x="2884488" y="3517900"/>
          <p14:tracePt t="36204" x="2847975" y="3544888"/>
          <p14:tracePt t="36221" x="2822575" y="3562350"/>
          <p14:tracePt t="36238" x="2795588" y="3589338"/>
          <p14:tracePt t="36254" x="2776538" y="3625850"/>
          <p14:tracePt t="36271" x="2751138" y="3670300"/>
          <p14:tracePt t="36287" x="2724150" y="3714750"/>
          <p14:tracePt t="36304" x="2687638" y="3768725"/>
          <p14:tracePt t="36304" x="2670175" y="3803650"/>
          <p14:tracePt t="36322" x="2633663" y="3884613"/>
          <p14:tracePt t="36338" x="2598738" y="3965575"/>
          <p14:tracePt t="36354" x="2571750" y="4037013"/>
          <p14:tracePt t="36371" x="2554288" y="4108450"/>
          <p14:tracePt t="36388" x="2536825" y="4160838"/>
          <p14:tracePt t="36404" x="2527300" y="4197350"/>
          <p14:tracePt t="36421" x="2527300" y="4224338"/>
          <p14:tracePt t="36438" x="2527300" y="4241800"/>
          <p14:tracePt t="36454" x="2527300" y="4276725"/>
          <p14:tracePt t="36471" x="2527300" y="4295775"/>
          <p14:tracePt t="36488" x="2527300" y="4313238"/>
          <p14:tracePt t="36504" x="2527300" y="4340225"/>
          <p14:tracePt t="36521" x="2554288" y="4357688"/>
          <p14:tracePt t="36521" x="2562225" y="4367213"/>
          <p14:tracePt t="36538" x="2581275" y="4384675"/>
          <p14:tracePt t="36554" x="2589213" y="4419600"/>
          <p14:tracePt t="36571" x="2625725" y="4429125"/>
          <p14:tracePt t="36588" x="2652713" y="4456113"/>
          <p14:tracePt t="36604" x="2714625" y="4456113"/>
          <p14:tracePt t="36621" x="2776538" y="4456113"/>
          <p14:tracePt t="36638" x="2822575" y="4456113"/>
          <p14:tracePt t="36655" x="2874963" y="4429125"/>
          <p14:tracePt t="36671" x="2919413" y="4394200"/>
          <p14:tracePt t="36688" x="2973388" y="4340225"/>
          <p14:tracePt t="36704" x="3036888" y="4259263"/>
          <p14:tracePt t="36704" x="3062288" y="4224338"/>
          <p14:tracePt t="36722" x="3098800" y="4197350"/>
          <p14:tracePt t="36738" x="3133725" y="4170363"/>
          <p14:tracePt t="36754" x="3152775" y="4143375"/>
          <p14:tracePt t="36771" x="3179763" y="4116388"/>
          <p14:tracePt t="36788" x="3197225" y="4071938"/>
          <p14:tracePt t="36804" x="3214688" y="4027488"/>
          <p14:tracePt t="36822" x="3224213" y="3973513"/>
          <p14:tracePt t="36838" x="3232150" y="3929063"/>
          <p14:tracePt t="36854" x="3241675" y="3884613"/>
          <p14:tracePt t="36872" x="3241675" y="3830638"/>
          <p14:tracePt t="36888" x="3241675" y="3786188"/>
          <p14:tracePt t="36905" x="3241675" y="3759200"/>
          <p14:tracePt t="36921" x="3232150" y="3705225"/>
          <p14:tracePt t="36939" x="3214688" y="3679825"/>
          <p14:tracePt t="36954" x="3187700" y="3652838"/>
          <p14:tracePt t="36972" x="3170238" y="3625850"/>
          <p14:tracePt t="36988" x="3143250" y="3608388"/>
          <p14:tracePt t="37005" x="3116263" y="3598863"/>
          <p14:tracePt t="37021" x="3081338" y="3571875"/>
          <p14:tracePt t="37039" x="3071813" y="3562350"/>
          <p14:tracePt t="37055" x="3044825" y="3562350"/>
          <p14:tracePt t="37071" x="3027363" y="3562350"/>
          <p14:tracePt t="37088" x="3000375" y="3554413"/>
          <p14:tracePt t="37105" x="2938463" y="3554413"/>
          <p14:tracePt t="37122" x="2894013" y="3571875"/>
          <p14:tracePt t="37138" x="2847975" y="3581400"/>
          <p14:tracePt t="37155" x="2813050" y="3608388"/>
          <p14:tracePt t="37171" x="2759075" y="3643313"/>
          <p14:tracePt t="37189" x="2714625" y="3670300"/>
          <p14:tracePt t="37205" x="2687638" y="3697288"/>
          <p14:tracePt t="37222" x="2670175" y="3705225"/>
          <p14:tracePt t="37238" x="2660650" y="3724275"/>
          <p14:tracePt t="37255" x="2652713" y="3741738"/>
          <p14:tracePt t="37271" x="2643188" y="3759200"/>
          <p14:tracePt t="37288" x="2616200" y="3795713"/>
          <p14:tracePt t="37305" x="2589213" y="3848100"/>
          <p14:tracePt t="37322" x="2571750" y="3894138"/>
          <p14:tracePt t="37339" x="2554288" y="3946525"/>
          <p14:tracePt t="37355" x="2527300" y="4010025"/>
          <p14:tracePt t="37372" x="2517775" y="4044950"/>
          <p14:tracePt t="37389" x="2509838" y="4089400"/>
          <p14:tracePt t="37405" x="2490788" y="4125913"/>
          <p14:tracePt t="37422" x="2490788" y="4160838"/>
          <p14:tracePt t="37438" x="2490788" y="4170363"/>
          <p14:tracePt t="37455" x="2490788" y="4197350"/>
          <p14:tracePt t="37472" x="2490788" y="4214813"/>
          <p14:tracePt t="37488" x="2490788" y="4232275"/>
          <p14:tracePt t="37506" x="2500313" y="4276725"/>
          <p14:tracePt t="37522" x="2500313" y="4313238"/>
          <p14:tracePt t="37538" x="2517775" y="4340225"/>
          <p14:tracePt t="37555" x="2527300" y="4367213"/>
          <p14:tracePt t="37572" x="2544763" y="4394200"/>
          <p14:tracePt t="37588" x="2554288" y="4411663"/>
          <p14:tracePt t="37606" x="2562225" y="4438650"/>
          <p14:tracePt t="37622" x="2571750" y="4446588"/>
          <p14:tracePt t="37639" x="2571750" y="4456113"/>
          <p14:tracePt t="37655" x="2581275" y="4465638"/>
          <p14:tracePt t="37672" x="2589213" y="4483100"/>
          <p14:tracePt t="37689" x="2598738" y="4500563"/>
          <p14:tracePt t="37689" x="2608263" y="4500563"/>
          <p14:tracePt t="37706" x="2633663" y="4510088"/>
          <p14:tracePt t="37722" x="2652713" y="4527550"/>
          <p14:tracePt t="37739" x="2670175" y="4527550"/>
          <p14:tracePt t="37755" x="2714625" y="4527550"/>
          <p14:tracePt t="37773" x="2768600" y="4527550"/>
          <p14:tracePt t="37789" x="2803525" y="4527550"/>
          <p14:tracePt t="37805" x="2830513" y="4527550"/>
          <p14:tracePt t="37822" x="2840038" y="4518025"/>
          <p14:tracePt t="38362" x="2857500" y="4518025"/>
          <p14:tracePt t="38362" x="2894013" y="4518025"/>
          <p14:tracePt t="38378" x="2955925" y="4500563"/>
          <p14:tracePt t="38386" x="3009900" y="4491038"/>
          <p14:tracePt t="38394" x="3133725" y="4456113"/>
          <p14:tracePt t="38406" x="3232150" y="4419600"/>
          <p14:tracePt t="38423" x="3286125" y="4375150"/>
          <p14:tracePt t="38440" x="3313113" y="4322763"/>
          <p14:tracePt t="38456" x="3322638" y="4276725"/>
          <p14:tracePt t="38473" x="3340100" y="4232275"/>
          <p14:tracePt t="38490" x="3357563" y="4197350"/>
          <p14:tracePt t="38506" x="3375025" y="4152900"/>
          <p14:tracePt t="38523" x="3394075" y="4108450"/>
          <p14:tracePt t="38539" x="3402013" y="4081463"/>
          <p14:tracePt t="38556" x="3419475" y="4054475"/>
          <p14:tracePt t="38573" x="3438525" y="4000500"/>
          <p14:tracePt t="38590" x="3465513" y="3956050"/>
          <p14:tracePt t="38606" x="3473450" y="3911600"/>
          <p14:tracePt t="38623" x="3490913" y="3867150"/>
          <p14:tracePt t="38639" x="3490913" y="3822700"/>
          <p14:tracePt t="38657" x="3490913" y="3768725"/>
          <p14:tracePt t="38673" x="3482975" y="3714750"/>
          <p14:tracePt t="38690" x="3465513" y="3679825"/>
          <p14:tracePt t="38706" x="3438525" y="3633788"/>
          <p14:tracePt t="38723" x="3411538" y="3598863"/>
          <p14:tracePt t="38739" x="3375025" y="3571875"/>
          <p14:tracePt t="38757" x="3322638" y="3536950"/>
          <p14:tracePt t="38773" x="3259138" y="3500438"/>
          <p14:tracePt t="38790" x="3205163" y="3455988"/>
          <p14:tracePt t="38806" x="3143250" y="3446463"/>
          <p14:tracePt t="38823" x="3089275" y="3419475"/>
          <p14:tracePt t="38839" x="3062288" y="3411538"/>
          <p14:tracePt t="38856" x="3017838" y="3411538"/>
          <p14:tracePt t="38874" x="2990850" y="3411538"/>
          <p14:tracePt t="38890" x="2965450" y="3411538"/>
          <p14:tracePt t="38907" x="2928938" y="3429000"/>
          <p14:tracePt t="38923" x="2884488" y="3438525"/>
          <p14:tracePt t="38940" x="2857500" y="3455988"/>
          <p14:tracePt t="38956" x="2813050" y="3473450"/>
          <p14:tracePt t="38973" x="2768600" y="3490913"/>
          <p14:tracePt t="38990" x="2714625" y="3527425"/>
          <p14:tracePt t="39007" x="2687638" y="3544888"/>
          <p14:tracePt t="39023" x="2660650" y="3571875"/>
          <p14:tracePt t="39040" x="2633663" y="3598863"/>
          <p14:tracePt t="39057" x="2608263" y="3633788"/>
          <p14:tracePt t="39057" x="2589213" y="3660775"/>
          <p14:tracePt t="39074" x="2562225" y="3705225"/>
          <p14:tracePt t="39090" x="2536825" y="3768725"/>
          <p14:tracePt t="39107" x="2517775" y="3795713"/>
          <p14:tracePt t="39123" x="2509838" y="3830638"/>
          <p14:tracePt t="39140" x="2500313" y="3867150"/>
          <p14:tracePt t="39157" x="2490788" y="3894138"/>
          <p14:tracePt t="39174" x="2482850" y="3946525"/>
          <p14:tracePt t="39190" x="2473325" y="4010025"/>
          <p14:tracePt t="39207" x="2473325" y="4089400"/>
          <p14:tracePt t="39223" x="2473325" y="4143375"/>
          <p14:tracePt t="39240" x="2482850" y="4197350"/>
          <p14:tracePt t="39257" x="2500313" y="4259263"/>
          <p14:tracePt t="39273" x="2536825" y="4313238"/>
          <p14:tracePt t="39291" x="2562225" y="4340225"/>
          <p14:tracePt t="39307" x="2589213" y="4375150"/>
          <p14:tracePt t="39323" x="2616200" y="4394200"/>
          <p14:tracePt t="39340" x="2652713" y="4419600"/>
          <p14:tracePt t="39357" x="2714625" y="4438650"/>
          <p14:tracePt t="39374" x="2795588" y="4456113"/>
          <p14:tracePt t="39390" x="2901950" y="4456113"/>
          <p14:tracePt t="39407" x="3017838" y="4456113"/>
          <p14:tracePt t="39424" x="3133725" y="4419600"/>
          <p14:tracePt t="39440" x="3241675" y="4367213"/>
          <p14:tracePt t="39457" x="3322638" y="4295775"/>
          <p14:tracePt t="39473" x="3384550" y="4197350"/>
          <p14:tracePt t="39491" x="3429000" y="4125913"/>
          <p14:tracePt t="39507" x="3438525" y="4071938"/>
          <p14:tracePt t="39524" x="3438525" y="4044950"/>
          <p14:tracePt t="39540" x="3438525" y="4027488"/>
          <p14:tracePt t="39578" x="3438525" y="4017963"/>
          <p14:tracePt t="39610" x="3429000" y="4017963"/>
          <p14:tracePt t="39618" x="3419475" y="4017963"/>
          <p14:tracePt t="39634" x="3411538" y="4017963"/>
          <p14:tracePt t="39650" x="3394075" y="4017963"/>
          <p14:tracePt t="39666" x="3384550" y="4017963"/>
          <p14:tracePt t="39674" x="3375025" y="4017963"/>
          <p14:tracePt t="39706" x="3367088" y="4017963"/>
          <p14:tracePt t="39714" x="3357563" y="4027488"/>
          <p14:tracePt t="39722" x="3348038" y="4037013"/>
          <p14:tracePt t="39746" x="3348038" y="4054475"/>
          <p14:tracePt t="39747" x="3348038" y="4062413"/>
          <p14:tracePt t="39762" x="3348038" y="4081463"/>
          <p14:tracePt t="39774" x="3348038" y="4098925"/>
          <p14:tracePt t="39790" x="3340100" y="4125913"/>
          <p14:tracePt t="39807" x="3340100" y="4133850"/>
          <p14:tracePt t="39824" x="3340100" y="4152900"/>
          <p14:tracePt t="39840" x="3340100" y="4170363"/>
          <p14:tracePt t="39857" x="3340100" y="4197350"/>
          <p14:tracePt t="39875" x="3340100" y="4205288"/>
          <p14:tracePt t="39962" x="3330575" y="4205288"/>
          <p14:tracePt t="39970" x="3330575" y="4224338"/>
          <p14:tracePt t="39978" x="3322638" y="4224338"/>
          <p14:tracePt t="39980" x="3322638" y="4232275"/>
          <p14:tracePt t="39990" x="3295650" y="4259263"/>
          <p14:tracePt t="40007" x="3286125" y="4276725"/>
          <p14:tracePt t="40024" x="3259138" y="4295775"/>
          <p14:tracePt t="40040" x="3241675" y="4303713"/>
          <p14:tracePt t="40058" x="3232150" y="4303713"/>
          <p14:tracePt t="40074" x="3214688" y="4322763"/>
          <p14:tracePt t="40091" x="3205163" y="4322763"/>
          <p14:tracePt t="40107" x="3187700" y="4330700"/>
          <p14:tracePt t="40125" x="3170238" y="4340225"/>
          <p14:tracePt t="40142" x="3170238" y="4348163"/>
          <p14:tracePt t="40159" x="3160713" y="4348163"/>
          <p14:tracePt t="40175" x="3133725" y="4357688"/>
          <p14:tracePt t="40192" x="3125788" y="4384675"/>
          <p14:tracePt t="40208" x="3108325" y="4394200"/>
          <p14:tracePt t="40250" x="3098800" y="4394200"/>
          <p14:tracePt t="40259" x="3098800" y="4402138"/>
          <p14:tracePt t="40290" x="3098800" y="4411663"/>
          <p14:tracePt t="40315" x="3089275" y="4419600"/>
          <p14:tracePt t="40315" x="3089275" y="4429125"/>
          <p14:tracePt t="40339" x="3089275" y="4438650"/>
          <p14:tracePt t="40348" x="3089275" y="4446588"/>
          <p14:tracePt t="40355" x="3071813" y="4456113"/>
          <p14:tracePt t="40363" x="3062288" y="4483100"/>
          <p14:tracePt t="40375" x="3044825" y="4510088"/>
          <p14:tracePt t="40393" x="3036888" y="4518025"/>
          <p14:tracePt t="40409" x="3036888" y="4537075"/>
          <p14:tracePt t="40425" x="3036888" y="4545013"/>
          <p14:tracePt t="40442" x="3036888" y="4554538"/>
          <p14:tracePt t="40490" x="3036888" y="4562475"/>
          <p14:tracePt t="40523" x="3036888" y="4572000"/>
          <p14:tracePt t="40539" x="3036888" y="4581525"/>
          <p14:tracePt t="40555" x="3036888" y="4589463"/>
          <p14:tracePt t="40827" x="3044825" y="4589463"/>
          <p14:tracePt t="40836" x="3054350" y="4589463"/>
          <p14:tracePt t="40843" x="3054350" y="4581525"/>
          <p14:tracePt t="40859" x="3062288" y="4581525"/>
          <p14:tracePt t="40876" x="3062288" y="4572000"/>
          <p14:tracePt t="40907" x="3071813" y="4572000"/>
          <p14:tracePt t="40986" x="3081338" y="4554538"/>
          <p14:tracePt t="40994" x="3089275" y="4554538"/>
          <p14:tracePt t="41211" x="3089275" y="4545013"/>
          <p14:tracePt t="41370" x="3089275" y="4537075"/>
          <p14:tracePt t="41382" x="3081338" y="4537075"/>
          <p14:tracePt t="41383" x="3081338" y="4527550"/>
          <p14:tracePt t="41411" x="3081338" y="4518025"/>
          <p14:tracePt t="41411" x="3071813" y="4510088"/>
          <p14:tracePt t="41427" x="3071813" y="4500563"/>
          <p14:tracePt t="41443" x="3071813" y="4483100"/>
          <p14:tracePt t="41460" x="3071813" y="4473575"/>
          <p14:tracePt t="41499" x="3071813" y="4465638"/>
          <p14:tracePt t="41523" x="3071813" y="4456113"/>
          <p14:tracePt t="41538" x="3071813" y="4438650"/>
          <p14:tracePt t="41546" x="3071813" y="4429125"/>
          <p14:tracePt t="41554" x="3071813" y="4419600"/>
          <p14:tracePt t="41560" x="3071813" y="4394200"/>
          <p14:tracePt t="41576" x="3071813" y="4367213"/>
          <p14:tracePt t="41593" x="3071813" y="4348163"/>
          <p14:tracePt t="41609" x="3054350" y="4313238"/>
          <p14:tracePt t="41627" x="3044825" y="4295775"/>
          <p14:tracePt t="41643" x="3044825" y="4268788"/>
          <p14:tracePt t="41660" x="3027363" y="4232275"/>
          <p14:tracePt t="41677" x="3017838" y="4214813"/>
          <p14:tracePt t="41693" x="3017838" y="4205288"/>
          <p14:tracePt t="41710" x="3009900" y="4187825"/>
          <p14:tracePt t="41726" x="3009900" y="4179888"/>
          <p14:tracePt t="41762" x="3009900" y="4170363"/>
          <p14:tracePt t="41803" x="3017838" y="4160838"/>
          <p14:tracePt t="41826" x="3027363" y="4152900"/>
          <p14:tracePt t="41834" x="3027363" y="4143375"/>
          <p14:tracePt t="41850" x="3036888" y="4143375"/>
          <p14:tracePt t="41858" x="3044825" y="4133850"/>
          <p14:tracePt t="41891" x="3044825" y="4125913"/>
          <p14:tracePt t="41907" x="3054350" y="4116388"/>
          <p14:tracePt t="41938" x="3054350" y="4108450"/>
          <p14:tracePt t="41954" x="3054350" y="4098925"/>
          <p14:tracePt t="41970" x="3054350" y="4089400"/>
          <p14:tracePt t="41970" x="3054350" y="4081463"/>
          <p14:tracePt t="41994" x="3054350" y="4071938"/>
          <p14:tracePt t="42002" x="3054350" y="4062413"/>
          <p14:tracePt t="42010" x="3054350" y="4054475"/>
          <p14:tracePt t="42027" x="3054350" y="4037013"/>
          <p14:tracePt t="42028" x="3054350" y="4027488"/>
          <p14:tracePt t="42043" x="3054350" y="4017963"/>
          <p14:tracePt t="42060" x="3054350" y="4010025"/>
          <p14:tracePt t="42077" x="3054350" y="4000500"/>
          <p14:tracePt t="42094" x="3054350" y="3990975"/>
          <p14:tracePt t="42186" x="3062288" y="3990975"/>
          <p14:tracePt t="42195" x="3071813" y="3990975"/>
          <p14:tracePt t="42202" x="3071813" y="3973513"/>
          <p14:tracePt t="42210" x="3081338" y="3973513"/>
          <p14:tracePt t="42227" x="3089275" y="3965575"/>
          <p14:tracePt t="42228" x="3089275" y="3956050"/>
          <p14:tracePt t="42243" x="3089275" y="3946525"/>
          <p14:tracePt t="42260" x="3098800" y="3938588"/>
          <p14:tracePt t="42299" x="3098800" y="3929063"/>
          <p14:tracePt t="42314" x="3098800" y="3919538"/>
          <p14:tracePt t="42333" x="3098800" y="3911600"/>
          <p14:tracePt t="42334" x="3098800" y="3902075"/>
          <p14:tracePt t="42344" x="3098800" y="3884613"/>
          <p14:tracePt t="42360" x="3098800" y="3867150"/>
          <p14:tracePt t="42377" x="3098800" y="3830638"/>
          <p14:tracePt t="42393" x="3081338" y="3795713"/>
          <p14:tracePt t="42412" x="3062288" y="3776663"/>
          <p14:tracePt t="42427" x="3044825" y="3759200"/>
          <p14:tracePt t="42444" x="3036888" y="3732213"/>
          <p14:tracePt t="42460" x="3027363" y="3724275"/>
          <p14:tracePt t="42477" x="3000375" y="3687763"/>
          <p14:tracePt t="42494" x="2973388" y="3670300"/>
          <p14:tracePt t="42511" x="2938463" y="3652838"/>
          <p14:tracePt t="42527" x="2911475" y="3643313"/>
          <p14:tracePt t="42544" x="2884488" y="3625850"/>
          <p14:tracePt t="42560" x="2857500" y="3616325"/>
          <p14:tracePt t="42578" x="2857500" y="3608388"/>
          <p14:tracePt t="42594" x="2840038" y="3598863"/>
          <p14:tracePt t="42650" x="2830513" y="3598863"/>
          <p14:tracePt t="42666" x="2822575" y="3598863"/>
          <p14:tracePt t="42674" x="2813050" y="3598863"/>
          <p14:tracePt t="42678" x="2803525" y="3608388"/>
          <p14:tracePt t="42694" x="2786063" y="3608388"/>
          <p14:tracePt t="42710" x="2786063" y="3616325"/>
          <p14:tracePt t="42727" x="2776538" y="3633788"/>
          <p14:tracePt t="42744" x="2768600" y="3643313"/>
          <p14:tracePt t="42761" x="2759075" y="3660775"/>
          <p14:tracePt t="42777" x="2751138" y="3687763"/>
          <p14:tracePt t="42795" x="2751138" y="3697288"/>
          <p14:tracePt t="42811" x="2751138" y="3714750"/>
          <p14:tracePt t="42828" x="2741613" y="3732213"/>
          <p14:tracePt t="42844" x="2741613" y="3768725"/>
          <p14:tracePt t="42861" x="2741613" y="3786188"/>
          <p14:tracePt t="42877" x="2741613" y="3830638"/>
          <p14:tracePt t="42895" x="2741613" y="3857625"/>
          <p14:tracePt t="42911" x="2751138" y="3894138"/>
          <p14:tracePt t="42930" x="2751138" y="3919538"/>
          <p14:tracePt t="42944" x="2776538" y="3946525"/>
          <p14:tracePt t="42961" x="2776538" y="3965575"/>
          <p14:tracePt t="42978" x="2786063" y="4000500"/>
          <p14:tracePt t="42995" x="2795588" y="4010025"/>
          <p14:tracePt t="43011" x="2795588" y="4027488"/>
          <p14:tracePt t="43028" x="2803525" y="4044950"/>
          <p14:tracePt t="43044" x="2813050" y="4071938"/>
          <p14:tracePt t="43061" x="2813050" y="4098925"/>
          <p14:tracePt t="43078" x="2822575" y="4116388"/>
          <p14:tracePt t="43094" x="2830513" y="4125913"/>
          <p14:tracePt t="43111" x="2830513" y="4152900"/>
          <p14:tracePt t="43128" x="2847975" y="4179888"/>
          <p14:tracePt t="43145" x="2847975" y="4197350"/>
          <p14:tracePt t="43161" x="2847975" y="4205288"/>
          <p14:tracePt t="43178" x="2857500" y="4224338"/>
          <p14:tracePt t="43194" x="2867025" y="4232275"/>
          <p14:tracePt t="43211" x="2874963" y="4232275"/>
          <p14:tracePt t="43228" x="2884488" y="4251325"/>
          <p14:tracePt t="43245" x="2894013" y="4251325"/>
          <p14:tracePt t="43261" x="2901950" y="4268788"/>
          <p14:tracePt t="43278" x="2919413" y="4268788"/>
          <p14:tracePt t="43294" x="2928938" y="4276725"/>
          <p14:tracePt t="43311" x="2946400" y="4276725"/>
          <p14:tracePt t="43328" x="2973388" y="4286250"/>
          <p14:tracePt t="43345" x="3009900" y="4295775"/>
          <p14:tracePt t="43361" x="3036888" y="4295775"/>
          <p14:tracePt t="43378" x="3062288" y="4286250"/>
          <p14:tracePt t="43395" x="3108325" y="4268788"/>
          <p14:tracePt t="43412" x="3133725" y="4241800"/>
          <p14:tracePt t="43429" x="3152775" y="4224338"/>
          <p14:tracePt t="43445" x="3179763" y="4205288"/>
          <p14:tracePt t="43461" x="3187700" y="4160838"/>
          <p14:tracePt t="43478" x="3205163" y="4125913"/>
          <p14:tracePt t="43495" x="3205163" y="4108450"/>
          <p14:tracePt t="43511" x="3214688" y="4071938"/>
          <p14:tracePt t="43528" x="3224213" y="4054475"/>
          <p14:tracePt t="43545" x="3224213" y="4017963"/>
          <p14:tracePt t="43562" x="3232150" y="3965575"/>
          <p14:tracePt t="43578" x="3232150" y="3938588"/>
          <p14:tracePt t="43595" x="3232150" y="3894138"/>
          <p14:tracePt t="43611" x="3232150" y="3867150"/>
          <p14:tracePt t="43628" x="3232150" y="3830638"/>
          <p14:tracePt t="43645" x="3232150" y="3822700"/>
          <p14:tracePt t="43662" x="3224213" y="3795713"/>
          <p14:tracePt t="43678" x="3214688" y="3776663"/>
          <p14:tracePt t="43695" x="3197225" y="3759200"/>
          <p14:tracePt t="43711" x="3179763" y="3741738"/>
          <p14:tracePt t="43728" x="3152775" y="3724275"/>
          <p14:tracePt t="43745" x="3133725" y="3705225"/>
          <p14:tracePt t="43762" x="3116263" y="3697288"/>
          <p14:tracePt t="43778" x="3081338" y="3679825"/>
          <p14:tracePt t="43795" x="3062288" y="3670300"/>
          <p14:tracePt t="43812" x="3027363" y="3660775"/>
          <p14:tracePt t="43828" x="2990850" y="3660775"/>
          <p14:tracePt t="43845" x="2973388" y="3652838"/>
          <p14:tracePt t="43862" x="2965450" y="3652838"/>
          <p14:tracePt t="43878" x="2955925" y="3652838"/>
          <p14:tracePt t="43895" x="2928938" y="3660775"/>
          <p14:tracePt t="43912" x="2919413" y="3679825"/>
          <p14:tracePt t="43929" x="2901950" y="3697288"/>
          <p14:tracePt t="43945" x="2894013" y="3714750"/>
          <p14:tracePt t="43962" x="2884488" y="3732213"/>
          <p14:tracePt t="43979" x="2884488" y="3741738"/>
          <p14:tracePt t="43995" x="2884488" y="3751263"/>
          <p14:tracePt t="44012" x="2884488" y="3759200"/>
          <p14:tracePt t="44028" x="2874963" y="3759200"/>
          <p14:tracePt t="44045" x="2874963" y="3768725"/>
          <p14:tracePt t="44162" x="2874963" y="3759200"/>
          <p14:tracePt t="44170" x="2867025" y="3759200"/>
          <p14:tracePt t="44178" x="2857500" y="3751263"/>
          <p14:tracePt t="44195" x="2813050" y="3732213"/>
          <p14:tracePt t="44196" x="2732088" y="3705225"/>
          <p14:tracePt t="44212" x="2608263" y="3697288"/>
          <p14:tracePt t="44229" x="2465388" y="3687763"/>
          <p14:tracePt t="44245" x="2357438" y="3679825"/>
          <p14:tracePt t="44262" x="2295525" y="3670300"/>
          <p14:tracePt t="44279" x="2259013" y="3670300"/>
          <p14:tracePt t="44296" x="2232025" y="3670300"/>
          <p14:tracePt t="44312" x="2205038" y="3670300"/>
          <p14:tracePt t="44329" x="2187575" y="3670300"/>
          <p14:tracePt t="44345" x="2152650" y="3670300"/>
          <p14:tracePt t="44363" x="2125663" y="3670300"/>
          <p14:tracePt t="44379" x="2089150" y="3670300"/>
          <p14:tracePt t="44396" x="2017713" y="3679825"/>
          <p14:tracePt t="44412" x="1965325" y="3679825"/>
          <p14:tracePt t="44429" x="1884363" y="3679825"/>
          <p14:tracePt t="44446" x="1830388" y="3687763"/>
          <p14:tracePt t="44462" x="1776413" y="3697288"/>
          <p14:tracePt t="44479" x="1741488" y="3697288"/>
          <p14:tracePt t="44495" x="1731963" y="3697288"/>
          <p14:tracePt t="44512" x="1724025" y="3697288"/>
          <p14:tracePt t="44529" x="1714500" y="3697288"/>
          <p14:tracePt t="44546" x="1670050" y="3697288"/>
          <p14:tracePt t="44562" x="1625600" y="3697288"/>
          <p14:tracePt t="44579" x="1571625" y="3697288"/>
          <p14:tracePt t="44595" x="1527175" y="3697288"/>
          <p14:tracePt t="44612" x="1509713" y="3697288"/>
          <p14:tracePt t="44770" x="1500188" y="3697288"/>
          <p14:tracePt t="44858" x="1500188" y="3679825"/>
          <p14:tracePt t="44874" x="1490663" y="3660775"/>
          <p14:tracePt t="44874" x="1490663" y="3643313"/>
          <p14:tracePt t="44891" x="1473200" y="3633788"/>
          <p14:tracePt t="44898" x="1465263" y="3608388"/>
          <p14:tracePt t="44906" x="1446213" y="3608388"/>
          <p14:tracePt t="44914" x="1419225" y="3581400"/>
          <p14:tracePt t="44929" x="1374775" y="3562350"/>
          <p14:tracePt t="44951" x="1347788" y="3554413"/>
          <p14:tracePt t="44963" x="1330325" y="3544888"/>
          <p14:tracePt t="44979" x="1312863" y="3536950"/>
          <p14:tracePt t="44996" x="1295400" y="3527425"/>
          <p14:tracePt t="45034" x="1285875" y="3527425"/>
          <p14:tracePt t="45050" x="1276350" y="3527425"/>
          <p14:tracePt t="45063" x="1268413" y="3527425"/>
          <p14:tracePt t="45064" x="1214438" y="3527425"/>
          <p14:tracePt t="45079" x="1169988" y="3527425"/>
          <p14:tracePt t="45096" x="1116013" y="3527425"/>
          <p14:tracePt t="45112" x="1081088" y="3527425"/>
          <p14:tracePt t="45129" x="1062038" y="3536950"/>
          <p14:tracePt t="45186" x="1054100" y="3536950"/>
          <p14:tracePt t="45194" x="1044575" y="3544888"/>
          <p14:tracePt t="45194" x="1027113" y="3554413"/>
          <p14:tracePt t="45202" x="1009650" y="3554413"/>
          <p14:tracePt t="45213" x="965200" y="3571875"/>
          <p14:tracePt t="45229" x="901700" y="3581400"/>
          <p14:tracePt t="45247" x="857250" y="3589338"/>
          <p14:tracePt t="45263" x="822325" y="3598863"/>
          <p14:tracePt t="45280" x="803275" y="3608388"/>
          <p14:tracePt t="45296" x="795338" y="3608388"/>
          <p14:tracePt t="45338" x="785813" y="3616325"/>
          <p14:tracePt t="45354" x="768350" y="3633788"/>
          <p14:tracePt t="45362" x="768350" y="3643313"/>
          <p14:tracePt t="45370" x="758825" y="3652838"/>
          <p14:tracePt t="45380" x="741363" y="3679825"/>
          <p14:tracePt t="45396" x="723900" y="3687763"/>
          <p14:tracePt t="45413" x="704850" y="3714750"/>
          <p14:tracePt t="45430" x="696913" y="3732213"/>
          <p14:tracePt t="45448" x="687388" y="3751263"/>
          <p14:tracePt t="45463" x="687388" y="3768725"/>
          <p14:tracePt t="45480" x="679450" y="3795713"/>
          <p14:tracePt t="45496" x="669925" y="3813175"/>
          <p14:tracePt t="45513" x="669925" y="3840163"/>
          <p14:tracePt t="45530" x="660400" y="3894138"/>
          <p14:tracePt t="45547" x="660400" y="3929063"/>
          <p14:tracePt t="45563" x="660400" y="3973513"/>
          <p14:tracePt t="45580" x="652463" y="4027488"/>
          <p14:tracePt t="45596" x="642938" y="4062413"/>
          <p14:tracePt t="45613" x="642938" y="4108450"/>
          <p14:tracePt t="45630" x="642938" y="4133850"/>
          <p14:tracePt t="45647" x="633413" y="4170363"/>
          <p14:tracePt t="45664" x="642938" y="4197350"/>
          <p14:tracePt t="45680" x="652463" y="4224338"/>
          <p14:tracePt t="45697" x="669925" y="4251325"/>
          <p14:tracePt t="45713" x="704850" y="4286250"/>
          <p14:tracePt t="45730" x="731838" y="4330700"/>
          <p14:tracePt t="45747" x="758825" y="4348163"/>
          <p14:tracePt t="45764" x="803275" y="4384675"/>
          <p14:tracePt t="45780" x="847725" y="4419600"/>
          <p14:tracePt t="45797" x="884238" y="4438650"/>
          <p14:tracePt t="45813" x="919163" y="4456113"/>
          <p14:tracePt t="45830" x="946150" y="4465638"/>
          <p14:tracePt t="45847" x="973138" y="4473575"/>
          <p14:tracePt t="45864" x="982663" y="4491038"/>
          <p14:tracePt t="45880" x="1009650" y="4491038"/>
          <p14:tracePt t="45897" x="1036638" y="4500563"/>
          <p14:tracePt t="45913" x="1054100" y="4518025"/>
          <p14:tracePt t="45930" x="1062038" y="4518025"/>
          <p14:tracePt t="45947" x="1071563" y="4518025"/>
          <p14:tracePt t="45964" x="1098550" y="4518025"/>
          <p14:tracePt t="45981" x="1125538" y="4518025"/>
          <p14:tracePt t="45997" x="1169988" y="4518025"/>
          <p14:tracePt t="46014" x="1204913" y="4518025"/>
          <p14:tracePt t="46030" x="1258888" y="4510088"/>
          <p14:tracePt t="46047" x="1285875" y="4491038"/>
          <p14:tracePt t="46063" x="1339850" y="4483100"/>
          <p14:tracePt t="46080" x="1357313" y="4465638"/>
          <p14:tracePt t="46097" x="1374775" y="4446588"/>
          <p14:tracePt t="46114" x="1401763" y="4446588"/>
          <p14:tracePt t="46130" x="1419225" y="4429125"/>
          <p14:tracePt t="46163" x="1428750" y="4419600"/>
          <p14:tracePt t="46164" x="1446213" y="4402138"/>
          <p14:tracePt t="46180" x="1473200" y="4394200"/>
          <p14:tracePt t="46197" x="1500188" y="4375150"/>
          <p14:tracePt t="46214" x="1517650" y="4348163"/>
          <p14:tracePt t="46230" x="1527175" y="4313238"/>
          <p14:tracePt t="46247" x="1554163" y="4276725"/>
          <p14:tracePt t="46264" x="1571625" y="4251325"/>
          <p14:tracePt t="46280" x="1581150" y="4224338"/>
          <p14:tracePt t="46298" x="1589088" y="4187825"/>
          <p14:tracePt t="46314" x="1598613" y="4143375"/>
          <p14:tracePt t="46331" x="1608138" y="4116388"/>
          <p14:tracePt t="46347" x="1608138" y="4081463"/>
          <p14:tracePt t="46364" x="1608138" y="4044950"/>
          <p14:tracePt t="46380" x="1608138" y="4010025"/>
          <p14:tracePt t="46398" x="1598613" y="3973513"/>
          <p14:tracePt t="46414" x="1589088" y="3938588"/>
          <p14:tracePt t="46431" x="1571625" y="3902075"/>
          <p14:tracePt t="46447" x="1554163" y="3867150"/>
          <p14:tracePt t="46465" x="1527175" y="3822700"/>
          <p14:tracePt t="46480" x="1490663" y="3795713"/>
          <p14:tracePt t="46480" x="1473200" y="3751263"/>
          <p14:tracePt t="46498" x="1465263" y="3724275"/>
          <p14:tracePt t="46514" x="1411288" y="3670300"/>
          <p14:tracePt t="46531" x="1374775" y="3625850"/>
          <p14:tracePt t="46547" x="1322388" y="3598863"/>
          <p14:tracePt t="46564" x="1295400" y="3581400"/>
          <p14:tracePt t="46581" x="1258888" y="3544888"/>
          <p14:tracePt t="46597" x="1231900" y="3527425"/>
          <p14:tracePt t="46614" x="1204913" y="3509963"/>
          <p14:tracePt t="46631" x="1179513" y="3500438"/>
          <p14:tracePt t="46648" x="1152525" y="3490913"/>
          <p14:tracePt t="46665" x="1125538" y="3482975"/>
          <p14:tracePt t="46681" x="1098550" y="3482975"/>
          <p14:tracePt t="46697" x="1071563" y="3482975"/>
          <p14:tracePt t="46715" x="1054100" y="3482975"/>
          <p14:tracePt t="46731" x="1036638" y="3473450"/>
          <p14:tracePt t="46748" x="1017588" y="3473450"/>
          <p14:tracePt t="46764" x="990600" y="3473450"/>
          <p14:tracePt t="46781" x="973138" y="3490913"/>
          <p14:tracePt t="46797" x="928688" y="3509963"/>
          <p14:tracePt t="46814" x="884238" y="3527425"/>
          <p14:tracePt t="46831" x="830263" y="3554413"/>
          <p14:tracePt t="46848" x="785813" y="3581400"/>
          <p14:tracePt t="46864" x="758825" y="3598863"/>
          <p14:tracePt t="46881" x="750888" y="3616325"/>
          <p14:tracePt t="46898" x="723900" y="3633788"/>
          <p14:tracePt t="46914" x="687388" y="3660775"/>
          <p14:tracePt t="46931" x="669925" y="3705225"/>
          <p14:tracePt t="46948" x="652463" y="3732213"/>
          <p14:tracePt t="46965" x="642938" y="3768725"/>
          <p14:tracePt t="46981" x="615950" y="3822700"/>
          <p14:tracePt t="46998" x="608013" y="3884613"/>
          <p14:tracePt t="47014" x="608013" y="3946525"/>
          <p14:tracePt t="47031" x="608013" y="4027488"/>
          <p14:tracePt t="47048" x="608013" y="4089400"/>
          <p14:tracePt t="47065" x="608013" y="4160838"/>
          <p14:tracePt t="47081" x="615950" y="4224338"/>
          <p14:tracePt t="47081" x="615950" y="4251325"/>
          <p14:tracePt t="47098" x="642938" y="4303713"/>
          <p14:tracePt t="47114" x="679450" y="4348163"/>
          <p14:tracePt t="47132" x="714375" y="4384675"/>
          <p14:tracePt t="47148" x="758825" y="4429125"/>
          <p14:tracePt t="47165" x="822325" y="4456113"/>
          <p14:tracePt t="47181" x="884238" y="4500563"/>
          <p14:tracePt t="47198" x="938213" y="4527550"/>
          <p14:tracePt t="47214" x="1017588" y="4572000"/>
          <p14:tracePt t="47231" x="1071563" y="4598988"/>
          <p14:tracePt t="47248" x="1116013" y="4608513"/>
          <p14:tracePt t="47264" x="1133475" y="4625975"/>
          <p14:tracePt t="47281" x="1160463" y="4625975"/>
          <p14:tracePt t="47298" x="1231900" y="4625975"/>
          <p14:tracePt t="47315" x="1295400" y="4625975"/>
          <p14:tracePt t="47331" x="1347788" y="4616450"/>
          <p14:tracePt t="47348" x="1411288" y="4598988"/>
          <p14:tracePt t="47364" x="1455738" y="4572000"/>
          <p14:tracePt t="47381" x="1509713" y="4545013"/>
          <p14:tracePt t="47398" x="1527175" y="4510088"/>
          <p14:tracePt t="47415" x="1554163" y="4483100"/>
          <p14:tracePt t="47431" x="1562100" y="4446588"/>
          <p14:tracePt t="47449" x="1589088" y="4394200"/>
          <p14:tracePt t="47465" x="1608138" y="4357688"/>
          <p14:tracePt t="47465" x="1616075" y="4340225"/>
          <p14:tracePt t="47483" x="1616075" y="4295775"/>
          <p14:tracePt t="47498" x="1633538" y="4268788"/>
          <p14:tracePt t="47515" x="1633538" y="4232275"/>
          <p14:tracePt t="47531" x="1633538" y="4187825"/>
          <p14:tracePt t="47548" x="1633538" y="4133850"/>
          <p14:tracePt t="47565" x="1633538" y="4054475"/>
          <p14:tracePt t="47581" x="1633538" y="3983038"/>
          <p14:tracePt t="47598" x="1633538" y="3919538"/>
          <p14:tracePt t="47615" x="1616075" y="3848100"/>
          <p14:tracePt t="47631" x="1581150" y="3795713"/>
          <p14:tracePt t="47648" x="1562100" y="3751263"/>
          <p14:tracePt t="47665" x="1517650" y="3714750"/>
          <p14:tracePt t="47681" x="1455738" y="3679825"/>
          <p14:tracePt t="47699" x="1411288" y="3652838"/>
          <p14:tracePt t="47715" x="1374775" y="3633788"/>
          <p14:tracePt t="47732" x="1339850" y="3616325"/>
          <p14:tracePt t="47748" x="1303338" y="3589338"/>
          <p14:tracePt t="47765" x="1241425" y="3571875"/>
          <p14:tracePt t="47782" x="1204913" y="3554413"/>
          <p14:tracePt t="47799" x="1152525" y="3544888"/>
          <p14:tracePt t="47815" x="1143000" y="3527425"/>
          <p14:tracePt t="47832" x="1116013" y="3527425"/>
          <p14:tracePt t="47848" x="1071563" y="3536950"/>
          <p14:tracePt t="47865" x="1017588" y="3562350"/>
          <p14:tracePt t="47882" x="946150" y="3598863"/>
          <p14:tracePt t="47899" x="928688" y="3616325"/>
          <p14:tracePt t="47915" x="919163" y="3633788"/>
          <p14:tracePt t="47932" x="919163" y="3660775"/>
          <p14:tracePt t="47949" x="919163" y="3679825"/>
          <p14:tracePt t="47966" x="919163" y="3714750"/>
          <p14:tracePt t="47982" x="919163" y="3759200"/>
          <p14:tracePt t="47998" x="919163" y="3822700"/>
          <p14:tracePt t="48015" x="919163" y="3884613"/>
          <p14:tracePt t="48032" x="938213" y="3956050"/>
          <p14:tracePt t="48049" x="973138" y="4062413"/>
          <p14:tracePt t="48065" x="1036638" y="4197350"/>
          <p14:tracePt t="48082" x="1089025" y="4286250"/>
          <p14:tracePt t="48099" x="1143000" y="4384675"/>
          <p14:tracePt t="48116" x="1196975" y="4483100"/>
          <p14:tracePt t="48132" x="1258888" y="4554538"/>
          <p14:tracePt t="48149" x="1322388" y="4616450"/>
          <p14:tracePt t="48165" x="1374775" y="4643438"/>
          <p14:tracePt t="48182" x="1419225" y="4670425"/>
          <p14:tracePt t="48199" x="1438275" y="4679950"/>
          <p14:tracePt t="48216" x="1482725" y="4705350"/>
          <p14:tracePt t="48232" x="1554163" y="4732338"/>
          <p14:tracePt t="48249" x="1633538" y="4759325"/>
          <p14:tracePt t="48265" x="1768475" y="4795838"/>
          <p14:tracePt t="48283" x="1822450" y="4813300"/>
          <p14:tracePt t="48299" x="1866900" y="4822825"/>
          <p14:tracePt t="48339" x="1874838" y="4822825"/>
          <p14:tracePt t="48378" x="1901825" y="4822825"/>
          <p14:tracePt t="48378" x="1938338" y="4822825"/>
          <p14:tracePt t="48393" x="1990725" y="4822825"/>
          <p14:tracePt t="48402" x="2054225" y="4822825"/>
          <p14:tracePt t="48410" x="2133600" y="4822825"/>
          <p14:tracePt t="48418" x="2330450" y="4822825"/>
          <p14:tracePt t="48432" x="2500313" y="4822825"/>
          <p14:tracePt t="48449" x="2705100" y="4822825"/>
          <p14:tracePt t="48466" x="2813050" y="4822825"/>
          <p14:tracePt t="48482" x="2911475" y="4803775"/>
          <p14:tracePt t="48500" x="3009900" y="4795838"/>
          <p14:tracePt t="48515" x="3133725" y="4795838"/>
          <p14:tracePt t="48533" x="3251200" y="4786313"/>
          <p14:tracePt t="48549" x="3375025" y="4768850"/>
          <p14:tracePt t="48566" x="3500438" y="4759325"/>
          <p14:tracePt t="48582" x="3608388" y="4751388"/>
          <p14:tracePt t="48599" x="3741738" y="4732338"/>
          <p14:tracePt t="48616" x="3848100" y="4714875"/>
          <p14:tracePt t="48633" x="3983038" y="4679950"/>
          <p14:tracePt t="48649" x="4152900" y="4660900"/>
          <p14:tracePt t="48666" x="4251325" y="4660900"/>
          <p14:tracePt t="48683" x="4357688" y="4652963"/>
          <p14:tracePt t="48699" x="4419600" y="4652963"/>
          <p14:tracePt t="48716" x="4491038" y="4633913"/>
          <p14:tracePt t="48733" x="4545013" y="4625975"/>
          <p14:tracePt t="48749" x="4598988" y="4608513"/>
          <p14:tracePt t="48766" x="4652963" y="4598988"/>
          <p14:tracePt t="48783" x="4697413" y="4589463"/>
          <p14:tracePt t="48799" x="4741863" y="4581525"/>
          <p14:tracePt t="48817" x="4822825" y="4572000"/>
          <p14:tracePt t="48833" x="4875213" y="4562475"/>
          <p14:tracePt t="48833" x="4902200" y="4554538"/>
          <p14:tracePt t="48850" x="4946650" y="4545013"/>
          <p14:tracePt t="48906" x="4946650" y="4537075"/>
          <p14:tracePt t="48938" x="4946650" y="4527550"/>
          <p14:tracePt t="48946" x="4946650" y="4518025"/>
          <p14:tracePt t="48949" x="4946650" y="4510088"/>
          <p14:tracePt t="48966" x="4946650" y="4500563"/>
          <p14:tracePt t="48983" x="4946650" y="4483100"/>
          <p14:tracePt t="49000" x="4946650" y="4465638"/>
          <p14:tracePt t="49016" x="4938713" y="4456113"/>
          <p14:tracePt t="49033" x="4938713" y="4438650"/>
          <p14:tracePt t="49114" x="4946650" y="4438650"/>
          <p14:tracePt t="49122" x="4956175" y="4438650"/>
          <p14:tracePt t="49125" x="4965700" y="4438650"/>
          <p14:tracePt t="49133" x="5027613" y="4438650"/>
          <p14:tracePt t="49149" x="5099050" y="4438650"/>
          <p14:tracePt t="49167" x="5153025" y="4438650"/>
          <p14:tracePt t="49183" x="5180013" y="4438650"/>
          <p14:tracePt t="49290" x="5180013" y="4429125"/>
          <p14:tracePt t="49307" x="5180013" y="4411663"/>
          <p14:tracePt t="49308" x="5160963" y="4402138"/>
          <p14:tracePt t="49316" x="5133975" y="4384675"/>
          <p14:tracePt t="49334" x="5099050" y="4367213"/>
          <p14:tracePt t="49350" x="5037138" y="4348163"/>
          <p14:tracePt t="49367" x="4946650" y="4322763"/>
          <p14:tracePt t="49383" x="4803775" y="4313238"/>
          <p14:tracePt t="49400" x="4652963" y="4295775"/>
          <p14:tracePt t="49417" x="4500563" y="4276725"/>
          <p14:tracePt t="49433" x="4375150" y="4259263"/>
          <p14:tracePt t="49451" x="4322763" y="4251325"/>
          <p14:tracePt t="49467" x="4286250" y="4251325"/>
          <p14:tracePt t="49483" x="4241800" y="4251325"/>
          <p14:tracePt t="49500" x="4187825" y="4251325"/>
          <p14:tracePt t="49518" x="4098925" y="4251325"/>
          <p14:tracePt t="49533" x="4000500" y="4251325"/>
          <p14:tracePt t="49551" x="3919538" y="4251325"/>
          <p14:tracePt t="49566" x="3857625" y="4251325"/>
          <p14:tracePt t="49584" x="3759200" y="4251325"/>
          <p14:tracePt t="49600" x="3625850" y="4241800"/>
          <p14:tracePt t="49617" x="3473450" y="4241800"/>
          <p14:tracePt t="49633" x="3187700" y="4232275"/>
          <p14:tracePt t="49651" x="2965450" y="4224338"/>
          <p14:tracePt t="49667" x="2822575" y="4224338"/>
          <p14:tracePt t="49684" x="2724150" y="4224338"/>
          <p14:tracePt t="49700" x="2670175" y="4224338"/>
          <p14:tracePt t="49718" x="2643188" y="4224338"/>
          <p14:tracePt t="49733" x="2608263" y="4214813"/>
          <p14:tracePt t="49748" x="2562225" y="4214813"/>
          <p14:tracePt t="49765" x="2500313" y="4205288"/>
          <p14:tracePt t="49781" x="2374900" y="4197350"/>
          <p14:tracePt t="49799" x="2232025" y="4187825"/>
          <p14:tracePt t="49815" x="2170113" y="4170363"/>
          <p14:tracePt t="49832" x="2152650" y="4170363"/>
          <p14:tracePt t="49849" x="2143125" y="4160838"/>
          <p14:tracePt t="49888" x="2133600" y="4160838"/>
          <p14:tracePt t="49912" x="2116138" y="4160838"/>
          <p14:tracePt t="49920" x="2116138" y="4152900"/>
          <p14:tracePt t="49923" x="2108200" y="4152900"/>
          <p14:tracePt t="49932" x="2089150" y="4143375"/>
          <p14:tracePt t="49948" x="2062163" y="4125913"/>
          <p14:tracePt t="49965" x="2017713" y="4116388"/>
          <p14:tracePt t="49981" x="1965325" y="4098925"/>
          <p14:tracePt t="49999" x="1901825" y="4089400"/>
          <p14:tracePt t="49999" x="1839913" y="4089400"/>
          <p14:tracePt t="50016" x="1768475" y="4071938"/>
          <p14:tracePt t="50032" x="1652588" y="4044950"/>
          <p14:tracePt t="50049" x="1490663" y="4027488"/>
          <p14:tracePt t="50065" x="1303338" y="4000500"/>
          <p14:tracePt t="50082" x="1187450" y="3983038"/>
          <p14:tracePt t="50098" x="1152525" y="3956050"/>
          <p14:tracePt t="50115" x="1143000" y="3938588"/>
          <p14:tracePt t="50132" x="1133475" y="3938588"/>
          <p14:tracePt t="50149" x="1125538" y="3938588"/>
          <p14:tracePt t="50216" x="1143000" y="3956050"/>
          <p14:tracePt t="50224" x="1169988" y="3973513"/>
          <p14:tracePt t="50232" x="1204913" y="4000500"/>
          <p14:tracePt t="50240" x="1339850" y="4071938"/>
          <p14:tracePt t="50249" x="1517650" y="4160838"/>
          <p14:tracePt t="50265" x="1714500" y="4276725"/>
          <p14:tracePt t="50282" x="1982788" y="4330700"/>
          <p14:tracePt t="50298" x="2401888" y="4375150"/>
          <p14:tracePt t="50316" x="2894013" y="4402138"/>
          <p14:tracePt t="50332" x="3419475" y="4419600"/>
          <p14:tracePt t="50349" x="3867150" y="4419600"/>
          <p14:tracePt t="50365" x="4214813" y="4419600"/>
          <p14:tracePt t="50382" x="4394200" y="4419600"/>
          <p14:tracePt t="50399" x="4473575" y="4419600"/>
          <p14:tracePt t="50415" x="4483100" y="4419600"/>
          <p14:tracePt t="50496" x="4491038" y="4419600"/>
          <p14:tracePt t="50520" x="4510088" y="4411663"/>
          <p14:tracePt t="50536" x="4510088" y="4402138"/>
          <p14:tracePt t="50544" x="4518025" y="4402138"/>
          <p14:tracePt t="50560" x="4518025" y="4394200"/>
          <p14:tracePt t="50568" x="4537075" y="4394200"/>
          <p14:tracePt t="50584" x="4545013" y="4384675"/>
          <p14:tracePt t="50584" x="4554538" y="4375150"/>
          <p14:tracePt t="50624" x="4554538" y="4367213"/>
          <p14:tracePt t="50640" x="4554538" y="4357688"/>
          <p14:tracePt t="50648" x="4554538" y="4348163"/>
          <p14:tracePt t="50666" x="4545013" y="4340225"/>
          <p14:tracePt t="50666" x="4518025" y="4313238"/>
          <p14:tracePt t="50682" x="4473575" y="4276725"/>
          <p14:tracePt t="50699" x="4411663" y="4241800"/>
          <p14:tracePt t="50716" x="4330700" y="4187825"/>
          <p14:tracePt t="50733" x="4214813" y="4152900"/>
          <p14:tracePt t="50749" x="4170363" y="4116388"/>
          <p14:tracePt t="50766" x="4116388" y="4108450"/>
          <p14:tracePt t="50782" x="4089400" y="4108450"/>
          <p14:tracePt t="50799" x="4071938" y="4108450"/>
          <p14:tracePt t="50816" x="4062413" y="4108450"/>
          <p14:tracePt t="51120" x="4062413" y="4098925"/>
          <p14:tracePt t="51145" x="4062413" y="4108450"/>
          <p14:tracePt t="51160" x="4062413" y="4116388"/>
          <p14:tracePt t="51168" x="4062413" y="4125913"/>
          <p14:tracePt t="51176" x="4071938" y="4143375"/>
          <p14:tracePt t="51184" x="4081463" y="4170363"/>
          <p14:tracePt t="51199" x="4108450" y="4205288"/>
          <p14:tracePt t="51216" x="4116388" y="4224338"/>
          <p14:tracePt t="51376" x="4108450" y="4224338"/>
          <p14:tracePt t="51400" x="4098925" y="4232275"/>
          <p14:tracePt t="51440" x="4089400" y="4232275"/>
          <p14:tracePt t="51464" x="4081463" y="4232275"/>
          <p14:tracePt t="51472" x="4071938" y="4241800"/>
          <p14:tracePt t="51473" x="4054475" y="4241800"/>
          <p14:tracePt t="51483" x="4044950" y="4241800"/>
          <p14:tracePt t="51499" x="4027488" y="4241800"/>
          <p14:tracePt t="51516" x="4017963" y="4241800"/>
          <p14:tracePt t="51600" x="4010025" y="4251325"/>
          <p14:tracePt t="51616" x="4000500" y="4251325"/>
          <p14:tracePt t="51896" x="4010025" y="4251325"/>
          <p14:tracePt t="51928" x="4010025" y="4241800"/>
          <p14:tracePt t="51953" x="4010025" y="4232275"/>
          <p14:tracePt t="52120" x="4017963" y="4224338"/>
          <p14:tracePt t="52144" x="4037013" y="4224338"/>
          <p14:tracePt t="52162" x="4044950" y="4224338"/>
          <p14:tracePt t="52162" x="4054475" y="4224338"/>
          <p14:tracePt t="52176" x="4062413" y="4232275"/>
          <p14:tracePt t="52184" x="4071938" y="4241800"/>
          <p14:tracePt t="52233" x="4081463" y="4241800"/>
          <p14:tracePt t="52248" x="4089400" y="4241800"/>
          <p14:tracePt t="52264" x="4098925" y="4251325"/>
          <p14:tracePt t="52272" x="4116388" y="4251325"/>
          <p14:tracePt t="52284" x="4170363" y="4251325"/>
          <p14:tracePt t="52300" x="4214813" y="4251325"/>
          <p14:tracePt t="52317" x="4268788" y="4259263"/>
          <p14:tracePt t="52333" x="4295775" y="4268788"/>
          <p14:tracePt t="52351" x="4330700" y="4268788"/>
          <p14:tracePt t="52367" x="4375150" y="4276725"/>
          <p14:tracePt t="52384" x="4384675" y="4276725"/>
          <p14:tracePt t="52400" x="4402138" y="4276725"/>
          <p14:tracePt t="52417" x="4419600" y="4276725"/>
          <p14:tracePt t="52434" x="4473575" y="4276725"/>
          <p14:tracePt t="52451" x="4527550" y="4276725"/>
          <p14:tracePt t="52467" x="4589463" y="4276725"/>
          <p14:tracePt t="52484" x="4633913" y="4276725"/>
          <p14:tracePt t="52500" x="4652963" y="4276725"/>
          <p14:tracePt t="52518" x="4679950" y="4276725"/>
          <p14:tracePt t="52534" x="4697413" y="4276725"/>
          <p14:tracePt t="52550" x="4724400" y="4276725"/>
          <p14:tracePt t="52568" x="4741863" y="4276725"/>
          <p14:tracePt t="52584" x="4759325" y="4276725"/>
          <p14:tracePt t="52600" x="4776788" y="4276725"/>
          <p14:tracePt t="52617" x="4803775" y="4268788"/>
          <p14:tracePt t="52634" x="4822825" y="4268788"/>
          <p14:tracePt t="52651" x="4840288" y="4268788"/>
          <p14:tracePt t="52668" x="4857750" y="4259263"/>
          <p14:tracePt t="52684" x="4884738" y="4251325"/>
          <p14:tracePt t="52701" x="4911725" y="4251325"/>
          <p14:tracePt t="52736" x="4919663" y="4251325"/>
          <p14:tracePt t="52737" x="4946650" y="4241800"/>
          <p14:tracePt t="52751" x="4965700" y="4214813"/>
          <p14:tracePt t="52751" x="4991100" y="4214813"/>
          <p14:tracePt t="52768" x="5045075" y="4205288"/>
          <p14:tracePt t="52784" x="5089525" y="4197350"/>
          <p14:tracePt t="52801" x="5160963" y="4170363"/>
          <p14:tracePt t="52817" x="5214938" y="4160838"/>
          <p14:tracePt t="52834" x="5241925" y="4143375"/>
          <p14:tracePt t="52851" x="5268913" y="4133850"/>
          <p14:tracePt t="52868" x="5276850" y="4116388"/>
          <p14:tracePt t="52884" x="5295900" y="4098925"/>
          <p14:tracePt t="52901" x="5313363" y="4089400"/>
          <p14:tracePt t="52917" x="5330825" y="4081463"/>
          <p14:tracePt t="52934" x="5348288" y="4054475"/>
          <p14:tracePt t="52934" x="5367338" y="4044950"/>
          <p14:tracePt t="52952" x="5367338" y="4027488"/>
          <p14:tracePt t="52968" x="5384800" y="4017963"/>
          <p14:tracePt t="52984" x="5402263" y="4000500"/>
          <p14:tracePt t="53001" x="5402263" y="3990975"/>
          <p14:tracePt t="53018" x="5411788" y="3973513"/>
          <p14:tracePt t="53034" x="5419725" y="3938588"/>
          <p14:tracePt t="53052" x="5419725" y="3911600"/>
          <p14:tracePt t="53067" x="5429250" y="3884613"/>
          <p14:tracePt t="53085" x="5438775" y="3848100"/>
          <p14:tracePt t="53101" x="5438775" y="3830638"/>
          <p14:tracePt t="53118" x="5438775" y="3803650"/>
          <p14:tracePt t="53134" x="5429250" y="3786188"/>
          <p14:tracePt t="53151" x="5419725" y="3759200"/>
          <p14:tracePt t="53168" x="5402263" y="3741738"/>
          <p14:tracePt t="53185" x="5384800" y="3724275"/>
          <p14:tracePt t="53201" x="5357813" y="3697288"/>
          <p14:tracePt t="53218" x="5330825" y="3687763"/>
          <p14:tracePt t="53234" x="5295900" y="3670300"/>
          <p14:tracePt t="53251" x="5251450" y="3652838"/>
          <p14:tracePt t="53268" x="5214938" y="3625850"/>
          <p14:tracePt t="53284" x="5187950" y="3598863"/>
          <p14:tracePt t="53301" x="5153025" y="3598863"/>
          <p14:tracePt t="53318" x="5108575" y="3589338"/>
          <p14:tracePt t="53335" x="5081588" y="3581400"/>
          <p14:tracePt t="53351" x="5045075" y="3571875"/>
          <p14:tracePt t="53368" x="5018088" y="3562350"/>
          <p14:tracePt t="53385" x="5000625" y="3562350"/>
          <p14:tracePt t="53401" x="4983163" y="3562350"/>
          <p14:tracePt t="53418" x="4973638" y="3562350"/>
          <p14:tracePt t="53435" x="4946650" y="3562350"/>
          <p14:tracePt t="53451" x="4938713" y="3562350"/>
          <p14:tracePt t="53468" x="4929188" y="3562350"/>
          <p14:tracePt t="53504" x="4919663" y="3562350"/>
          <p14:tracePt t="53505" x="4911725" y="3562350"/>
          <p14:tracePt t="53518" x="4884738" y="3562350"/>
          <p14:tracePt t="53535" x="4867275" y="3562350"/>
          <p14:tracePt t="53552" x="4830763" y="3562350"/>
          <p14:tracePt t="53569" x="4795838" y="3562350"/>
          <p14:tracePt t="53585" x="4768850" y="3562350"/>
          <p14:tracePt t="53632" x="4759325" y="3562350"/>
          <p14:tracePt t="53664" x="4741863" y="3562350"/>
          <p14:tracePt t="53680" x="4732338" y="3562350"/>
          <p14:tracePt t="53691" x="4714875" y="3562350"/>
          <p14:tracePt t="53696" x="4697413" y="3562350"/>
          <p14:tracePt t="53704" x="4670425" y="3562350"/>
          <p14:tracePt t="53718" x="4652963" y="3562350"/>
          <p14:tracePt t="53735" x="4625975" y="3562350"/>
          <p14:tracePt t="53752" x="4608513" y="3562350"/>
          <p14:tracePt t="53768" x="4598988" y="3562350"/>
          <p14:tracePt t="53785" x="4581525" y="3571875"/>
          <p14:tracePt t="53801" x="4572000" y="3571875"/>
          <p14:tracePt t="53818" x="4554538" y="3571875"/>
          <p14:tracePt t="53835" x="4518025" y="3581400"/>
          <p14:tracePt t="53852" x="4500563" y="3581400"/>
          <p14:tracePt t="53868" x="4483100" y="3581400"/>
          <p14:tracePt t="53885" x="4473575" y="3581400"/>
          <p14:tracePt t="53902" x="4456113" y="3581400"/>
          <p14:tracePt t="53918" x="4429125" y="3589338"/>
          <p14:tracePt t="53935" x="4375150" y="3608388"/>
          <p14:tracePt t="53952" x="4348163" y="3625850"/>
          <p14:tracePt t="53968" x="4330700" y="3625850"/>
          <p14:tracePt t="53985" x="4322763" y="3633788"/>
          <p14:tracePt t="54002" x="4322763" y="3643313"/>
          <p14:tracePt t="54018" x="4303713" y="3652838"/>
          <p14:tracePt t="54035" x="4286250" y="3670300"/>
          <p14:tracePt t="54052" x="4259263" y="3705225"/>
          <p14:tracePt t="54070" x="4241800" y="3724275"/>
          <p14:tracePt t="54085" x="4241800" y="3751263"/>
          <p14:tracePt t="54102" x="4232275" y="3759200"/>
          <p14:tracePt t="54118" x="4232275" y="3776663"/>
          <p14:tracePt t="54136" x="4224338" y="3795713"/>
          <p14:tracePt t="54152" x="4214813" y="3822700"/>
          <p14:tracePt t="54169" x="4214813" y="3840163"/>
          <p14:tracePt t="54185" x="4214813" y="3857625"/>
          <p14:tracePt t="54202" x="4214813" y="3884613"/>
          <p14:tracePt t="54218" x="4214813" y="3919538"/>
          <p14:tracePt t="54236" x="4214813" y="3965575"/>
          <p14:tracePt t="54252" x="4214813" y="3990975"/>
          <p14:tracePt t="54269" x="4224338" y="4037013"/>
          <p14:tracePt t="54285" x="4232275" y="4071938"/>
          <p14:tracePt t="54302" x="4241800" y="4089400"/>
          <p14:tracePt t="54318" x="4268788" y="4133850"/>
          <p14:tracePt t="54336" x="4276725" y="4152900"/>
          <p14:tracePt t="54369" x="4286250" y="4170363"/>
          <p14:tracePt t="54370" x="4295775" y="4179888"/>
          <p14:tracePt t="54385" x="4330700" y="4187825"/>
          <p14:tracePt t="54402" x="4357688" y="4205288"/>
          <p14:tracePt t="54419" x="4384675" y="4224338"/>
          <p14:tracePt t="54435" x="4429125" y="4251325"/>
          <p14:tracePt t="54453" x="4473575" y="4276725"/>
          <p14:tracePt t="54469" x="4510088" y="4295775"/>
          <p14:tracePt t="54486" x="4545013" y="4313238"/>
          <p14:tracePt t="54502" x="4572000" y="4322763"/>
          <p14:tracePt t="54502" x="4581525" y="4330700"/>
          <p14:tracePt t="54520" x="4608513" y="4340225"/>
          <p14:tracePt t="54536" x="4643438" y="4340225"/>
          <p14:tracePt t="54553" x="4687888" y="4340225"/>
          <p14:tracePt t="54569" x="4741863" y="4340225"/>
          <p14:tracePt t="54586" x="4795838" y="4348163"/>
          <p14:tracePt t="54602" x="4830763" y="4357688"/>
          <p14:tracePt t="54619" x="4840288" y="4367213"/>
          <p14:tracePt t="54635" x="4848225" y="4367213"/>
          <p14:tracePt t="54653" x="4857750" y="4367213"/>
          <p14:tracePt t="54669" x="4867275" y="4367213"/>
          <p14:tracePt t="54686" x="4884738" y="4367213"/>
          <p14:tracePt t="54702" x="4894263" y="4367213"/>
          <p14:tracePt t="54719" x="4929188" y="4367213"/>
          <p14:tracePt t="54736" x="4956175" y="4367213"/>
          <p14:tracePt t="54752" x="4965700" y="4367213"/>
          <p14:tracePt t="54769" x="4983163" y="4367213"/>
          <p14:tracePt t="54786" x="4991100" y="4367213"/>
          <p14:tracePt t="54802" x="5000625" y="4367213"/>
          <p14:tracePt t="54819" x="5010150" y="4367213"/>
          <p14:tracePt t="54836" x="5027613" y="4367213"/>
          <p14:tracePt t="54852" x="5037138" y="4367213"/>
          <p14:tracePt t="54869" x="5072063" y="4367213"/>
          <p14:tracePt t="54886" x="5099050" y="4367213"/>
          <p14:tracePt t="54903" x="5143500" y="4367213"/>
          <p14:tracePt t="54919" x="5197475" y="4367213"/>
          <p14:tracePt t="54936" x="5232400" y="4367213"/>
          <p14:tracePt t="55039" x="5241925" y="4367213"/>
          <p14:tracePt t="55112" x="5241925" y="4357688"/>
          <p14:tracePt t="55136" x="5241925" y="4348163"/>
          <p14:tracePt t="55144" x="5224463" y="4340225"/>
          <p14:tracePt t="55160" x="5214938" y="4340225"/>
          <p14:tracePt t="55169" x="5214938" y="4330700"/>
          <p14:tracePt t="55176" x="5205413" y="4330700"/>
          <p14:tracePt t="55344" x="5197475" y="4322763"/>
          <p14:tracePt t="55400" x="5187950" y="4322763"/>
          <p14:tracePt t="55424" x="5180013" y="4322763"/>
          <p14:tracePt t="55464" x="5170488" y="4322763"/>
          <p14:tracePt t="55472" x="5170488" y="4313238"/>
          <p14:tracePt t="55592" x="5160963" y="4313238"/>
          <p14:tracePt t="55599" x="5160963" y="4303713"/>
          <p14:tracePt t="55608" x="5143500" y="4303713"/>
          <p14:tracePt t="55616" x="5133975" y="4303713"/>
          <p14:tracePt t="55624" x="5116513" y="4295775"/>
          <p14:tracePt t="55636" x="5108575" y="4295775"/>
          <p14:tracePt t="55653" x="5089525" y="4286250"/>
          <p14:tracePt t="55670" x="5081588" y="4268788"/>
          <p14:tracePt t="55736" x="5081588" y="4259263"/>
          <p14:tracePt t="55751" x="5081588" y="4251325"/>
          <p14:tracePt t="55759" x="5081588" y="4241800"/>
          <p14:tracePt t="55768" x="5081588" y="4232275"/>
          <p14:tracePt t="55770" x="5081588" y="4214813"/>
          <p14:tracePt t="55786" x="5081588" y="4205288"/>
          <p14:tracePt t="55803" x="5081588" y="4187825"/>
          <p14:tracePt t="55820" x="5081588" y="4152900"/>
          <p14:tracePt t="55836" x="5081588" y="4116388"/>
          <p14:tracePt t="55853" x="5054600" y="4071938"/>
          <p14:tracePt t="55870" x="4991100" y="4017963"/>
          <p14:tracePt t="55887" x="4848225" y="3956050"/>
          <p14:tracePt t="55904" x="4759325" y="3929063"/>
          <p14:tracePt t="55920" x="4687888" y="3911600"/>
          <p14:tracePt t="55937" x="4670425" y="3902075"/>
          <p14:tracePt t="55954" x="4643438" y="3894138"/>
          <p14:tracePt t="55970" x="4616450" y="3894138"/>
          <p14:tracePt t="55987" x="4589463" y="3894138"/>
          <p14:tracePt t="56003" x="4572000" y="3911600"/>
          <p14:tracePt t="56040" x="4562475" y="3919538"/>
          <p14:tracePt t="56053" x="4562475" y="3929063"/>
          <p14:tracePt t="56054" x="4562475" y="3938588"/>
          <p14:tracePt t="56070" x="4562475" y="3965575"/>
          <p14:tracePt t="56088" x="4562475" y="3973513"/>
          <p14:tracePt t="56104" x="4562475" y="3983038"/>
          <p14:tracePt t="56120" x="4537075" y="3983038"/>
          <p14:tracePt t="56137" x="4510088" y="3983038"/>
          <p14:tracePt t="56153" x="4483100" y="3973513"/>
          <p14:tracePt t="56170" x="4456113" y="3965575"/>
          <p14:tracePt t="56187" x="4419600" y="3946525"/>
          <p14:tracePt t="56204" x="4402138" y="3938588"/>
          <p14:tracePt t="56240" x="4394200" y="3938588"/>
          <p14:tracePt t="56328" x="4411663" y="3946525"/>
          <p14:tracePt t="56337" x="4419600" y="3956050"/>
          <p14:tracePt t="56344" x="4446588" y="3965575"/>
          <p14:tracePt t="56345" x="4465638" y="3973513"/>
          <p14:tracePt t="56360" x="4518025" y="4000500"/>
          <p14:tracePt t="56371" x="4554538" y="4027488"/>
          <p14:tracePt t="56387" x="4598988" y="4037013"/>
          <p14:tracePt t="56404" x="4616450" y="4044950"/>
          <p14:tracePt t="56503" x="4608513" y="4044950"/>
          <p14:tracePt t="56512" x="4598988" y="4044950"/>
          <p14:tracePt t="56520" x="4589463" y="4044950"/>
          <p14:tracePt t="56521" x="4572000" y="4044950"/>
          <p14:tracePt t="56537" x="4545013" y="4054475"/>
          <p14:tracePt t="56554" x="4500563" y="4062413"/>
          <p14:tracePt t="56570" x="4473575" y="4081463"/>
          <p14:tracePt t="56588" x="4429125" y="4108450"/>
          <p14:tracePt t="56604" x="4402138" y="4116388"/>
          <p14:tracePt t="56621" x="4402138" y="4133850"/>
          <p14:tracePt t="56656" x="4402138" y="4152900"/>
          <p14:tracePt t="56688" x="4411663" y="4160838"/>
          <p14:tracePt t="56695" x="4419600" y="4170363"/>
          <p14:tracePt t="56704" x="4429125" y="4170363"/>
          <p14:tracePt t="56711" x="4446588" y="4179888"/>
          <p14:tracePt t="56721" x="4446588" y="4187825"/>
          <p14:tracePt t="56737" x="4446588" y="4197350"/>
          <p14:tracePt t="56754" x="4456113" y="4197350"/>
          <p14:tracePt t="56771" x="4465638" y="4197350"/>
          <p14:tracePt t="56838" x="4465638" y="4187825"/>
          <p14:tracePt t="56896" x="4465638" y="4179888"/>
          <p14:tracePt t="56911" x="4473575" y="4179888"/>
          <p14:tracePt t="56919" x="4491038" y="4179888"/>
          <p14:tracePt t="56937" x="4537075" y="4179888"/>
          <p14:tracePt t="56938" x="4572000" y="4179888"/>
          <p14:tracePt t="56954" x="4616450" y="4179888"/>
          <p14:tracePt t="56971" x="4633913" y="4179888"/>
          <p14:tracePt t="56987" x="4652963" y="4179888"/>
          <p14:tracePt t="57047" x="4660900" y="4179888"/>
          <p14:tracePt t="57063" x="4660900" y="4170363"/>
          <p14:tracePt t="57079" x="4660900" y="4160838"/>
          <p14:tracePt t="57119" x="4670425" y="4160838"/>
          <p14:tracePt t="57143" x="4687888" y="4160838"/>
          <p14:tracePt t="57151" x="4705350" y="4152900"/>
          <p14:tracePt t="57159" x="4714875" y="4152900"/>
          <p14:tracePt t="57167" x="4741863" y="4152900"/>
          <p14:tracePt t="57173" x="4803775" y="4143375"/>
          <p14:tracePt t="57188" x="4848225" y="4143375"/>
          <p14:tracePt t="57204" x="4867275" y="4133850"/>
          <p14:tracePt t="57271" x="4867275" y="4125913"/>
          <p14:tracePt t="57280" x="4867275" y="4116388"/>
          <p14:tracePt t="57295" x="4875213" y="4108450"/>
          <p14:tracePt t="57305" x="4884738" y="4108450"/>
          <p14:tracePt t="57311" x="4894263" y="4098925"/>
          <p14:tracePt t="57321" x="4911725" y="4081463"/>
          <p14:tracePt t="57367" x="4911725" y="4071938"/>
          <p14:tracePt t="57431" x="4911725" y="4062413"/>
          <p14:tracePt t="57543" x="4919663" y="4062413"/>
          <p14:tracePt t="57561" x="4938713" y="4071938"/>
          <p14:tracePt t="57562" x="4938713" y="4081463"/>
          <p14:tracePt t="57571" x="4973638" y="4089400"/>
          <p14:tracePt t="57588" x="5010150" y="4108450"/>
          <p14:tracePt t="57800" x="5027613" y="4108450"/>
          <p14:tracePt t="57808" x="5045075" y="4108450"/>
          <p14:tracePt t="57816" x="5072063" y="4108450"/>
          <p14:tracePt t="57824" x="5099050" y="4108450"/>
          <p14:tracePt t="57832" x="5133975" y="4108450"/>
          <p14:tracePt t="57839" x="5224463" y="4133850"/>
          <p14:tracePt t="57856" x="5348288" y="4152900"/>
          <p14:tracePt t="57874" x="5384800" y="4160838"/>
          <p14:tracePt t="57889" x="5394325" y="4160838"/>
          <p14:tracePt t="57976" x="5394325" y="4152900"/>
          <p14:tracePt t="58096" x="5411788" y="4143375"/>
          <p14:tracePt t="58112" x="5419725" y="4143375"/>
          <p14:tracePt t="58112" x="5446713" y="4143375"/>
          <p14:tracePt t="58121" x="5473700" y="4143375"/>
          <p14:tracePt t="58140" x="5491163" y="4143375"/>
          <p14:tracePt t="58141" x="5518150" y="4143375"/>
          <p14:tracePt t="58157" x="5537200" y="4143375"/>
          <p14:tracePt t="58312" x="5537200" y="4133850"/>
          <p14:tracePt t="58328" x="5545138" y="4125913"/>
          <p14:tracePt t="58344" x="5545138" y="4116388"/>
          <p14:tracePt t="58600" x="5545138" y="4125913"/>
          <p14:tracePt t="58608" x="5545138" y="4133850"/>
          <p14:tracePt t="58623" x="5545138" y="4152900"/>
          <p14:tracePt t="58624" x="5554663" y="4160838"/>
          <p14:tracePt t="58640" x="5572125" y="4187825"/>
          <p14:tracePt t="58681" x="5572125" y="4197350"/>
          <p14:tracePt t="58690" x="5581650" y="4197350"/>
          <p14:tracePt t="58691" x="5581650" y="4214813"/>
          <p14:tracePt t="58707" x="5581650" y="4224338"/>
          <p14:tracePt t="58723" x="5589588" y="4232275"/>
          <p14:tracePt t="58740" x="5589588" y="4241800"/>
          <p14:tracePt t="58757" x="5599113" y="4251325"/>
          <p14:tracePt t="58773" x="5599113" y="4259263"/>
          <p14:tracePt t="58790" x="5608638" y="4268788"/>
          <p14:tracePt t="58807" x="5626100" y="4276725"/>
          <p14:tracePt t="58824" x="5643563" y="4295775"/>
          <p14:tracePt t="58840" x="5661025" y="4313238"/>
          <p14:tracePt t="58857" x="5688013" y="4322763"/>
          <p14:tracePt t="58874" x="5715000" y="4330700"/>
          <p14:tracePt t="58891" x="5741988" y="4357688"/>
          <p14:tracePt t="58907" x="5795963" y="4357688"/>
          <p14:tracePt t="58924" x="5857875" y="4357688"/>
          <p14:tracePt t="58940" x="5902325" y="4367213"/>
          <p14:tracePt t="58957" x="5946775" y="4375150"/>
          <p14:tracePt t="58974" x="5965825" y="4375150"/>
          <p14:tracePt t="58990" x="5973763" y="4375150"/>
          <p14:tracePt t="59007" x="5991225" y="4375150"/>
          <p14:tracePt t="59024" x="6018213" y="4367213"/>
          <p14:tracePt t="59041" x="6045200" y="4357688"/>
          <p14:tracePt t="59057" x="6072188" y="4357688"/>
          <p14:tracePt t="59074" x="6081713" y="4348163"/>
          <p14:tracePt t="59090" x="6089650" y="4340225"/>
          <p14:tracePt t="59107" x="6099175" y="4340225"/>
          <p14:tracePt t="59124" x="6108700" y="4330700"/>
          <p14:tracePt t="59142" x="6108700" y="4313238"/>
          <p14:tracePt t="59157" x="6116638" y="4303713"/>
          <p14:tracePt t="59193" x="6116638" y="4295775"/>
          <p14:tracePt t="59193" x="6126163" y="4295775"/>
          <p14:tracePt t="59207" x="6134100" y="4286250"/>
          <p14:tracePt t="59207" x="6134100" y="4276725"/>
          <p14:tracePt t="59224" x="6143625" y="4276725"/>
          <p14:tracePt t="59241" x="6143625" y="4268788"/>
          <p14:tracePt t="59288" x="6153150" y="4268788"/>
          <p14:tracePt t="59304" x="6161088" y="4251325"/>
          <p14:tracePt t="59320" x="6170613" y="4241800"/>
          <p14:tracePt t="59328" x="6170613" y="4232275"/>
          <p14:tracePt t="59336" x="6170613" y="4224338"/>
          <p14:tracePt t="59344" x="6170613" y="4214813"/>
          <p14:tracePt t="59357" x="6180138" y="4205288"/>
          <p14:tracePt t="59374" x="6188075" y="4187825"/>
          <p14:tracePt t="59416" x="6188075" y="4179888"/>
          <p14:tracePt t="59568" x="6188075" y="4187825"/>
          <p14:tracePt t="59600" x="6188075" y="4197350"/>
          <p14:tracePt t="59632" x="6180138" y="4197350"/>
          <p14:tracePt t="59697" x="6180138" y="4187825"/>
          <p14:tracePt t="59704" x="6170613" y="4187825"/>
          <p14:tracePt t="59752" x="6170613" y="4179888"/>
          <p14:tracePt t="59848" x="6188075" y="4187825"/>
          <p14:tracePt t="59864" x="6205538" y="4187825"/>
          <p14:tracePt t="59874" x="6224588" y="4187825"/>
          <p14:tracePt t="59875" x="6251575" y="4205288"/>
          <p14:tracePt t="59891" x="6269038" y="4205288"/>
          <p14:tracePt t="59908" x="6276975" y="4205288"/>
          <p14:tracePt t="59984" x="6286500" y="4205288"/>
          <p14:tracePt t="59992" x="6296025" y="4205288"/>
          <p14:tracePt t="60000" x="6313488" y="4205288"/>
          <p14:tracePt t="60008" x="6330950" y="4205288"/>
          <p14:tracePt t="60025" x="6340475" y="4205288"/>
          <p14:tracePt t="60041" x="6348413" y="4205288"/>
          <p14:tracePt t="60058" x="6357938" y="4197350"/>
          <p14:tracePt t="60075" x="6367463" y="4197350"/>
          <p14:tracePt t="60091" x="6375400" y="4187825"/>
          <p14:tracePt t="60108" x="6384925" y="4179888"/>
          <p14:tracePt t="60125" x="6394450" y="4170363"/>
          <p14:tracePt t="60141" x="6402388" y="4170363"/>
          <p14:tracePt t="60159" x="6419850" y="4170363"/>
          <p14:tracePt t="60175" x="6429375" y="4170363"/>
          <p14:tracePt t="60225" x="6438900" y="4170363"/>
          <p14:tracePt t="60232" x="6446838" y="4170363"/>
          <p14:tracePt t="60241" x="6456363" y="4170363"/>
          <p14:tracePt t="60248" x="6483350" y="4170363"/>
          <p14:tracePt t="60258" x="6527800" y="4160838"/>
          <p14:tracePt t="60275" x="6562725" y="4143375"/>
          <p14:tracePt t="60292" x="6608763" y="4133850"/>
          <p14:tracePt t="60308" x="6634163" y="4116388"/>
          <p14:tracePt t="60326" x="6661150" y="4089400"/>
          <p14:tracePt t="60341" x="6670675" y="4062413"/>
          <p14:tracePt t="60358" x="6688138" y="4044950"/>
          <p14:tracePt t="60375" x="6697663" y="4027488"/>
          <p14:tracePt t="60392" x="6697663" y="3983038"/>
          <p14:tracePt t="60409" x="6697663" y="3965575"/>
          <p14:tracePt t="60425" x="6688138" y="3938588"/>
          <p14:tracePt t="60442" x="6688138" y="3911600"/>
          <p14:tracePt t="60458" x="6670675" y="3884613"/>
          <p14:tracePt t="60475" x="6643688" y="3857625"/>
          <p14:tracePt t="60492" x="6608763" y="3822700"/>
          <p14:tracePt t="60509" x="6599238" y="3795713"/>
          <p14:tracePt t="60525" x="6562725" y="3768725"/>
          <p14:tracePt t="60542" x="6518275" y="3741738"/>
          <p14:tracePt t="60558" x="6465888" y="3724275"/>
          <p14:tracePt t="60575" x="6348413" y="3697288"/>
          <p14:tracePt t="60592" x="6224588" y="3697288"/>
          <p14:tracePt t="60609" x="6188075" y="3697288"/>
          <p14:tracePt t="60625" x="6170613" y="3714750"/>
          <p14:tracePt t="60644" x="6153150" y="3751263"/>
          <p14:tracePt t="60659" x="6143625" y="3795713"/>
          <p14:tracePt t="60674" x="6143625" y="3840163"/>
          <p14:tracePt t="60692" x="6143625" y="3911600"/>
          <p14:tracePt t="60709" x="6161088" y="3973513"/>
          <p14:tracePt t="60725" x="6197600" y="4037013"/>
          <p14:tracePt t="60742" x="6215063" y="4098925"/>
          <p14:tracePt t="60759" x="6242050" y="4125913"/>
          <p14:tracePt t="60775" x="6269038" y="4160838"/>
          <p14:tracePt t="60792" x="6286500" y="4170363"/>
          <p14:tracePt t="60809" x="6330950" y="4179888"/>
          <p14:tracePt t="60826" x="6394450" y="4197350"/>
          <p14:tracePt t="60842" x="6446838" y="4214813"/>
          <p14:tracePt t="60859" x="6510338" y="4214813"/>
          <p14:tracePt t="60875" x="6545263" y="4214813"/>
          <p14:tracePt t="60892" x="6562725" y="4214813"/>
          <p14:tracePt t="60909" x="6589713" y="4214813"/>
          <p14:tracePt t="60926" x="6616700" y="4197350"/>
          <p14:tracePt t="60942" x="6661150" y="4179888"/>
          <p14:tracePt t="60959" x="6715125" y="4160838"/>
          <p14:tracePt t="60975" x="6786563" y="4125913"/>
          <p14:tracePt t="60993" x="6823075" y="4108450"/>
          <p14:tracePt t="61009" x="6831013" y="4098925"/>
          <p14:tracePt t="61048" x="6840538" y="4089400"/>
          <p14:tracePt t="61064" x="6848475" y="4081463"/>
          <p14:tracePt t="61075" x="6848475" y="4071938"/>
          <p14:tracePt t="61076" x="6858000" y="4062413"/>
          <p14:tracePt t="61092" x="6858000" y="4054475"/>
          <p14:tracePt t="61109" x="6867525" y="4054475"/>
          <p14:tracePt t="61145" x="6875463" y="4044950"/>
          <p14:tracePt t="61160" x="6884988" y="4044950"/>
          <p14:tracePt t="61161" x="6894513" y="4044950"/>
          <p14:tracePt t="61192" x="6902450" y="4044950"/>
          <p14:tracePt t="61193" x="6938963" y="4081463"/>
          <p14:tracePt t="61210" x="6946900" y="4098925"/>
          <p14:tracePt t="61226" x="6983413" y="4143375"/>
          <p14:tracePt t="61243" x="7010400" y="4179888"/>
          <p14:tracePt t="61259" x="7062788" y="4197350"/>
          <p14:tracePt t="61276" x="7081838" y="4205288"/>
          <p14:tracePt t="61320" x="7099300" y="4197350"/>
          <p14:tracePt t="61328" x="7099300" y="4187825"/>
          <p14:tracePt t="61341" x="7099300" y="4179888"/>
          <p14:tracePt t="61348" x="7099300" y="4170363"/>
          <p14:tracePt t="61359" x="7081838" y="4170363"/>
          <p14:tracePt t="61377" x="7081838" y="4160838"/>
          <p14:tracePt t="61504" x="7089775" y="4160838"/>
          <p14:tracePt t="61520" x="7099300" y="4160838"/>
          <p14:tracePt t="61528" x="7099300" y="4152900"/>
          <p14:tracePt t="61536" x="7116763" y="4152900"/>
          <p14:tracePt t="61546" x="7126288" y="4152900"/>
          <p14:tracePt t="61559" x="7143750" y="4152900"/>
          <p14:tracePt t="61664" x="7143750" y="4160838"/>
          <p14:tracePt t="61680" x="7143750" y="4170363"/>
          <p14:tracePt t="61696" x="7143750" y="4179888"/>
          <p14:tracePt t="61720" x="7143750" y="4187825"/>
          <p14:tracePt t="61896" x="7143750" y="4197350"/>
          <p14:tracePt t="61921" x="7143750" y="4205288"/>
          <p14:tracePt t="61936" x="7170738" y="4214813"/>
          <p14:tracePt t="61944" x="7170738" y="4224338"/>
          <p14:tracePt t="61945" x="7180263" y="4232275"/>
          <p14:tracePt t="61959" x="7188200" y="4251325"/>
          <p14:tracePt t="61977" x="7197725" y="4259263"/>
          <p14:tracePt t="62040" x="7205663" y="4251325"/>
          <p14:tracePt t="62043" x="7224713" y="4241800"/>
          <p14:tracePt t="62049" x="7232650" y="4241800"/>
          <p14:tracePt t="62061" x="7251700" y="4232275"/>
          <p14:tracePt t="62077" x="7259638" y="4224338"/>
          <p14:tracePt t="62093" x="7277100" y="4224338"/>
          <p14:tracePt t="62110" x="7304088" y="4205288"/>
          <p14:tracePt t="62127" x="7323138" y="4197350"/>
          <p14:tracePt t="62143" x="7348538" y="4179888"/>
          <p14:tracePt t="62160" x="7367588" y="4160838"/>
          <p14:tracePt t="62178" x="7367588" y="4143375"/>
          <p14:tracePt t="62193" x="7375525" y="4116388"/>
          <p14:tracePt t="62210" x="7375525" y="4098925"/>
          <p14:tracePt t="62227" x="7385050" y="4071938"/>
          <p14:tracePt t="62243" x="7385050" y="4054475"/>
          <p14:tracePt t="62260" x="7385050" y="4044950"/>
          <p14:tracePt t="62276" x="7375525" y="4044950"/>
          <p14:tracePt t="62328" x="7367588" y="4054475"/>
          <p14:tracePt t="62344" x="7367588" y="4062413"/>
          <p14:tracePt t="62352" x="7367588" y="4071938"/>
          <p14:tracePt t="62361" x="7375525" y="4081463"/>
          <p14:tracePt t="62362" x="7419975" y="4089400"/>
          <p14:tracePt t="62377" x="7473950" y="4108450"/>
          <p14:tracePt t="62394" x="7537450" y="4116388"/>
          <p14:tracePt t="62410" x="7581900" y="4116388"/>
          <p14:tracePt t="62427" x="7589838" y="4116388"/>
          <p14:tracePt t="62443" x="7589838" y="4108450"/>
          <p14:tracePt t="62460" x="7589838" y="4098925"/>
          <p14:tracePt t="63447" x="7608888" y="4098925"/>
          <p14:tracePt t="63455" x="7634288" y="4098925"/>
          <p14:tracePt t="63466" x="7670800" y="4098925"/>
          <p14:tracePt t="63471" x="7724775" y="4098925"/>
          <p14:tracePt t="63477" x="7858125" y="4125913"/>
          <p14:tracePt t="63493" x="7947025" y="4125913"/>
          <p14:tracePt t="63493" x="7974013" y="4133850"/>
          <p14:tracePt t="63511" x="7983538" y="4133850"/>
          <p14:tracePt t="63559" x="7974013" y="4133850"/>
          <p14:tracePt t="63567" x="7966075" y="4133850"/>
          <p14:tracePt t="63575" x="7956550" y="4125913"/>
          <p14:tracePt t="63599" x="7956550" y="4116388"/>
          <p14:tracePt t="63623" x="7947025" y="4116388"/>
          <p14:tracePt t="63671" x="7947025" y="4108450"/>
          <p14:tracePt t="63688" x="7947025" y="4089400"/>
          <p14:tracePt t="63703" x="7939088" y="4081463"/>
          <p14:tracePt t="63711" x="7929563" y="4081463"/>
          <p14:tracePt t="63711" x="7929563" y="4071938"/>
          <p14:tracePt t="63735" x="7929563" y="4054475"/>
          <p14:tracePt t="63751" x="7920038" y="4054475"/>
          <p14:tracePt t="63754" x="7912100" y="4044950"/>
          <p14:tracePt t="63783" x="7912100" y="4037013"/>
          <p14:tracePt t="63799" x="7902575" y="4037013"/>
          <p14:tracePt t="63807" x="7902575" y="4027488"/>
          <p14:tracePt t="63823" x="7894638" y="4017963"/>
          <p14:tracePt t="63847" x="7894638" y="4010025"/>
          <p14:tracePt t="64039" x="7894638" y="4017963"/>
          <p14:tracePt t="64087" x="7902575" y="4017963"/>
          <p14:tracePt t="64200" x="7912100" y="4017963"/>
          <p14:tracePt t="64271" x="7920038" y="4017963"/>
          <p14:tracePt t="64295" x="7920038" y="4010025"/>
          <p14:tracePt t="64625" x="7939088" y="4010025"/>
          <p14:tracePt t="64625" x="7983538" y="4017963"/>
          <p14:tracePt t="64641" x="8037513" y="4037013"/>
          <p14:tracePt t="64648" x="8099425" y="4062413"/>
          <p14:tracePt t="64656" x="8180388" y="4081463"/>
          <p14:tracePt t="64664" x="8331200" y="4125913"/>
          <p14:tracePt t="64679" x="8429625" y="4133850"/>
          <p14:tracePt t="64695" x="8466138" y="4133850"/>
          <p14:tracePt t="64736" x="8456613" y="4133850"/>
          <p14:tracePt t="64737" x="8447088" y="4125913"/>
          <p14:tracePt t="64745" x="8439150" y="4116388"/>
          <p14:tracePt t="64848" x="8429625" y="4116388"/>
          <p14:tracePt t="64872" x="8420100" y="4116388"/>
          <p14:tracePt t="64880" x="8412163" y="4116388"/>
          <p14:tracePt t="64881" x="8412163" y="4108450"/>
          <p14:tracePt t="64896" x="8394700" y="4098925"/>
          <p14:tracePt t="64913" x="8385175" y="4089400"/>
          <p14:tracePt t="64929" x="8375650" y="4081463"/>
          <p14:tracePt t="64946" x="8348663" y="4081463"/>
          <p14:tracePt t="64963" x="8340725" y="4071938"/>
          <p14:tracePt t="64979" x="8331200" y="4071938"/>
          <p14:tracePt t="64996" x="8323263" y="4071938"/>
          <p14:tracePt t="65312" x="8313738" y="4071938"/>
          <p14:tracePt t="65337" x="8313738" y="4081463"/>
          <p14:tracePt t="65456" x="8304213" y="4081463"/>
          <p14:tracePt t="65469" x="8296275" y="4081463"/>
          <p14:tracePt t="65470" x="8296275" y="4089400"/>
          <p14:tracePt t="65480" x="8269288" y="4089400"/>
          <p14:tracePt t="65496" x="8259763" y="4089400"/>
          <p14:tracePt t="65513" x="8232775" y="4089400"/>
          <p14:tracePt t="65529" x="8205788" y="4098925"/>
          <p14:tracePt t="65546" x="8188325" y="4108450"/>
          <p14:tracePt t="65563" x="8161338" y="4108450"/>
          <p14:tracePt t="65579" x="8143875" y="4125913"/>
          <p14:tracePt t="65596" x="8126413" y="4143375"/>
          <p14:tracePt t="65613" x="8089900" y="4152900"/>
          <p14:tracePt t="65629" x="8072438" y="4170363"/>
          <p14:tracePt t="65646" x="8027988" y="4187825"/>
          <p14:tracePt t="65663" x="7983538" y="4205288"/>
          <p14:tracePt t="65680" x="7929563" y="4232275"/>
          <p14:tracePt t="65697" x="7867650" y="4259263"/>
          <p14:tracePt t="65713" x="7813675" y="4276725"/>
          <p14:tracePt t="65730" x="7751763" y="4303713"/>
          <p14:tracePt t="65746" x="7680325" y="4322763"/>
          <p14:tracePt t="65763" x="7599363" y="4330700"/>
          <p14:tracePt t="65780" x="7527925" y="4340225"/>
          <p14:tracePt t="65797" x="7412038" y="4348163"/>
          <p14:tracePt t="65813" x="7323138" y="4340225"/>
          <p14:tracePt t="65830" x="7296150" y="4322763"/>
          <p14:tracePt t="65846" x="7296150" y="4295775"/>
          <p14:tracePt t="65863" x="7375525" y="4251325"/>
          <p14:tracePt t="65880" x="7456488" y="4205288"/>
          <p14:tracePt t="65897" x="7554913" y="4152900"/>
          <p14:tracePt t="65913" x="7589838" y="4116388"/>
          <p14:tracePt t="65930" x="7608888" y="4089400"/>
          <p14:tracePt t="65946" x="7608888" y="4062413"/>
          <p14:tracePt t="65963" x="7608888" y="4037013"/>
          <p14:tracePt t="65980" x="7608888" y="4000500"/>
          <p14:tracePt t="65997" x="7599363" y="3929063"/>
          <p14:tracePt t="66013" x="7581900" y="3875088"/>
          <p14:tracePt t="66030" x="7562850" y="3813175"/>
          <p14:tracePt t="66047" x="7491413" y="3751263"/>
          <p14:tracePt t="66063" x="7348538" y="3633788"/>
          <p14:tracePt t="66080" x="7224713" y="3562350"/>
          <p14:tracePt t="66097" x="7099300" y="3509963"/>
          <p14:tracePt t="66114" x="7000875" y="3473450"/>
          <p14:tracePt t="66130" x="6938963" y="3455988"/>
          <p14:tracePt t="66147" x="6867525" y="3438525"/>
          <p14:tracePt t="66163" x="6786563" y="3419475"/>
          <p14:tracePt t="66181" x="6724650" y="3419475"/>
          <p14:tracePt t="66197" x="6680200" y="3411538"/>
          <p14:tracePt t="66214" x="6653213" y="3411538"/>
          <p14:tracePt t="66230" x="6616700" y="3411538"/>
          <p14:tracePt t="66230" x="6608763" y="3411538"/>
          <p14:tracePt t="66248" x="6599238" y="3411538"/>
          <p14:tracePt t="66263" x="6554788" y="3411538"/>
          <p14:tracePt t="66281" x="6518275" y="3411538"/>
          <p14:tracePt t="66297" x="6491288" y="3429000"/>
          <p14:tracePt t="66313" x="6456363" y="3446463"/>
          <p14:tracePt t="66330" x="6402388" y="3482975"/>
          <p14:tracePt t="66347" x="6357938" y="3509963"/>
          <p14:tracePt t="66363" x="6340475" y="3527425"/>
          <p14:tracePt t="66380" x="6323013" y="3544888"/>
          <p14:tracePt t="66397" x="6313488" y="3562350"/>
          <p14:tracePt t="66413" x="6303963" y="3589338"/>
          <p14:tracePt t="66431" x="6286500" y="3625850"/>
          <p14:tracePt t="66447" x="6259513" y="3670300"/>
          <p14:tracePt t="66464" x="6251575" y="3697288"/>
          <p14:tracePt t="66480" x="6242050" y="3751263"/>
          <p14:tracePt t="66497" x="6224588" y="3776663"/>
          <p14:tracePt t="66513" x="6215063" y="3813175"/>
          <p14:tracePt t="66531" x="6205538" y="3857625"/>
          <p14:tracePt t="66547" x="6205538" y="3884613"/>
          <p14:tracePt t="66564" x="6197600" y="3919538"/>
          <p14:tracePt t="66580" x="6197600" y="3946525"/>
          <p14:tracePt t="66597" x="6197600" y="3990975"/>
          <p14:tracePt t="66614" x="6197600" y="4017963"/>
          <p14:tracePt t="66631" x="6197600" y="4071938"/>
          <p14:tracePt t="66647" x="6197600" y="4133850"/>
          <p14:tracePt t="66664" x="6197600" y="4179888"/>
          <p14:tracePt t="66680" x="6197600" y="4224338"/>
          <p14:tracePt t="66697" x="6232525" y="4268788"/>
          <p14:tracePt t="66714" x="6259513" y="4303713"/>
          <p14:tracePt t="66730" x="6286500" y="4340225"/>
          <p14:tracePt t="66748" x="6330950" y="4375150"/>
          <p14:tracePt t="66764" x="6394450" y="4402138"/>
          <p14:tracePt t="66781" x="6438900" y="4429125"/>
          <p14:tracePt t="66797" x="6483350" y="4446588"/>
          <p14:tracePt t="66814" x="6554788" y="4483100"/>
          <p14:tracePt t="66830" x="6616700" y="4491038"/>
          <p14:tracePt t="66830" x="6661150" y="4500563"/>
          <p14:tracePt t="66848" x="6724650" y="4500563"/>
          <p14:tracePt t="66864" x="6777038" y="4510088"/>
          <p14:tracePt t="66881" x="6848475" y="4510088"/>
          <p14:tracePt t="66897" x="6911975" y="4510088"/>
          <p14:tracePt t="66914" x="6991350" y="4510088"/>
          <p14:tracePt t="66931" x="7081838" y="4510088"/>
          <p14:tracePt t="66947" x="7215188" y="4510088"/>
          <p14:tracePt t="66964" x="7348538" y="4510088"/>
          <p14:tracePt t="66981" x="7466013" y="4510088"/>
          <p14:tracePt t="66997" x="7572375" y="4510088"/>
          <p14:tracePt t="67014" x="7680325" y="4491038"/>
          <p14:tracePt t="67031" x="7742238" y="4465638"/>
          <p14:tracePt t="67047" x="7813675" y="4402138"/>
          <p14:tracePt t="67065" x="7867650" y="4357688"/>
          <p14:tracePt t="67081" x="7912100" y="4313238"/>
          <p14:tracePt t="67098" x="7956550" y="4276725"/>
          <p14:tracePt t="67114" x="7991475" y="4251325"/>
          <p14:tracePt t="67131" x="8037513" y="4224338"/>
          <p14:tracePt t="67147" x="8045450" y="4187825"/>
          <p14:tracePt t="67165" x="8062913" y="4170363"/>
          <p14:tracePt t="67181" x="8062913" y="4143375"/>
          <p14:tracePt t="67198" x="8062913" y="4125913"/>
          <p14:tracePt t="67214" x="8062913" y="4089400"/>
          <p14:tracePt t="67231" x="8045450" y="4054475"/>
          <p14:tracePt t="67248" x="8018463" y="3990975"/>
          <p14:tracePt t="67266" x="8001000" y="3946525"/>
          <p14:tracePt t="67281" x="7991475" y="3911600"/>
          <p14:tracePt t="67298" x="7983538" y="3884613"/>
          <p14:tracePt t="67314" x="7974013" y="3857625"/>
          <p14:tracePt t="67331" x="7947025" y="3830638"/>
          <p14:tracePt t="67348" x="7929563" y="3813175"/>
          <p14:tracePt t="67365" x="7894638" y="3786188"/>
          <p14:tracePt t="67381" x="7804150" y="3759200"/>
          <p14:tracePt t="67398" x="7742238" y="3732213"/>
          <p14:tracePt t="67414" x="7634288" y="3697288"/>
          <p14:tracePt t="67431" x="7554913" y="3643313"/>
          <p14:tracePt t="67448" x="7510463" y="3616325"/>
          <p14:tracePt t="67464" x="7456488" y="3589338"/>
          <p14:tracePt t="67481" x="7385050" y="3571875"/>
          <p14:tracePt t="67498" x="7323138" y="3562350"/>
          <p14:tracePt t="67515" x="7232650" y="3554413"/>
          <p14:tracePt t="67531" x="7116763" y="3544888"/>
          <p14:tracePt t="67548" x="7027863" y="3536950"/>
          <p14:tracePt t="67565" x="6965950" y="3536950"/>
          <p14:tracePt t="67582" x="6919913" y="3536950"/>
          <p14:tracePt t="67598" x="6875463" y="3536950"/>
          <p14:tracePt t="67615" x="6840538" y="3536950"/>
          <p14:tracePt t="67631" x="6777038" y="3581400"/>
          <p14:tracePt t="67648" x="6732588" y="3598863"/>
          <p14:tracePt t="67665" x="6705600" y="3625850"/>
          <p14:tracePt t="67682" x="6670675" y="3652838"/>
          <p14:tracePt t="67698" x="6634163" y="3687763"/>
          <p14:tracePt t="67715" x="6616700" y="3705225"/>
          <p14:tracePt t="67731" x="6581775" y="3751263"/>
          <p14:tracePt t="67748" x="6545263" y="3803650"/>
          <p14:tracePt t="67765" x="6527800" y="3848100"/>
          <p14:tracePt t="67781" x="6518275" y="3875088"/>
          <p14:tracePt t="67798" x="6500813" y="3919538"/>
          <p14:tracePt t="67815" x="6456363" y="3983038"/>
          <p14:tracePt t="67832" x="6438900" y="4037013"/>
          <p14:tracePt t="67848" x="6419850" y="4089400"/>
          <p14:tracePt t="67865" x="6411913" y="4125913"/>
          <p14:tracePt t="67881" x="6384925" y="4160838"/>
          <p14:tracePt t="67898" x="6384925" y="4187825"/>
          <p14:tracePt t="67915" x="6375400" y="4224338"/>
          <p14:tracePt t="67933" x="6367463" y="4259263"/>
          <p14:tracePt t="67948" x="6357938" y="4276725"/>
          <p14:tracePt t="67965" x="6340475" y="4303713"/>
          <p14:tracePt t="67981" x="6330950" y="4348163"/>
          <p14:tracePt t="67998" x="6313488" y="4367213"/>
          <p14:tracePt t="68015" x="6313488" y="4411663"/>
          <p14:tracePt t="68032" x="6313488" y="4429125"/>
          <p14:tracePt t="68048" x="6313488" y="4456113"/>
          <p14:tracePt t="68065" x="6313488" y="4473575"/>
          <p14:tracePt t="68082" x="6313488" y="4483100"/>
          <p14:tracePt t="68098" x="6313488" y="4510088"/>
          <p14:tracePt t="68115" x="6323013" y="4537075"/>
          <p14:tracePt t="68132" x="6330950" y="4572000"/>
          <p14:tracePt t="68148" x="6348413" y="4598988"/>
          <p14:tracePt t="68165" x="6357938" y="4625975"/>
          <p14:tracePt t="68182" x="6375400" y="4633913"/>
          <p14:tracePt t="68198" x="6384925" y="4652963"/>
          <p14:tracePt t="68215" x="6465888" y="4670425"/>
          <p14:tracePt t="68232" x="6562725" y="4687888"/>
          <p14:tracePt t="68249" x="6634163" y="4687888"/>
          <p14:tracePt t="68265" x="6680200" y="4687888"/>
          <p14:tracePt t="68283" x="6697663" y="4687888"/>
          <p14:tracePt t="68298" x="6715125" y="4679950"/>
          <p14:tracePt t="68316" x="6724650" y="4670425"/>
          <p14:tracePt t="68332" x="6732588" y="4643438"/>
          <p14:tracePt t="68349" x="6732588" y="4616450"/>
          <p14:tracePt t="68365" x="6732588" y="4589463"/>
          <p14:tracePt t="68382" x="6732588" y="4554538"/>
          <p14:tracePt t="68399" x="6724650" y="4527550"/>
          <p14:tracePt t="68416" x="6697663" y="4500563"/>
          <p14:tracePt t="68432" x="6670675" y="4491038"/>
          <p14:tracePt t="68448" x="6634163" y="4483100"/>
          <p14:tracePt t="68465" x="6608763" y="4483100"/>
          <p14:tracePt t="68482" x="6581775" y="4483100"/>
          <p14:tracePt t="68499" x="6572250" y="4483100"/>
          <p14:tracePt t="68515" x="6562725" y="4483100"/>
          <p14:tracePt t="68532" x="6537325" y="4483100"/>
          <p14:tracePt t="68549" x="6510338" y="4491038"/>
          <p14:tracePt t="68566" x="6483350" y="4510088"/>
          <p14:tracePt t="68582" x="6456363" y="4518025"/>
          <p14:tracePt t="68599" x="6411913" y="4537075"/>
          <p14:tracePt t="68615" x="6357938" y="4572000"/>
          <p14:tracePt t="68633" x="6340475" y="4598988"/>
          <p14:tracePt t="68649" x="6323013" y="4625975"/>
          <p14:tracePt t="68666" x="6313488" y="4643438"/>
          <p14:tracePt t="68682" x="6296025" y="4660900"/>
          <p14:tracePt t="68699" x="6276975" y="4687888"/>
          <p14:tracePt t="68715" x="6269038" y="4705350"/>
          <p14:tracePt t="68732" x="6259513" y="4714875"/>
          <p14:tracePt t="68749" x="6251575" y="4741863"/>
          <p14:tracePt t="68766" x="6242050" y="4741863"/>
          <p14:tracePt t="68783" x="6242050" y="4751388"/>
          <p14:tracePt t="68783" x="6242050" y="4768850"/>
          <p14:tracePt t="68816" x="6232525" y="4786313"/>
          <p14:tracePt t="68817" x="6232525" y="4803775"/>
          <p14:tracePt t="68832" x="6224588" y="4848225"/>
          <p14:tracePt t="68849" x="6224588" y="4867275"/>
          <p14:tracePt t="68866" x="6224588" y="4902200"/>
          <p14:tracePt t="68882" x="6224588" y="4946650"/>
          <p14:tracePt t="68899" x="6232525" y="4973638"/>
          <p14:tracePt t="68916" x="6232525" y="4991100"/>
          <p14:tracePt t="68932" x="6242050" y="5010150"/>
          <p14:tracePt t="68949" x="6269038" y="5027613"/>
          <p14:tracePt t="68966" x="6276975" y="5045075"/>
          <p14:tracePt t="68982" x="6303963" y="5062538"/>
          <p14:tracePt t="68999" x="6357938" y="5099050"/>
          <p14:tracePt t="69016" x="6402388" y="5116513"/>
          <p14:tracePt t="69032" x="6446838" y="5133975"/>
          <p14:tracePt t="69049" x="6500813" y="5153025"/>
          <p14:tracePt t="69066" x="6554788" y="5160963"/>
          <p14:tracePt t="69083" x="6589713" y="5180013"/>
          <p14:tracePt t="69099" x="6634163" y="5180013"/>
          <p14:tracePt t="69116" x="6661150" y="5180013"/>
          <p14:tracePt t="69133" x="6715125" y="5180013"/>
          <p14:tracePt t="69149" x="6759575" y="5180013"/>
          <p14:tracePt t="69166" x="6813550" y="5180013"/>
          <p14:tracePt t="69182" x="6867525" y="5180013"/>
          <p14:tracePt t="69182" x="6911975" y="5170488"/>
          <p14:tracePt t="69200" x="6956425" y="5153025"/>
          <p14:tracePt t="69216" x="7027863" y="5133975"/>
          <p14:tracePt t="69233" x="7072313" y="5116513"/>
          <p14:tracePt t="69249" x="7126288" y="5089525"/>
          <p14:tracePt t="69282" x="7161213" y="5062538"/>
          <p14:tracePt t="69285" x="7188200" y="5037138"/>
          <p14:tracePt t="69300" x="7215188" y="5000625"/>
          <p14:tracePt t="69316" x="7224713" y="4973638"/>
          <p14:tracePt t="69333" x="7242175" y="4938713"/>
          <p14:tracePt t="69349" x="7242175" y="4911725"/>
          <p14:tracePt t="69366" x="7242175" y="4867275"/>
          <p14:tracePt t="69383" x="7242175" y="4830763"/>
          <p14:tracePt t="69383" x="7242175" y="4813300"/>
          <p14:tracePt t="69400" x="7242175" y="4776788"/>
          <p14:tracePt t="69416" x="7232650" y="4732338"/>
          <p14:tracePt t="69433" x="7224713" y="4697413"/>
          <p14:tracePt t="69449" x="7215188" y="4679950"/>
          <p14:tracePt t="69467" x="7197725" y="4652963"/>
          <p14:tracePt t="69483" x="7180263" y="4633913"/>
          <p14:tracePt t="69499" x="7170738" y="4625975"/>
          <p14:tracePt t="69516" x="7170738" y="4608513"/>
          <p14:tracePt t="69533" x="7134225" y="4589463"/>
          <p14:tracePt t="69550" x="7108825" y="4572000"/>
          <p14:tracePt t="69566" x="7089775" y="4562475"/>
          <p14:tracePt t="69583" x="7045325" y="4537075"/>
          <p14:tracePt t="69600" x="7027863" y="4527550"/>
          <p14:tracePt t="69616" x="7010400" y="4518025"/>
          <p14:tracePt t="69633" x="6983413" y="4518025"/>
          <p14:tracePt t="69650" x="6956425" y="4518025"/>
          <p14:tracePt t="69666" x="6919913" y="4518025"/>
          <p14:tracePt t="69683" x="6894513" y="4518025"/>
          <p14:tracePt t="69700" x="6858000" y="4518025"/>
          <p14:tracePt t="69717" x="6823075" y="4518025"/>
          <p14:tracePt t="69733" x="6769100" y="4518025"/>
          <p14:tracePt t="69750" x="6742113" y="4527550"/>
          <p14:tracePt t="69766" x="6715125" y="4527550"/>
          <p14:tracePt t="69766" x="6705600" y="4527550"/>
          <p14:tracePt t="69784" x="6688138" y="4537075"/>
          <p14:tracePt t="69800" x="6661150" y="4537075"/>
          <p14:tracePt t="69817" x="6634163" y="4545013"/>
          <p14:tracePt t="69833" x="6608763" y="4545013"/>
          <p14:tracePt t="69850" x="6562725" y="4572000"/>
          <p14:tracePt t="69866" x="6527800" y="4572000"/>
          <p14:tracePt t="69883" x="6491288" y="4598988"/>
          <p14:tracePt t="69900" x="6438900" y="4633913"/>
          <p14:tracePt t="69916" x="6348413" y="4687888"/>
          <p14:tracePt t="69933" x="6296025" y="4714875"/>
          <p14:tracePt t="69950" x="6259513" y="4741863"/>
          <p14:tracePt t="69967" x="6224588" y="4786313"/>
          <p14:tracePt t="69984" x="6197600" y="4840288"/>
          <p14:tracePt t="70001" x="6170613" y="4884738"/>
          <p14:tracePt t="70017" x="6161088" y="4929188"/>
          <p14:tracePt t="70035" x="6161088" y="4956175"/>
          <p14:tracePt t="70050" x="6153150" y="5000625"/>
          <p14:tracePt t="70067" x="6153150" y="5037138"/>
          <p14:tracePt t="70083" x="6153150" y="5062538"/>
          <p14:tracePt t="70100" x="6161088" y="5081588"/>
          <p14:tracePt t="70117" x="6170613" y="5108575"/>
          <p14:tracePt t="70134" x="6188075" y="5143500"/>
          <p14:tracePt t="70150" x="6188075" y="5180013"/>
          <p14:tracePt t="70167" x="6215063" y="5205413"/>
          <p14:tracePt t="70184" x="6224588" y="5224463"/>
          <p14:tracePt t="70200" x="6232525" y="5232400"/>
          <p14:tracePt t="70217" x="6251575" y="5241925"/>
          <p14:tracePt t="70233" x="6259513" y="5251450"/>
          <p14:tracePt t="70250" x="6276975" y="5259388"/>
          <p14:tracePt t="70267" x="6296025" y="5276850"/>
          <p14:tracePt t="70284" x="6323013" y="5286375"/>
          <p14:tracePt t="70301" x="6357938" y="5295900"/>
          <p14:tracePt t="70317" x="6394450" y="5303838"/>
          <p14:tracePt t="70334" x="6429375" y="5303838"/>
          <p14:tracePt t="70351" x="6465888" y="5303838"/>
          <p14:tracePt t="70367" x="6473825" y="5303838"/>
          <p14:tracePt t="70496" x="6465888" y="5303838"/>
          <p14:tracePt t="70506" x="6456363" y="5303838"/>
          <p14:tracePt t="70512" x="6446838" y="5303838"/>
          <p14:tracePt t="70518" x="6419850" y="5303838"/>
          <p14:tracePt t="70534" x="6394450" y="5303838"/>
          <p14:tracePt t="70550" x="6367463" y="5286375"/>
          <p14:tracePt t="70550" x="6357938" y="5286375"/>
          <p14:tracePt t="70584" x="6348413" y="5286375"/>
          <p14:tracePt t="70585" x="6348413" y="5276850"/>
          <p14:tracePt t="70600" x="6340475" y="5276850"/>
          <p14:tracePt t="70617" x="6330950" y="5268913"/>
          <p14:tracePt t="70634" x="6313488" y="5268913"/>
          <p14:tracePt t="70651" x="6286500" y="5259388"/>
          <p14:tracePt t="70668" x="6242050" y="5241925"/>
          <p14:tracePt t="70684" x="6205538" y="5241925"/>
          <p14:tracePt t="70701" x="6170613" y="5241925"/>
          <p14:tracePt t="70717" x="6134100" y="5241925"/>
          <p14:tracePt t="70734" x="6108700" y="5241925"/>
          <p14:tracePt t="70750" x="6081713" y="5241925"/>
          <p14:tracePt t="70750" x="6054725" y="5232400"/>
          <p14:tracePt t="70768" x="6010275" y="5232400"/>
          <p14:tracePt t="70784" x="5965825" y="5232400"/>
          <p14:tracePt t="70801" x="5894388" y="5232400"/>
          <p14:tracePt t="70817" x="5813425" y="5232400"/>
          <p14:tracePt t="70834" x="5715000" y="5232400"/>
          <p14:tracePt t="70851" x="5653088" y="5232400"/>
          <p14:tracePt t="70867" x="5581650" y="5232400"/>
          <p14:tracePt t="70884" x="5554663" y="5241925"/>
          <p14:tracePt t="70901" x="5527675" y="5251450"/>
          <p14:tracePt t="70917" x="5510213" y="5259388"/>
          <p14:tracePt t="70934" x="5473700" y="5268913"/>
          <p14:tracePt t="70934" x="5456238" y="5268913"/>
          <p14:tracePt t="70967" x="5402263" y="5276850"/>
          <p14:tracePt t="70968" x="5313363" y="5276850"/>
          <p14:tracePt t="70984" x="5232400" y="5276850"/>
          <p14:tracePt t="71001" x="5170488" y="5276850"/>
          <p14:tracePt t="71017" x="5133975" y="5286375"/>
          <p14:tracePt t="71034" x="5099050" y="5286375"/>
          <p14:tracePt t="71051" x="5081588" y="5286375"/>
          <p14:tracePt t="71067" x="5054600" y="5286375"/>
          <p14:tracePt t="71085" x="5027613" y="5295900"/>
          <p14:tracePt t="71101" x="5000625" y="5295900"/>
          <p14:tracePt t="71117" x="4956175" y="5295900"/>
          <p14:tracePt t="71134" x="4919663" y="5295900"/>
          <p14:tracePt t="71151" x="4867275" y="5295900"/>
          <p14:tracePt t="71168" x="4848225" y="5295900"/>
          <p14:tracePt t="71185" x="4822825" y="5295900"/>
          <p14:tracePt t="71201" x="4795838" y="5295900"/>
          <p14:tracePt t="71218" x="4741863" y="5295900"/>
          <p14:tracePt t="71234" x="4687888" y="5295900"/>
          <p14:tracePt t="71251" x="4643438" y="5286375"/>
          <p14:tracePt t="71268" x="4616450" y="5286375"/>
          <p14:tracePt t="71284" x="4598988" y="5286375"/>
          <p14:tracePt t="71301" x="4572000" y="5286375"/>
          <p14:tracePt t="71319" x="4562475" y="5286375"/>
          <p14:tracePt t="71334" x="4554538" y="5286375"/>
          <p14:tracePt t="71351" x="4510088" y="5286375"/>
          <p14:tracePt t="71368" x="4465638" y="5286375"/>
          <p14:tracePt t="71384" x="4384675" y="5259388"/>
          <p14:tracePt t="71401" x="4330700" y="5251450"/>
          <p14:tracePt t="71418" x="4295775" y="5241925"/>
          <p14:tracePt t="71435" x="4276725" y="5224463"/>
          <p14:tracePt t="71451" x="4259263" y="5214938"/>
          <p14:tracePt t="71468" x="4251325" y="5205413"/>
          <p14:tracePt t="71485" x="4205288" y="5187950"/>
          <p14:tracePt t="71501" x="4160838" y="5170488"/>
          <p14:tracePt t="71518" x="4089400" y="5133975"/>
          <p14:tracePt t="71535" x="3929063" y="5089525"/>
          <p14:tracePt t="71552" x="3848100" y="5054600"/>
          <p14:tracePt t="71568" x="3786188" y="5045075"/>
          <p14:tracePt t="71585" x="3776663" y="5045075"/>
          <p14:tracePt t="71679" x="3776663" y="5037138"/>
          <p14:tracePt t="72071" x="3759200" y="5037138"/>
          <p14:tracePt t="72079" x="3759200" y="5027613"/>
          <p14:tracePt t="72095" x="3751263" y="5018088"/>
          <p14:tracePt t="72104" x="3741738" y="5018088"/>
          <p14:tracePt t="72119" x="3732213" y="5018088"/>
          <p14:tracePt t="72123" x="3732213" y="5010150"/>
          <p14:tracePt t="72304" x="3724275" y="5010150"/>
          <p14:tracePt t="72448" x="3724275" y="5000625"/>
          <p14:tracePt t="72472" x="3714750" y="5000625"/>
          <p14:tracePt t="72487" x="3705225" y="5000625"/>
          <p14:tracePt t="72495" x="3705225" y="4991100"/>
          <p14:tracePt t="72520" x="3697288" y="4983163"/>
          <p14:tracePt t="72535" x="3687763" y="4973638"/>
          <p14:tracePt t="72545" x="3679825" y="4973638"/>
          <p14:tracePt t="72552" x="3679825" y="4965700"/>
          <p14:tracePt t="72553" x="3670300" y="4965700"/>
          <p14:tracePt t="72623" x="3660775" y="4965700"/>
          <p14:tracePt t="72631" x="3660775" y="4956175"/>
          <p14:tracePt t="72641" x="3652838" y="4946650"/>
          <p14:tracePt t="72658" x="3652838" y="4938713"/>
          <p14:tracePt t="72659" x="3643313" y="4929188"/>
          <p14:tracePt t="72669" x="3633788" y="4911725"/>
          <p14:tracePt t="72686" x="3616325" y="4884738"/>
          <p14:tracePt t="72702" x="3608388" y="4857750"/>
          <p14:tracePt t="72719" x="3598863" y="4830763"/>
          <p14:tracePt t="72736" x="3581400" y="4803775"/>
          <p14:tracePt t="72752" x="3581400" y="4786313"/>
          <p14:tracePt t="72769" x="3562350" y="4759325"/>
          <p14:tracePt t="72786" x="3544888" y="4714875"/>
          <p14:tracePt t="72803" x="3509963" y="4679950"/>
          <p14:tracePt t="72819" x="3446463" y="4598988"/>
          <p14:tracePt t="72837" x="3367088" y="4456113"/>
          <p14:tracePt t="72852" x="3232150" y="4286250"/>
          <p14:tracePt t="72869" x="3108325" y="4054475"/>
          <p14:tracePt t="72886" x="2955925" y="3786188"/>
          <p14:tracePt t="72903" x="2776538" y="3473450"/>
          <p14:tracePt t="72919" x="2517775" y="3017838"/>
          <p14:tracePt t="72937" x="2366963" y="2732088"/>
          <p14:tracePt t="72952" x="2276475" y="2490788"/>
          <p14:tracePt t="72952" x="0" y="0"/>
        </p14:tracePtLst>
      </p14:laserTraceLst>
    </p:ext>
  </p:extLs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67544" y="1340768"/>
            <a:ext cx="828092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79</a:t>
            </a:fld>
            <a:endParaRPr lang="pl-PL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768191" y="467380"/>
            <a:ext cx="34751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Zamiana b/s na </a:t>
            </a:r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ppm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5" y="1772816"/>
            <a:ext cx="7885235" cy="360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 </a:t>
            </a:r>
          </a:p>
          <a:p>
            <a:pPr algn="ctr"/>
            <a:r>
              <a:rPr lang="pl-PL" sz="2800" u="sng" dirty="0"/>
              <a:t>Przykład 2</a:t>
            </a:r>
            <a:r>
              <a:rPr lang="pl-PL" sz="2800" dirty="0"/>
              <a:t>: zamienić odchyłkę podaną w b/s </a:t>
            </a:r>
          </a:p>
          <a:p>
            <a:pPr algn="ctr"/>
            <a:r>
              <a:rPr lang="pl-PL" sz="2800" dirty="0"/>
              <a:t>         na </a:t>
            </a:r>
            <a:r>
              <a:rPr lang="pl-PL" sz="2800" dirty="0" err="1"/>
              <a:t>ppm</a:t>
            </a:r>
            <a:r>
              <a:rPr lang="pl-PL" sz="2800" dirty="0"/>
              <a:t> w przypadku sygnału  10 </a:t>
            </a:r>
            <a:r>
              <a:rPr lang="pl-PL" sz="2800" dirty="0" err="1"/>
              <a:t>Mb</a:t>
            </a:r>
            <a:r>
              <a:rPr lang="pl-PL" sz="2800" dirty="0"/>
              <a:t>/s ± 200 b/s</a:t>
            </a:r>
          </a:p>
          <a:p>
            <a:pPr algn="ctr"/>
            <a:endParaRPr lang="pl-PL" sz="2800" dirty="0"/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10 </a:t>
            </a:r>
            <a:r>
              <a:rPr lang="pl-PL" sz="2800" dirty="0" err="1"/>
              <a:t>Mb</a:t>
            </a:r>
            <a:r>
              <a:rPr lang="pl-PL" sz="2800" dirty="0"/>
              <a:t>/s ± 200/10 </a:t>
            </a:r>
            <a:r>
              <a:rPr lang="pl-PL" sz="2800" dirty="0" err="1"/>
              <a:t>ppm</a:t>
            </a:r>
            <a:r>
              <a:rPr lang="pl-PL" sz="2800" dirty="0"/>
              <a:t> = 10 </a:t>
            </a:r>
            <a:r>
              <a:rPr lang="pl-PL" sz="2800" dirty="0" err="1"/>
              <a:t>Mb</a:t>
            </a:r>
            <a:r>
              <a:rPr lang="pl-PL" sz="2800" dirty="0"/>
              <a:t>/s ± 20 </a:t>
            </a:r>
            <a:r>
              <a:rPr lang="pl-PL" sz="2800" dirty="0" err="1"/>
              <a:t>ppm</a:t>
            </a:r>
            <a:endParaRPr lang="pl-PL" sz="2800" dirty="0"/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E9ADE44-4C46-4C97-8BC9-7CF7571D0F64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21194427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3081" x="6276975" y="3313113"/>
          <p14:tracePt t="3113" x="6286500" y="3313113"/>
          <p14:tracePt t="3145" x="6296025" y="3313113"/>
          <p14:tracePt t="3169" x="6303963" y="3313113"/>
          <p14:tracePt t="3185" x="6303963" y="3303588"/>
          <p14:tracePt t="3225" x="6313488" y="3303588"/>
          <p14:tracePt t="3249" x="6323013" y="3303588"/>
          <p14:tracePt t="3257" x="6330950" y="3303588"/>
          <p14:tracePt t="3266" x="6340475" y="3303588"/>
          <p14:tracePt t="3267" x="6348413" y="3303588"/>
          <p14:tracePt t="3283" x="6357938" y="3303588"/>
          <p14:tracePt t="3299" x="6367463" y="3303588"/>
          <p14:tracePt t="3316" x="6384925" y="3303588"/>
          <p14:tracePt t="3333" x="6394450" y="3303588"/>
          <p14:tracePt t="3369" x="6402388" y="3303588"/>
          <p14:tracePt t="3385" x="6411913" y="3303588"/>
          <p14:tracePt t="3391" x="6419850" y="3303588"/>
          <p14:tracePt t="3399" x="6456363" y="3303588"/>
          <p14:tracePt t="3416" x="6537325" y="3303588"/>
          <p14:tracePt t="3434" x="6589713" y="3303588"/>
          <p14:tracePt t="3449" x="6643688" y="3313113"/>
          <p14:tracePt t="3467" x="6680200" y="3313113"/>
          <p14:tracePt t="3483" x="6724650" y="3322638"/>
          <p14:tracePt t="3500" x="6732588" y="3330575"/>
          <p14:tracePt t="3516" x="6751638" y="3340100"/>
          <p14:tracePt t="3533" x="6777038" y="3348038"/>
          <p14:tracePt t="3550" x="6823075" y="3357563"/>
          <p14:tracePt t="3567" x="6894513" y="3367088"/>
          <p14:tracePt t="3583" x="6973888" y="3384550"/>
          <p14:tracePt t="3600" x="7134225" y="3402013"/>
          <p14:tracePt t="3617" x="7251700" y="3402013"/>
          <p14:tracePt t="3633" x="7367588" y="3402013"/>
          <p14:tracePt t="3650" x="7473950" y="3411538"/>
          <p14:tracePt t="3666" x="7500938" y="3411538"/>
          <p14:tracePt t="3683" x="7510463" y="3411538"/>
          <p14:tracePt t="3703" x="7527925" y="3411538"/>
          <p14:tracePt t="3717" x="7545388" y="3411538"/>
          <p14:tracePt t="3733" x="7562850" y="3411538"/>
          <p14:tracePt t="3750" x="7589838" y="3411538"/>
          <p14:tracePt t="3766" x="7634288" y="3411538"/>
          <p14:tracePt t="3784" x="7653338" y="3411538"/>
          <p14:tracePt t="3800" x="7688263" y="3411538"/>
          <p14:tracePt t="3817" x="7724775" y="3411538"/>
          <p14:tracePt t="3833" x="7759700" y="3411538"/>
          <p14:tracePt t="3850" x="7804150" y="3411538"/>
          <p14:tracePt t="3866" x="7840663" y="3411538"/>
          <p14:tracePt t="3884" x="7875588" y="3411538"/>
          <p14:tracePt t="3900" x="7912100" y="3411538"/>
          <p14:tracePt t="3917" x="7939088" y="3411538"/>
          <p14:tracePt t="3933" x="7966075" y="3411538"/>
          <p14:tracePt t="3951" x="8001000" y="3394075"/>
          <p14:tracePt t="3967" x="8027988" y="3384550"/>
          <p14:tracePt t="3983" x="8062913" y="3375025"/>
          <p14:tracePt t="4000" x="8116888" y="3357563"/>
          <p14:tracePt t="4017" x="8153400" y="3340100"/>
          <p14:tracePt t="4033" x="8180388" y="3313113"/>
          <p14:tracePt t="4050" x="8215313" y="3295650"/>
          <p14:tracePt t="4067" x="8251825" y="3251200"/>
          <p14:tracePt t="4083" x="8259763" y="3232150"/>
          <p14:tracePt t="4100" x="8296275" y="3179763"/>
          <p14:tracePt t="4117" x="8323263" y="3152775"/>
          <p14:tracePt t="4134" x="8331200" y="3108325"/>
          <p14:tracePt t="4150" x="8348663" y="3081338"/>
          <p14:tracePt t="4168" x="8367713" y="3054350"/>
          <p14:tracePt t="4184" x="8375650" y="3027363"/>
          <p14:tracePt t="4184" x="8375650" y="3009900"/>
          <p14:tracePt t="4201" x="8385175" y="3000375"/>
          <p14:tracePt t="4217" x="8385175" y="2982913"/>
          <p14:tracePt t="4234" x="8385175" y="2965450"/>
          <p14:tracePt t="4250" x="8375650" y="2946400"/>
          <p14:tracePt t="4268" x="8375650" y="2928938"/>
          <p14:tracePt t="4283" x="8358188" y="2901950"/>
          <p14:tracePt t="4301" x="8340725" y="2884488"/>
          <p14:tracePt t="4317" x="8323263" y="2857500"/>
          <p14:tracePt t="4334" x="8304213" y="2847975"/>
          <p14:tracePt t="4350" x="8296275" y="2822575"/>
          <p14:tracePt t="4367" x="8286750" y="2813050"/>
          <p14:tracePt t="4384" x="8269288" y="2795588"/>
          <p14:tracePt t="4384" x="8259763" y="2795588"/>
          <p14:tracePt t="4402" x="8242300" y="2786063"/>
          <p14:tracePt t="4418" x="8232775" y="2776538"/>
          <p14:tracePt t="4434" x="8215313" y="2768600"/>
          <p14:tracePt t="4450" x="8205788" y="2768600"/>
          <p14:tracePt t="4467" x="8180388" y="2759075"/>
          <p14:tracePt t="4484" x="8153400" y="2751138"/>
          <p14:tracePt t="4500" x="8116888" y="2751138"/>
          <p14:tracePt t="4518" x="8089900" y="2732088"/>
          <p14:tracePt t="4534" x="8062913" y="2724150"/>
          <p14:tracePt t="4551" x="8027988" y="2714625"/>
          <p14:tracePt t="4567" x="8018463" y="2705100"/>
          <p14:tracePt t="4584" x="8001000" y="2705100"/>
          <p14:tracePt t="4584" x="7991475" y="2705100"/>
          <p14:tracePt t="4601" x="7983538" y="2705100"/>
          <p14:tracePt t="4618" x="7974013" y="2705100"/>
          <p14:tracePt t="4634" x="7966075" y="2705100"/>
          <p14:tracePt t="4651" x="7939088" y="2705100"/>
          <p14:tracePt t="4668" x="7902575" y="2705100"/>
          <p14:tracePt t="4685" x="7875588" y="2705100"/>
          <p14:tracePt t="4701" x="7858125" y="2705100"/>
          <p14:tracePt t="4717" x="7848600" y="2705100"/>
          <p14:tracePt t="4785" x="7840663" y="2705100"/>
          <p14:tracePt t="4793" x="7823200" y="2705100"/>
          <p14:tracePt t="4801" x="7804150" y="2705100"/>
          <p14:tracePt t="4817" x="7777163" y="2714625"/>
          <p14:tracePt t="4824" x="7742238" y="2732088"/>
          <p14:tracePt t="4834" x="7705725" y="2751138"/>
          <p14:tracePt t="4851" x="7697788" y="2759075"/>
          <p14:tracePt t="4868" x="7688263" y="2776538"/>
          <p14:tracePt t="4884" x="7680325" y="2786063"/>
          <p14:tracePt t="4902" x="7680325" y="2803525"/>
          <p14:tracePt t="4918" x="7661275" y="2822575"/>
          <p14:tracePt t="4934" x="7661275" y="2847975"/>
          <p14:tracePt t="4951" x="7653338" y="2874963"/>
          <p14:tracePt t="4968" x="7653338" y="2894013"/>
          <p14:tracePt t="4984" x="7634288" y="2965450"/>
          <p14:tracePt t="5002" x="7634288" y="3009900"/>
          <p14:tracePt t="5018" x="7634288" y="3044825"/>
          <p14:tracePt t="5034" x="7643813" y="3098800"/>
          <p14:tracePt t="5051" x="7670800" y="3143250"/>
          <p14:tracePt t="5068" x="7688263" y="3187700"/>
          <p14:tracePt t="5084" x="7705725" y="3232150"/>
          <p14:tracePt t="5101" x="7751763" y="3276600"/>
          <p14:tracePt t="5118" x="7777163" y="3348038"/>
          <p14:tracePt t="5134" x="7823200" y="3402013"/>
          <p14:tracePt t="5152" x="7867650" y="3446463"/>
          <p14:tracePt t="5168" x="7920038" y="3500438"/>
          <p14:tracePt t="5185" x="7956550" y="3517900"/>
          <p14:tracePt t="5201" x="8010525" y="3527425"/>
          <p14:tracePt t="5218" x="8045450" y="3536950"/>
          <p14:tracePt t="5234" x="8108950" y="3536950"/>
          <p14:tracePt t="5252" x="8197850" y="3500438"/>
          <p14:tracePt t="5268" x="8323263" y="3438525"/>
          <p14:tracePt t="5285" x="8385175" y="3394075"/>
          <p14:tracePt t="5301" x="8439150" y="3313113"/>
          <p14:tracePt t="5318" x="8466138" y="3259138"/>
          <p14:tracePt t="5335" x="8466138" y="3205163"/>
          <p14:tracePt t="5352" x="8466138" y="3133725"/>
          <p14:tracePt t="5368" x="8439150" y="3062288"/>
          <p14:tracePt t="5385" x="8420100" y="3017838"/>
          <p14:tracePt t="5401" x="8375650" y="2990850"/>
          <p14:tracePt t="5418" x="8340725" y="2973388"/>
          <p14:tracePt t="5436" x="8304213" y="2965450"/>
          <p14:tracePt t="5451" x="8277225" y="2955925"/>
          <p14:tracePt t="5469" x="8224838" y="2955925"/>
          <p14:tracePt t="5485" x="8153400" y="2955925"/>
          <p14:tracePt t="5502" x="8062913" y="2965450"/>
          <p14:tracePt t="5518" x="7974013" y="2990850"/>
          <p14:tracePt t="5535" x="7885113" y="3027363"/>
          <p14:tracePt t="5551" x="7848600" y="3044825"/>
          <p14:tracePt t="5551" x="7823200" y="3062288"/>
          <p14:tracePt t="5585" x="7804150" y="3081338"/>
          <p14:tracePt t="5586" x="7786688" y="3089275"/>
          <p14:tracePt t="5602" x="7759700" y="3125788"/>
          <p14:tracePt t="5618" x="7705725" y="3179763"/>
          <p14:tracePt t="5635" x="7626350" y="3241675"/>
          <p14:tracePt t="5652" x="7537450" y="3303588"/>
          <p14:tracePt t="5669" x="7466013" y="3357563"/>
          <p14:tracePt t="5685" x="7402513" y="3394075"/>
          <p14:tracePt t="5702" x="7394575" y="3402013"/>
          <p14:tracePt t="5718" x="7375525" y="3411538"/>
          <p14:tracePt t="5735" x="7367588" y="3419475"/>
          <p14:tracePt t="5752" x="7358063" y="3419475"/>
          <p14:tracePt t="5768" x="7331075" y="3419475"/>
          <p14:tracePt t="5786" x="7286625" y="3419475"/>
          <p14:tracePt t="5802" x="7224713" y="3429000"/>
          <p14:tracePt t="5818" x="7161213" y="3429000"/>
          <p14:tracePt t="5835" x="7099300" y="3429000"/>
          <p14:tracePt t="5852" x="7000875" y="3429000"/>
          <p14:tracePt t="5868" x="6902450" y="3438525"/>
          <p14:tracePt t="5885" x="6831013" y="3438525"/>
          <p14:tracePt t="5902" x="6796088" y="3438525"/>
          <p14:tracePt t="5919" x="6759575" y="3446463"/>
          <p14:tracePt t="5935" x="6715125" y="3455988"/>
          <p14:tracePt t="5952" x="6653213" y="3473450"/>
          <p14:tracePt t="5968" x="6572250" y="3482975"/>
          <p14:tracePt t="5986" x="6537325" y="3500438"/>
          <p14:tracePt t="6002" x="6500813" y="3500438"/>
          <p14:tracePt t="6019" x="6473825" y="3509963"/>
          <p14:tracePt t="6035" x="6446838" y="3517900"/>
          <p14:tracePt t="6052" x="6429375" y="3517900"/>
          <p14:tracePt t="6068" x="6411913" y="3527425"/>
          <p14:tracePt t="6085" x="6375400" y="3536950"/>
          <p14:tracePt t="6102" x="6303963" y="3544888"/>
          <p14:tracePt t="6118" x="6205538" y="3562350"/>
          <p14:tracePt t="6136" x="6116638" y="3571875"/>
          <p14:tracePt t="6152" x="6027738" y="3589338"/>
          <p14:tracePt t="6169" x="5983288" y="3589338"/>
          <p14:tracePt t="6185" x="5946775" y="3598863"/>
          <p14:tracePt t="6202" x="5875338" y="3598863"/>
          <p14:tracePt t="6219" x="5795963" y="3625850"/>
          <p14:tracePt t="6236" x="5661025" y="3652838"/>
          <p14:tracePt t="6252" x="5545138" y="3679825"/>
          <p14:tracePt t="6269" x="5456238" y="3687763"/>
          <p14:tracePt t="6285" x="5384800" y="3687763"/>
          <p14:tracePt t="6303" x="5330825" y="3697288"/>
          <p14:tracePt t="6319" x="5276850" y="3705225"/>
          <p14:tracePt t="6336" x="5232400" y="3705225"/>
          <p14:tracePt t="6352" x="5170488" y="3724275"/>
          <p14:tracePt t="6369" x="5126038" y="3732213"/>
          <p14:tracePt t="6385" x="5089525" y="3732213"/>
          <p14:tracePt t="6402" x="5072063" y="3732213"/>
          <p14:tracePt t="6419" x="5072063" y="3741738"/>
          <p14:tracePt t="6436" x="5072063" y="3751263"/>
          <p14:tracePt t="6453" x="5116513" y="3751263"/>
          <p14:tracePt t="6469" x="5170488" y="3751263"/>
          <p14:tracePt t="6486" x="5180013" y="3751263"/>
          <p14:tracePt t="6961" x="5197475" y="3751263"/>
          <p14:tracePt t="6969" x="5251450" y="3751263"/>
          <p14:tracePt t="6977" x="5303838" y="3714750"/>
          <p14:tracePt t="6985" x="5357813" y="3697288"/>
          <p14:tracePt t="6993" x="5429250" y="3652838"/>
          <p14:tracePt t="7003" x="5465763" y="3625850"/>
          <p14:tracePt t="7019" x="5473700" y="3616325"/>
          <p14:tracePt t="7036" x="5465763" y="3598863"/>
          <p14:tracePt t="7053" x="5402263" y="3581400"/>
          <p14:tracePt t="7070" x="5367338" y="3571875"/>
          <p14:tracePt t="7086" x="5340350" y="3554413"/>
          <p14:tracePt t="7103" x="5303838" y="3544888"/>
          <p14:tracePt t="7119" x="5276850" y="3527425"/>
          <p14:tracePt t="7136" x="5205413" y="3500438"/>
          <p14:tracePt t="7154" x="5160963" y="3482975"/>
          <p14:tracePt t="7170" x="5116513" y="3473450"/>
          <p14:tracePt t="7187" x="5062538" y="3455988"/>
          <p14:tracePt t="7203" x="4991100" y="3446463"/>
          <p14:tracePt t="7220" x="4902200" y="3429000"/>
          <p14:tracePt t="7236" x="4776788" y="3429000"/>
          <p14:tracePt t="7253" x="4616450" y="3419475"/>
          <p14:tracePt t="7270" x="4465638" y="3419475"/>
          <p14:tracePt t="7287" x="4313238" y="3419475"/>
          <p14:tracePt t="7303" x="4160838" y="3419475"/>
          <p14:tracePt t="7320" x="4037013" y="3419475"/>
          <p14:tracePt t="7337" x="3894138" y="3419475"/>
          <p14:tracePt t="7354" x="3830638" y="3419475"/>
          <p14:tracePt t="7370" x="3795713" y="3429000"/>
          <p14:tracePt t="7387" x="3741738" y="3429000"/>
          <p14:tracePt t="7403" x="3705225" y="3438525"/>
          <p14:tracePt t="7420" x="3652838" y="3446463"/>
          <p14:tracePt t="7437" x="3562350" y="3455988"/>
          <p14:tracePt t="7470" x="3455988" y="3465513"/>
          <p14:tracePt t="7470" x="3340100" y="3490913"/>
          <p14:tracePt t="7487" x="3276600" y="3490913"/>
          <p14:tracePt t="7503" x="3214688" y="3509963"/>
          <p14:tracePt t="7520" x="3179763" y="3517900"/>
          <p14:tracePt t="7537" x="3170238" y="3517900"/>
          <p14:tracePt t="7553" x="3160713" y="3517900"/>
          <p14:tracePt t="7571" x="3143250" y="3527425"/>
          <p14:tracePt t="7588" x="3081338" y="3544888"/>
          <p14:tracePt t="7604" x="3027363" y="3571875"/>
          <p14:tracePt t="7621" x="2973388" y="3581400"/>
          <p14:tracePt t="7638" x="2946400" y="3598863"/>
          <p14:tracePt t="7654" x="2911475" y="3625850"/>
          <p14:tracePt t="7671" x="2884488" y="3643313"/>
          <p14:tracePt t="7687" x="2857500" y="3652838"/>
          <p14:tracePt t="7705" x="2840038" y="3660775"/>
          <p14:tracePt t="7722" x="2813050" y="3670300"/>
          <p14:tracePt t="7740" x="2803525" y="3670300"/>
          <p14:tracePt t="7755" x="2786063" y="3679825"/>
          <p14:tracePt t="7772" x="2768600" y="3697288"/>
          <p14:tracePt t="7789" x="2751138" y="3714750"/>
          <p14:tracePt t="7806" x="2724150" y="3724275"/>
          <p14:tracePt t="7822" x="2697163" y="3732213"/>
          <p14:tracePt t="7839" x="2679700" y="3751263"/>
          <p14:tracePt t="7855" x="2660650" y="3768725"/>
          <p14:tracePt t="7872" x="2643188" y="3786188"/>
          <p14:tracePt t="7889" x="2633663" y="3803650"/>
          <p14:tracePt t="7905" x="2616200" y="3813175"/>
          <p14:tracePt t="7939" x="2616200" y="3822700"/>
          <p14:tracePt t="7940" x="2608263" y="3830638"/>
          <p14:tracePt t="7956" x="2608263" y="3840163"/>
          <p14:tracePt t="8019" x="2608263" y="3857625"/>
          <p14:tracePt t="8026" x="2598738" y="3857625"/>
          <p14:tracePt t="8034" x="2589213" y="3867150"/>
          <p14:tracePt t="8042" x="2571750" y="3894138"/>
          <p14:tracePt t="8055" x="2562225" y="3929063"/>
          <p14:tracePt t="8071" x="2544763" y="3956050"/>
          <p14:tracePt t="8089" x="2544763" y="3973513"/>
          <p14:tracePt t="8105" x="2536825" y="3990975"/>
          <p14:tracePt t="8122" x="2536825" y="4010025"/>
          <p14:tracePt t="8138" x="2536825" y="4027488"/>
          <p14:tracePt t="8155" x="2527300" y="4044950"/>
          <p14:tracePt t="8171" x="2527300" y="4081463"/>
          <p14:tracePt t="8188" x="2527300" y="4125913"/>
          <p14:tracePt t="8205" x="2536825" y="4187825"/>
          <p14:tracePt t="8222" x="2554288" y="4241800"/>
          <p14:tracePt t="8238" x="2581275" y="4313238"/>
          <p14:tracePt t="8255" x="2589213" y="4367213"/>
          <p14:tracePt t="8271" x="2625725" y="4419600"/>
          <p14:tracePt t="8288" x="2652713" y="4456113"/>
          <p14:tracePt t="8288" x="2670175" y="4491038"/>
          <p14:tracePt t="8306" x="2687638" y="4537075"/>
          <p14:tracePt t="8322" x="2714625" y="4581525"/>
          <p14:tracePt t="8338" x="2741613" y="4608513"/>
          <p14:tracePt t="8355" x="2759075" y="4633913"/>
          <p14:tracePt t="8372" x="2776538" y="4652963"/>
          <p14:tracePt t="8388" x="2803525" y="4679950"/>
          <p14:tracePt t="8405" x="2822575" y="4687888"/>
          <p14:tracePt t="8422" x="2847975" y="4705350"/>
          <p14:tracePt t="8439" x="2884488" y="4732338"/>
          <p14:tracePt t="8456" x="2911475" y="4751388"/>
          <p14:tracePt t="8472" x="2955925" y="4776788"/>
          <p14:tracePt t="8489" x="2973388" y="4786313"/>
          <p14:tracePt t="8505" x="3017838" y="4803775"/>
          <p14:tracePt t="8522" x="3044825" y="4822825"/>
          <p14:tracePt t="8539" x="3081338" y="4830763"/>
          <p14:tracePt t="8555" x="3108325" y="4848225"/>
          <p14:tracePt t="8572" x="3116263" y="4848225"/>
          <p14:tracePt t="8588" x="3125788" y="4848225"/>
          <p14:tracePt t="8606" x="3133725" y="4848225"/>
          <p14:tracePt t="8622" x="3143250" y="4848225"/>
          <p14:tracePt t="8638" x="3170238" y="4848225"/>
          <p14:tracePt t="8655" x="3205163" y="4848225"/>
          <p14:tracePt t="8672" x="3241675" y="4848225"/>
          <p14:tracePt t="8689" x="3286125" y="4848225"/>
          <p14:tracePt t="8705" x="3330575" y="4848225"/>
          <p14:tracePt t="8722" x="3367088" y="4840288"/>
          <p14:tracePt t="8739" x="3394075" y="4830763"/>
          <p14:tracePt t="8755" x="3429000" y="4813300"/>
          <p14:tracePt t="8772" x="3455988" y="4803775"/>
          <p14:tracePt t="8789" x="3490913" y="4776788"/>
          <p14:tracePt t="8805" x="3517900" y="4776788"/>
          <p14:tracePt t="8822" x="3544888" y="4768850"/>
          <p14:tracePt t="8839" x="3554413" y="4759325"/>
          <p14:tracePt t="8855" x="3571875" y="4759325"/>
          <p14:tracePt t="8872" x="3581400" y="4751388"/>
          <p14:tracePt t="8889" x="3608388" y="4724400"/>
          <p14:tracePt t="8906" x="3633788" y="4705350"/>
          <p14:tracePt t="8923" x="3652838" y="4679950"/>
          <p14:tracePt t="8939" x="3679825" y="4643438"/>
          <p14:tracePt t="8956" x="3687763" y="4616450"/>
          <p14:tracePt t="8972" x="3697288" y="4581525"/>
          <p14:tracePt t="8989" x="3714750" y="4562475"/>
          <p14:tracePt t="9005" x="3724275" y="4537075"/>
          <p14:tracePt t="9022" x="3724275" y="4510088"/>
          <p14:tracePt t="9039" x="3741738" y="4483100"/>
          <p14:tracePt t="9055" x="3741738" y="4446588"/>
          <p14:tracePt t="9073" x="3741738" y="4411663"/>
          <p14:tracePt t="9089" x="3741738" y="4357688"/>
          <p14:tracePt t="9106" x="3741738" y="4313238"/>
          <p14:tracePt t="9122" x="3741738" y="4286250"/>
          <p14:tracePt t="9139" x="3732213" y="4251325"/>
          <p14:tracePt t="9155" x="3732213" y="4205288"/>
          <p14:tracePt t="9172" x="3732213" y="4187825"/>
          <p14:tracePt t="9189" x="3732213" y="4160838"/>
          <p14:tracePt t="9206" x="3732213" y="4125913"/>
          <p14:tracePt t="9222" x="3732213" y="4116388"/>
          <p14:tracePt t="9239" x="3732213" y="4098925"/>
          <p14:tracePt t="9255" x="3732213" y="4081463"/>
          <p14:tracePt t="9273" x="3732213" y="4071938"/>
          <p14:tracePt t="9289" x="3714750" y="4037013"/>
          <p14:tracePt t="9306" x="3705225" y="4010025"/>
          <p14:tracePt t="9322" x="3679825" y="3983038"/>
          <p14:tracePt t="9339" x="3660775" y="3946525"/>
          <p14:tracePt t="9356" x="3643313" y="3929063"/>
          <p14:tracePt t="9372" x="3616325" y="3902075"/>
          <p14:tracePt t="9389" x="3589338" y="3875088"/>
          <p14:tracePt t="9406" x="3581400" y="3867150"/>
          <p14:tracePt t="9423" x="3554413" y="3848100"/>
          <p14:tracePt t="9439" x="3536950" y="3840163"/>
          <p14:tracePt t="9456" x="3517900" y="3830638"/>
          <p14:tracePt t="9456" x="3500438" y="3822700"/>
          <p14:tracePt t="9474" x="3465513" y="3813175"/>
          <p14:tracePt t="9489" x="3429000" y="3795713"/>
          <p14:tracePt t="9506" x="3402013" y="3776663"/>
          <p14:tracePt t="9523" x="3375025" y="3768725"/>
          <p14:tracePt t="9539" x="3340100" y="3751263"/>
          <p14:tracePt t="9556" x="3303588" y="3732213"/>
          <p14:tracePt t="9573" x="3276600" y="3724275"/>
          <p14:tracePt t="9589" x="3241675" y="3724275"/>
          <p14:tracePt t="9606" x="3205163" y="3714750"/>
          <p14:tracePt t="9623" x="3152775" y="3705225"/>
          <p14:tracePt t="9639" x="3108325" y="3705225"/>
          <p14:tracePt t="9656" x="3098800" y="3705225"/>
          <p14:tracePt t="9745" x="3116263" y="3705225"/>
          <p14:tracePt t="9755" x="3143250" y="3705225"/>
          <p14:tracePt t="9755" x="3170238" y="3705225"/>
          <p14:tracePt t="9761" x="3232150" y="3705225"/>
          <p14:tracePt t="9772" x="3429000" y="3714750"/>
          <p14:tracePt t="9789" x="3670300" y="3714750"/>
          <p14:tracePt t="9806" x="3929063" y="3724275"/>
          <p14:tracePt t="9823" x="4152900" y="3724275"/>
          <p14:tracePt t="9840" x="4375150" y="3724275"/>
          <p14:tracePt t="9856" x="4572000" y="3724275"/>
          <p14:tracePt t="9856" x="4670425" y="3724275"/>
          <p14:tracePt t="9874" x="4875213" y="3724275"/>
          <p14:tracePt t="9890" x="5054600" y="3724275"/>
          <p14:tracePt t="9906" x="5214938" y="3724275"/>
          <p14:tracePt t="9923" x="5348288" y="3724275"/>
          <p14:tracePt t="9940" x="5456238" y="3724275"/>
          <p14:tracePt t="9956" x="5599113" y="3724275"/>
          <p14:tracePt t="9973" x="5732463" y="3724275"/>
          <p14:tracePt t="9989" x="5857875" y="3724275"/>
          <p14:tracePt t="10006" x="5991225" y="3724275"/>
          <p14:tracePt t="10023" x="6134100" y="3724275"/>
          <p14:tracePt t="10039" x="6303963" y="3724275"/>
          <p14:tracePt t="10057" x="6456363" y="3714750"/>
          <p14:tracePt t="10073" x="6680200" y="3679825"/>
          <p14:tracePt t="10090" x="6796088" y="3652838"/>
          <p14:tracePt t="10106" x="6875463" y="3633788"/>
          <p14:tracePt t="10123" x="6919913" y="3608388"/>
          <p14:tracePt t="10140" x="6929438" y="3598863"/>
          <p14:tracePt t="10157" x="6946900" y="3581400"/>
          <p14:tracePt t="10173" x="6956425" y="3571875"/>
          <p14:tracePt t="10190" x="6983413" y="3554413"/>
          <p14:tracePt t="10206" x="7010400" y="3536950"/>
          <p14:tracePt t="10223" x="7045325" y="3509963"/>
          <p14:tracePt t="10240" x="7081838" y="3490913"/>
          <p14:tracePt t="10257" x="7126288" y="3473450"/>
          <p14:tracePt t="10257" x="7143750" y="3465513"/>
          <p14:tracePt t="10274" x="7197725" y="3438525"/>
          <p14:tracePt t="10290" x="7251700" y="3411538"/>
          <p14:tracePt t="10306" x="7340600" y="3367088"/>
          <p14:tracePt t="10323" x="7419975" y="3322638"/>
          <p14:tracePt t="10340" x="7518400" y="3259138"/>
          <p14:tracePt t="10357" x="7589838" y="3214688"/>
          <p14:tracePt t="10373" x="7643813" y="3152775"/>
          <p14:tracePt t="10390" x="7705725" y="3108325"/>
          <p14:tracePt t="10407" x="7759700" y="3062288"/>
          <p14:tracePt t="10423" x="7796213" y="3009900"/>
          <p14:tracePt t="10440" x="7840663" y="2965450"/>
          <p14:tracePt t="10457" x="7867650" y="2911475"/>
          <p14:tracePt t="10474" x="7894638" y="2884488"/>
          <p14:tracePt t="10491" x="7902575" y="2857500"/>
          <p14:tracePt t="10507" x="7912100" y="2840038"/>
          <p14:tracePt t="10523" x="7912100" y="2830513"/>
          <p14:tracePt t="10540" x="7920038" y="2813050"/>
          <p14:tracePt t="10557" x="7920038" y="2795588"/>
          <p14:tracePt t="10574" x="7920038" y="2768600"/>
          <p14:tracePt t="10590" x="7920038" y="2741613"/>
          <p14:tracePt t="10607" x="7902575" y="2724150"/>
          <p14:tracePt t="10623" x="7902575" y="2697163"/>
          <p14:tracePt t="10640" x="7885113" y="2679700"/>
          <p14:tracePt t="10657" x="7867650" y="2660650"/>
          <p14:tracePt t="10674" x="7840663" y="2652713"/>
          <p14:tracePt t="10690" x="7804150" y="2633663"/>
          <p14:tracePt t="10708" x="7769225" y="2625725"/>
          <p14:tracePt t="10724" x="7724775" y="2616200"/>
          <p14:tracePt t="10740" x="7688263" y="2608263"/>
          <p14:tracePt t="10757" x="7653338" y="2608263"/>
          <p14:tracePt t="10773" x="7626350" y="2608263"/>
          <p14:tracePt t="10790" x="7581900" y="2608263"/>
          <p14:tracePt t="10807" x="7527925" y="2608263"/>
          <p14:tracePt t="10824" x="7473950" y="2608263"/>
          <p14:tracePt t="10840" x="7412038" y="2616200"/>
          <p14:tracePt t="10840" x="7385050" y="2616200"/>
          <p14:tracePt t="10858" x="7313613" y="2625725"/>
          <p14:tracePt t="10874" x="7232650" y="2652713"/>
          <p14:tracePt t="10890" x="7197725" y="2660650"/>
          <p14:tracePt t="10907" x="7161213" y="2660650"/>
          <p14:tracePt t="10924" x="7143750" y="2660650"/>
          <p14:tracePt t="10940" x="7134225" y="2660650"/>
          <p14:tracePt t="10957" x="7108825" y="2679700"/>
          <p14:tracePt t="10974" x="7062788" y="2687638"/>
          <p14:tracePt t="10991" x="7018338" y="2705100"/>
          <p14:tracePt t="11007" x="6983413" y="2724150"/>
          <p14:tracePt t="11024" x="6965950" y="2741613"/>
          <p14:tracePt t="11040" x="6938963" y="2759075"/>
          <p14:tracePt t="11058" x="6919913" y="2776538"/>
          <p14:tracePt t="11074" x="6902450" y="2803525"/>
          <p14:tracePt t="11091" x="6867525" y="2840038"/>
          <p14:tracePt t="11108" x="6848475" y="2884488"/>
          <p14:tracePt t="11124" x="6840538" y="2911475"/>
          <p14:tracePt t="11141" x="6840538" y="2938463"/>
          <p14:tracePt t="11157" x="6840538" y="2973388"/>
          <p14:tracePt t="11174" x="6840538" y="3009900"/>
          <p14:tracePt t="11191" x="6840538" y="3036888"/>
          <p14:tracePt t="11208" x="6831013" y="3081338"/>
          <p14:tracePt t="11224" x="6831013" y="3108325"/>
          <p14:tracePt t="11224" x="6831013" y="3133725"/>
          <p14:tracePt t="11241" x="6831013" y="3170238"/>
          <p14:tracePt t="11258" x="6858000" y="3205163"/>
          <p14:tracePt t="11274" x="6875463" y="3232150"/>
          <p14:tracePt t="11291" x="6902450" y="3268663"/>
          <p14:tracePt t="11308" x="6911975" y="3295650"/>
          <p14:tracePt t="11324" x="6938963" y="3313113"/>
          <p14:tracePt t="11341" x="6956425" y="3330575"/>
          <p14:tracePt t="11358" x="6965950" y="3348038"/>
          <p14:tracePt t="11374" x="6983413" y="3357563"/>
          <p14:tracePt t="11391" x="7000875" y="3367088"/>
          <p14:tracePt t="11408" x="7027863" y="3367088"/>
          <p14:tracePt t="11424" x="7062788" y="3375025"/>
          <p14:tracePt t="11441" x="7116763" y="3384550"/>
          <p14:tracePt t="11458" x="7180263" y="3394075"/>
          <p14:tracePt t="11474" x="7224713" y="3394075"/>
          <p14:tracePt t="11491" x="7259638" y="3394075"/>
          <p14:tracePt t="11509" x="7304088" y="3384550"/>
          <p14:tracePt t="11524" x="7340600" y="3375025"/>
          <p14:tracePt t="11541" x="7385050" y="3348038"/>
          <p14:tracePt t="11558" x="7429500" y="3322638"/>
          <p14:tracePt t="11574" x="7473950" y="3303588"/>
          <p14:tracePt t="11591" x="7518400" y="3276600"/>
          <p14:tracePt t="11608" x="7562850" y="3241675"/>
          <p14:tracePt t="11625" x="7608888" y="3197225"/>
          <p14:tracePt t="11642" x="7634288" y="3170238"/>
          <p14:tracePt t="11658" x="7653338" y="3125788"/>
          <p14:tracePt t="11675" x="7688263" y="3081338"/>
          <p14:tracePt t="11691" x="7705725" y="3044825"/>
          <p14:tracePt t="11708" x="7724775" y="2990850"/>
          <p14:tracePt t="11725" x="7732713" y="2946400"/>
          <p14:tracePt t="11741" x="7732713" y="2901950"/>
          <p14:tracePt t="11758" x="7732713" y="2874963"/>
          <p14:tracePt t="11774" x="7732713" y="2847975"/>
          <p14:tracePt t="11791" x="7724775" y="2830513"/>
          <p14:tracePt t="11808" x="7715250" y="2803525"/>
          <p14:tracePt t="11824" x="7688263" y="2751138"/>
          <p14:tracePt t="11842" x="7653338" y="2705100"/>
          <p14:tracePt t="11858" x="7616825" y="2679700"/>
          <p14:tracePt t="11875" x="7581900" y="2670175"/>
          <p14:tracePt t="11891" x="7554913" y="2652713"/>
          <p14:tracePt t="11908" x="7483475" y="2643188"/>
          <p14:tracePt t="11925" x="7439025" y="2643188"/>
          <p14:tracePt t="11942" x="7385050" y="2643188"/>
          <p14:tracePt t="11958" x="7348538" y="2643188"/>
          <p14:tracePt t="11975" x="7331075" y="2633663"/>
          <p14:tracePt t="11991" x="7304088" y="2633663"/>
          <p14:tracePt t="11991" x="7286625" y="2633663"/>
          <p14:tracePt t="12009" x="7277100" y="2633663"/>
          <p14:tracePt t="12025" x="7197725" y="2670175"/>
          <p14:tracePt t="12042" x="7143750" y="2705100"/>
          <p14:tracePt t="12058" x="7089775" y="2732088"/>
          <p14:tracePt t="12075" x="7018338" y="2776538"/>
          <p14:tracePt t="12091" x="6991350" y="2813050"/>
          <p14:tracePt t="12108" x="6938963" y="2857500"/>
          <p14:tracePt t="12125" x="6902450" y="2901950"/>
          <p14:tracePt t="12142" x="6867525" y="2928938"/>
          <p14:tracePt t="12158" x="6823075" y="2973388"/>
          <p14:tracePt t="12175" x="6786563" y="3000375"/>
          <p14:tracePt t="12192" x="6724650" y="3036888"/>
          <p14:tracePt t="12208" x="6643688" y="3062288"/>
          <p14:tracePt t="12226" x="6581775" y="3081338"/>
          <p14:tracePt t="12242" x="6473825" y="3108325"/>
          <p14:tracePt t="12258" x="6348413" y="3116263"/>
          <p14:tracePt t="12275" x="6161088" y="3133725"/>
          <p14:tracePt t="12292" x="5919788" y="3152775"/>
          <p14:tracePt t="12309" x="5653088" y="3187700"/>
          <p14:tracePt t="12325" x="5402263" y="3224213"/>
          <p14:tracePt t="12342" x="5197475" y="3259138"/>
          <p14:tracePt t="12359" x="4983163" y="3303588"/>
          <p14:tracePt t="12375" x="4768850" y="3367088"/>
          <p14:tracePt t="12392" x="4562475" y="3429000"/>
          <p14:tracePt t="12408" x="4295775" y="3527425"/>
          <p14:tracePt t="12426" x="4133850" y="3616325"/>
          <p14:tracePt t="12442" x="3990975" y="3670300"/>
          <p14:tracePt t="12459" x="3884613" y="3741738"/>
          <p14:tracePt t="12475" x="3776663" y="3822700"/>
          <p14:tracePt t="12492" x="3643313" y="3875088"/>
          <p14:tracePt t="12509" x="3562350" y="3919538"/>
          <p14:tracePt t="12525" x="3473450" y="3946525"/>
          <p14:tracePt t="12543" x="3429000" y="3973513"/>
          <p14:tracePt t="12559" x="3367088" y="3983038"/>
          <p14:tracePt t="12575" x="3330575" y="3990975"/>
          <p14:tracePt t="12592" x="3286125" y="4000500"/>
          <p14:tracePt t="12592" x="3259138" y="4000500"/>
          <p14:tracePt t="12609" x="3232150" y="4010025"/>
          <p14:tracePt t="12625" x="3214688" y="4017963"/>
          <p14:tracePt t="12665" x="3205163" y="4017963"/>
          <p14:tracePt t="12697" x="3197225" y="4017963"/>
          <p14:tracePt t="12713" x="3187700" y="4017963"/>
          <p14:tracePt t="12810" x="3205163" y="4027488"/>
          <p14:tracePt t="12817" x="3224213" y="4044950"/>
          <p14:tracePt t="12825" x="3241675" y="4054475"/>
          <p14:tracePt t="12833" x="3268663" y="4081463"/>
          <p14:tracePt t="12842" x="3303588" y="4098925"/>
          <p14:tracePt t="12859" x="3313113" y="4108450"/>
          <p14:tracePt t="12876" x="3322638" y="4108450"/>
          <p14:tracePt t="12892" x="3340100" y="4108450"/>
          <p14:tracePt t="12909" x="3348038" y="4108450"/>
          <p14:tracePt t="12926" x="3367088" y="4098925"/>
          <p14:tracePt t="12942" x="3375025" y="4081463"/>
          <p14:tracePt t="12959" x="3402013" y="4071938"/>
          <p14:tracePt t="12975" x="3411538" y="4062413"/>
          <p14:tracePt t="12992" x="3419475" y="4044950"/>
          <p14:tracePt t="13010" x="3419475" y="4037013"/>
          <p14:tracePt t="13026" x="3419475" y="4017963"/>
          <p14:tracePt t="13042" x="3419475" y="4010025"/>
          <p14:tracePt t="13081" x="3419475" y="4000500"/>
          <p14:tracePt t="13105" x="3419475" y="3990975"/>
          <p14:tracePt t="13113" x="3419475" y="3983038"/>
          <p14:tracePt t="13121" x="3411538" y="3983038"/>
          <p14:tracePt t="13126" x="3402013" y="3983038"/>
          <p14:tracePt t="13209" x="3394075" y="3983038"/>
          <p14:tracePt t="13241" x="3384550" y="3983038"/>
          <p14:tracePt t="13402" x="3375025" y="3983038"/>
          <p14:tracePt t="13425" x="3367088" y="3983038"/>
          <p14:tracePt t="13433" x="3367088" y="3990975"/>
          <p14:tracePt t="13449" x="3357563" y="3990975"/>
          <p14:tracePt t="13457" x="3357563" y="4000500"/>
          <p14:tracePt t="13465" x="3348038" y="4000500"/>
          <p14:tracePt t="13476" x="3348038" y="4010025"/>
          <p14:tracePt t="13492" x="3348038" y="4017963"/>
          <p14:tracePt t="13509" x="3340100" y="4027488"/>
          <p14:tracePt t="13527" x="3322638" y="4037013"/>
          <p14:tracePt t="13543" x="3322638" y="4044950"/>
          <p14:tracePt t="13559" x="3313113" y="4054475"/>
          <p14:tracePt t="13577" x="3313113" y="4062413"/>
          <p14:tracePt t="13593" x="3313113" y="4081463"/>
          <p14:tracePt t="13610" x="3313113" y="4089400"/>
          <p14:tracePt t="13626" x="3303588" y="4098925"/>
          <p14:tracePt t="13643" x="3303588" y="4116388"/>
          <p14:tracePt t="13659" x="3295650" y="4133850"/>
          <p14:tracePt t="13676" x="3286125" y="4160838"/>
          <p14:tracePt t="13693" x="3276600" y="4179888"/>
          <p14:tracePt t="13709" x="3276600" y="4197350"/>
          <p14:tracePt t="13727" x="3276600" y="4205288"/>
          <p14:tracePt t="13743" x="3276600" y="4214813"/>
          <p14:tracePt t="13760" x="3276600" y="4232275"/>
          <p14:tracePt t="13776" x="3276600" y="4268788"/>
          <p14:tracePt t="13793" x="3276600" y="4286250"/>
          <p14:tracePt t="13810" x="3276600" y="4322763"/>
          <p14:tracePt t="13827" x="3276600" y="4348163"/>
          <p14:tracePt t="13843" x="3276600" y="4394200"/>
          <p14:tracePt t="13860" x="3276600" y="4419600"/>
          <p14:tracePt t="13876" x="3276600" y="4446588"/>
          <p14:tracePt t="13893" x="3276600" y="4465638"/>
          <p14:tracePt t="13909" x="3276600" y="4473575"/>
          <p14:tracePt t="13927" x="3276600" y="4483100"/>
          <p14:tracePt t="13943" x="3276600" y="4491038"/>
          <p14:tracePt t="14017" x="3268663" y="4483100"/>
          <p14:tracePt t="14026" x="3241675" y="4483100"/>
          <p14:tracePt t="14027" x="3205163" y="4446588"/>
          <p14:tracePt t="14044" x="3143250" y="4402138"/>
          <p14:tracePt t="14060" x="3036888" y="4348163"/>
          <p14:tracePt t="14077" x="2884488" y="4241800"/>
          <p14:tracePt t="14093" x="2751138" y="4170363"/>
          <p14:tracePt t="14110" x="2633663" y="4081463"/>
          <p14:tracePt t="14126" x="2500313" y="4027488"/>
          <p14:tracePt t="14143" x="2357438" y="3983038"/>
          <p14:tracePt t="14160" x="2241550" y="3938588"/>
          <p14:tracePt t="14160" x="2187575" y="3929063"/>
          <p14:tracePt t="14177" x="2125663" y="3911600"/>
          <p14:tracePt t="14193" x="2098675" y="3902075"/>
          <p14:tracePt t="14210" x="2089150" y="3902075"/>
          <p14:tracePt t="14226" x="2044700" y="3894138"/>
          <p14:tracePt t="14244" x="1965325" y="3884613"/>
          <p14:tracePt t="14260" x="1857375" y="3884613"/>
          <p14:tracePt t="14276" x="1768475" y="3867150"/>
          <p14:tracePt t="14293" x="1714500" y="3857625"/>
          <p14:tracePt t="14310" x="1670050" y="3848100"/>
          <p14:tracePt t="14327" x="1670050" y="3840163"/>
          <p14:tracePt t="14369" x="1652588" y="3840163"/>
          <p14:tracePt t="14377" x="1633538" y="3840163"/>
          <p14:tracePt t="14393" x="1562100" y="3848100"/>
          <p14:tracePt t="14394" x="1455738" y="3848100"/>
          <p14:tracePt t="14410" x="1366838" y="3857625"/>
          <p14:tracePt t="14427" x="1303338" y="3875088"/>
          <p14:tracePt t="14443" x="1268413" y="3875088"/>
          <p14:tracePt t="14513" x="1258888" y="3875088"/>
          <p14:tracePt t="14529" x="1241425" y="3875088"/>
          <p14:tracePt t="14539" x="1214438" y="3894138"/>
          <p14:tracePt t="14545" x="1196975" y="3911600"/>
          <p14:tracePt t="14559" x="1169988" y="3911600"/>
          <p14:tracePt t="14560" x="1071563" y="3973513"/>
          <p14:tracePt t="14576" x="965200" y="4027488"/>
          <p14:tracePt t="14593" x="938213" y="4054475"/>
          <p14:tracePt t="14609" x="938213" y="4062413"/>
          <p14:tracePt t="14628" x="938213" y="4089400"/>
          <p14:tracePt t="14644" x="928688" y="4125913"/>
          <p14:tracePt t="14660" x="919163" y="4170363"/>
          <p14:tracePt t="14677" x="919163" y="4241800"/>
          <p14:tracePt t="14693" x="919163" y="4295775"/>
          <p14:tracePt t="14710" x="919163" y="4330700"/>
          <p14:tracePt t="14727" x="919163" y="4357688"/>
          <p14:tracePt t="14744" x="946150" y="4375150"/>
          <p14:tracePt t="14760" x="965200" y="4402138"/>
          <p14:tracePt t="14777" x="982663" y="4411663"/>
          <p14:tracePt t="14794" x="1009650" y="4419600"/>
          <p14:tracePt t="14811" x="1044575" y="4438650"/>
          <p14:tracePt t="14828" x="1081088" y="4446588"/>
          <p14:tracePt t="14844" x="1125538" y="4446588"/>
          <p14:tracePt t="14861" x="1179513" y="4446588"/>
          <p14:tracePt t="14878" x="1214438" y="4446588"/>
          <p14:tracePt t="14894" x="1295400" y="4438650"/>
          <p14:tracePt t="14911" x="1366838" y="4411663"/>
          <p14:tracePt t="14927" x="1446213" y="4367213"/>
          <p14:tracePt t="14944" x="1490663" y="4322763"/>
          <p14:tracePt t="14961" x="1527175" y="4259263"/>
          <p14:tracePt t="14978" x="1544638" y="4205288"/>
          <p14:tracePt t="14994" x="1554163" y="4160838"/>
          <p14:tracePt t="15011" x="1554163" y="4108450"/>
          <p14:tracePt t="15028" x="1536700" y="4062413"/>
          <p14:tracePt t="15045" x="1509713" y="4017963"/>
          <p14:tracePt t="15061" x="1473200" y="3973513"/>
          <p14:tracePt t="15078" x="1411288" y="3938588"/>
          <p14:tracePt t="15094" x="1366838" y="3902075"/>
          <p14:tracePt t="15111" x="1339850" y="3902075"/>
          <p14:tracePt t="15128" x="1330325" y="3894138"/>
          <p14:tracePt t="15144" x="1295400" y="3884613"/>
          <p14:tracePt t="15161" x="1268413" y="3884613"/>
          <p14:tracePt t="15178" x="1250950" y="3902075"/>
          <p14:tracePt t="15194" x="1241425" y="3919538"/>
          <p14:tracePt t="15211" x="1223963" y="3946525"/>
          <p14:tracePt t="15228" x="1223963" y="3983038"/>
          <p14:tracePt t="15244" x="1223963" y="4037013"/>
          <p14:tracePt t="15261" x="1223963" y="4098925"/>
          <p14:tracePt t="15278" x="1223963" y="4179888"/>
          <p14:tracePt t="15294" x="1276350" y="4286250"/>
          <p14:tracePt t="15311" x="1357313" y="4402138"/>
          <p14:tracePt t="15328" x="1473200" y="4518025"/>
          <p14:tracePt t="15344" x="1714500" y="4679950"/>
          <p14:tracePt t="15361" x="1946275" y="4795838"/>
          <p14:tracePt t="15378" x="2197100" y="4911725"/>
          <p14:tracePt t="15394" x="2438400" y="5010150"/>
          <p14:tracePt t="15411" x="2697163" y="5054600"/>
          <p14:tracePt t="15428" x="2901950" y="5072063"/>
          <p14:tracePt t="15444" x="3089275" y="5072063"/>
          <p14:tracePt t="15461" x="3251200" y="5045075"/>
          <p14:tracePt t="15478" x="3357563" y="4991100"/>
          <p14:tracePt t="15494" x="3455988" y="4938713"/>
          <p14:tracePt t="15511" x="3517900" y="4884738"/>
          <p14:tracePt t="15528" x="3581400" y="4822825"/>
          <p14:tracePt t="15528" x="3616325" y="4786313"/>
          <p14:tracePt t="15545" x="3679825" y="4714875"/>
          <p14:tracePt t="15562" x="3732213" y="4625975"/>
          <p14:tracePt t="15578" x="3795713" y="4562475"/>
          <p14:tracePt t="15594" x="3840163" y="4500563"/>
          <p14:tracePt t="15612" x="3919538" y="4429125"/>
          <p14:tracePt t="15628" x="3956050" y="4375150"/>
          <p14:tracePt t="15645" x="3983038" y="4313238"/>
          <p14:tracePt t="15661" x="4017963" y="4241800"/>
          <p14:tracePt t="15678" x="4044950" y="4179888"/>
          <p14:tracePt t="15694" x="4054475" y="4133850"/>
          <p14:tracePt t="15711" x="4054475" y="4098925"/>
          <p14:tracePt t="15728" x="4044950" y="4062413"/>
          <p14:tracePt t="15744" x="4010025" y="4010025"/>
          <p14:tracePt t="15762" x="3990975" y="3983038"/>
          <p14:tracePt t="15783" x="3956050" y="3956050"/>
          <p14:tracePt t="15795" x="3894138" y="3929063"/>
          <p14:tracePt t="15811" x="3830638" y="3894138"/>
          <p14:tracePt t="15828" x="3759200" y="3857625"/>
          <p14:tracePt t="15845" x="3697288" y="3822700"/>
          <p14:tracePt t="15862" x="3616325" y="3776663"/>
          <p14:tracePt t="15878" x="3544888" y="3751263"/>
          <p14:tracePt t="15895" x="3465513" y="3732213"/>
          <p14:tracePt t="15911" x="3384550" y="3732213"/>
          <p14:tracePt t="15929" x="3340100" y="3714750"/>
          <p14:tracePt t="15945" x="3268663" y="3714750"/>
          <p14:tracePt t="15962" x="3205163" y="3714750"/>
          <p14:tracePt t="15978" x="3152775" y="3714750"/>
          <p14:tracePt t="15995" x="3108325" y="3714750"/>
          <p14:tracePt t="16011" x="3062288" y="3732213"/>
          <p14:tracePt t="16028" x="3017838" y="3741738"/>
          <p14:tracePt t="16045" x="2982913" y="3768725"/>
          <p14:tracePt t="16063" x="2946400" y="3795713"/>
          <p14:tracePt t="16078" x="2911475" y="3830638"/>
          <p14:tracePt t="16095" x="2857500" y="3875088"/>
          <p14:tracePt t="16112" x="2786063" y="3946525"/>
          <p14:tracePt t="16128" x="2705100" y="4062413"/>
          <p14:tracePt t="16146" x="2670175" y="4133850"/>
          <p14:tracePt t="16162" x="2652713" y="4205288"/>
          <p14:tracePt t="16178" x="2652713" y="4295775"/>
          <p14:tracePt t="16195" x="2687638" y="4402138"/>
          <p14:tracePt t="16212" x="2741613" y="4491038"/>
          <p14:tracePt t="16228" x="2813050" y="4616450"/>
          <p14:tracePt t="16245" x="2884488" y="4732338"/>
          <p14:tracePt t="16262" x="2965450" y="4848225"/>
          <p14:tracePt t="16279" x="3027363" y="4956175"/>
          <p14:tracePt t="16295" x="3098800" y="5027613"/>
          <p14:tracePt t="16312" x="3205163" y="5081588"/>
          <p14:tracePt t="16329" x="3259138" y="5099050"/>
          <p14:tracePt t="16346" x="3295650" y="5116513"/>
          <p14:tracePt t="16362" x="3357563" y="5126038"/>
          <p14:tracePt t="16379" x="3429000" y="5133975"/>
          <p14:tracePt t="16395" x="3500438" y="5133975"/>
          <p14:tracePt t="16412" x="3571875" y="5133975"/>
          <p14:tracePt t="16429" x="3633788" y="5089525"/>
          <p14:tracePt t="16446" x="3660775" y="5054600"/>
          <p14:tracePt t="16462" x="3679825" y="5018088"/>
          <p14:tracePt t="16479" x="3687763" y="5000625"/>
          <p14:tracePt t="16495" x="3687763" y="4991100"/>
          <p14:tracePt t="16609" x="3697288" y="5000625"/>
          <p14:tracePt t="16633" x="3714750" y="5010150"/>
          <p14:tracePt t="16641" x="3714750" y="5018088"/>
          <p14:tracePt t="16649" x="3732213" y="5027613"/>
          <p14:tracePt t="16665" x="3751263" y="5045075"/>
          <p14:tracePt t="16666" x="3768725" y="5045075"/>
          <p14:tracePt t="16679" x="3776663" y="5062538"/>
          <p14:tracePt t="16696" x="3795713" y="5062538"/>
          <p14:tracePt t="16712" x="3813175" y="5072063"/>
          <p14:tracePt t="16712" x="3822700" y="5072063"/>
          <p14:tracePt t="16729" x="3848100" y="5089525"/>
          <p14:tracePt t="16769" x="3857625" y="5089525"/>
          <p14:tracePt t="16841" x="3867150" y="5089525"/>
          <p14:tracePt t="16873" x="3867150" y="5072063"/>
          <p14:tracePt t="16881" x="3867150" y="5062538"/>
          <p14:tracePt t="16889" x="3857625" y="5054600"/>
          <p14:tracePt t="16897" x="3830638" y="5027613"/>
          <p14:tracePt t="16912" x="3776663" y="4973638"/>
          <p14:tracePt t="16929" x="3741738" y="4946650"/>
          <p14:tracePt t="16946" x="3697288" y="4911725"/>
          <p14:tracePt t="16963" x="3679825" y="4894263"/>
          <p14:tracePt t="16980" x="3660775" y="4884738"/>
          <p14:tracePt t="16996" x="3652838" y="4875213"/>
          <p14:tracePt t="17013" x="3643313" y="4875213"/>
          <p14:tracePt t="17029" x="3625850" y="4857750"/>
          <p14:tracePt t="17046" x="3589338" y="4830763"/>
          <p14:tracePt t="17063" x="3544888" y="4813300"/>
          <p14:tracePt t="17081" x="3517900" y="4786313"/>
          <p14:tracePt t="17096" x="3419475" y="4724400"/>
          <p14:tracePt t="17113" x="3224213" y="4633913"/>
          <p14:tracePt t="17129" x="3017838" y="4537075"/>
          <p14:tracePt t="17146" x="2776538" y="4429125"/>
          <p14:tracePt t="17163" x="2562225" y="4303713"/>
          <p14:tracePt t="17179" x="2401888" y="4241800"/>
          <p14:tracePt t="17196" x="2322513" y="4205288"/>
          <p14:tracePt t="17213" x="2241550" y="4197350"/>
          <p14:tracePt t="17229" x="2152650" y="4197350"/>
          <p14:tracePt t="17246" x="2044700" y="4197350"/>
          <p14:tracePt t="17263" x="1919288" y="4205288"/>
          <p14:tracePt t="17279" x="1768475" y="4224338"/>
          <p14:tracePt t="17297" x="1652588" y="4241800"/>
          <p14:tracePt t="17313" x="1536700" y="4276725"/>
          <p14:tracePt t="17330" x="1500188" y="4303713"/>
          <p14:tracePt t="17346" x="1490663" y="4303713"/>
          <p14:tracePt t="17363" x="1490663" y="4313238"/>
          <p14:tracePt t="17409" x="1473200" y="4322763"/>
          <p14:tracePt t="17417" x="1455738" y="4330700"/>
          <p14:tracePt t="17435" x="1455738" y="4340225"/>
          <p14:tracePt t="17436" x="1455738" y="4348163"/>
          <p14:tracePt t="17446" x="1446213" y="4357688"/>
          <p14:tracePt t="17463" x="1428750" y="4375150"/>
          <p14:tracePt t="17479" x="1374775" y="4411663"/>
          <p14:tracePt t="17498" x="1347788" y="4438650"/>
          <p14:tracePt t="17513" x="1330325" y="4465638"/>
          <p14:tracePt t="17569" x="1330325" y="4473575"/>
          <p14:tracePt t="17609" x="1330325" y="4491038"/>
          <p14:tracePt t="17641" x="1330325" y="4500563"/>
          <p14:tracePt t="18002" x="1339850" y="4510088"/>
          <p14:tracePt t="18009" x="1347788" y="4518025"/>
          <p14:tracePt t="18019" x="1374775" y="4527550"/>
          <p14:tracePt t="18030" x="1393825" y="4545013"/>
          <p14:tracePt t="18031" x="1455738" y="4572000"/>
          <p14:tracePt t="18047" x="1527175" y="4608513"/>
          <p14:tracePt t="18064" x="1598613" y="4652963"/>
          <p14:tracePt t="18064" x="1643063" y="4670425"/>
          <p14:tracePt t="18081" x="1704975" y="4687888"/>
          <p14:tracePt t="18081" x="1776413" y="4705350"/>
          <p14:tracePt t="18097" x="1928813" y="4741863"/>
          <p14:tracePt t="18113" x="2108200" y="4786313"/>
          <p14:tracePt t="18130" x="2312988" y="4830763"/>
          <p14:tracePt t="18147" x="2536825" y="4857750"/>
          <p14:tracePt t="18164" x="2803525" y="4867275"/>
          <p14:tracePt t="18180" x="3062288" y="4875213"/>
          <p14:tracePt t="18197" x="3322638" y="4875213"/>
          <p14:tracePt t="18213" x="3500438" y="4875213"/>
          <p14:tracePt t="18230" x="3616325" y="4875213"/>
          <p14:tracePt t="18247" x="3670300" y="4857750"/>
          <p14:tracePt t="18263" x="3714750" y="4830763"/>
          <p14:tracePt t="18280" x="3741738" y="4803775"/>
          <p14:tracePt t="18297" x="3741738" y="4786313"/>
          <p14:tracePt t="18314" x="3759200" y="4751388"/>
          <p14:tracePt t="18330" x="3768725" y="4714875"/>
          <p14:tracePt t="18347" x="3768725" y="4679950"/>
          <p14:tracePt t="18363" x="3768725" y="4660900"/>
          <p14:tracePt t="18381" x="3768725" y="4633913"/>
          <p14:tracePt t="18397" x="3751263" y="4608513"/>
          <p14:tracePt t="18414" x="3741738" y="4589463"/>
          <p14:tracePt t="18430" x="3714750" y="4562475"/>
          <p14:tracePt t="18447" x="3687763" y="4545013"/>
          <p14:tracePt t="18464" x="3633788" y="4527550"/>
          <p14:tracePt t="18464" x="3608388" y="4527550"/>
          <p14:tracePt t="18481" x="3581400" y="4500563"/>
          <p14:tracePt t="18497" x="3562350" y="4491038"/>
          <p14:tracePt t="18514" x="3527425" y="4483100"/>
          <p14:tracePt t="18530" x="3455988" y="4473575"/>
          <p14:tracePt t="18548" x="3340100" y="4473575"/>
          <p14:tracePt t="18564" x="3251200" y="4465638"/>
          <p14:tracePt t="18580" x="3224213" y="4465638"/>
          <p14:tracePt t="18616" x="3224213" y="4473575"/>
          <p14:tracePt t="18618" x="3224213" y="4483100"/>
          <p14:tracePt t="18630" x="3313113" y="4518025"/>
          <p14:tracePt t="18647" x="3455988" y="4572000"/>
          <p14:tracePt t="18664" x="3759200" y="4652963"/>
          <p14:tracePt t="18680" x="4608513" y="4705350"/>
          <p14:tracePt t="18698" x="5143500" y="4768850"/>
          <p14:tracePt t="18714" x="5661025" y="4822825"/>
          <p14:tracePt t="18731" x="6054725" y="4857750"/>
          <p14:tracePt t="18747" x="6323013" y="4875213"/>
          <p14:tracePt t="18764" x="6537325" y="4884738"/>
          <p14:tracePt t="18781" x="6653213" y="4884738"/>
          <p14:tracePt t="18800" x="6751638" y="4867275"/>
          <p14:tracePt t="18814" x="6823075" y="4857750"/>
          <p14:tracePt t="18831" x="6875463" y="4857750"/>
          <p14:tracePt t="18847" x="6929438" y="4848225"/>
          <p14:tracePt t="18864" x="6991350" y="4848225"/>
          <p14:tracePt t="18881" x="7037388" y="4830763"/>
          <p14:tracePt t="18898" x="7072313" y="4822825"/>
          <p14:tracePt t="18914" x="7205663" y="4813300"/>
          <p14:tracePt t="18931" x="7456488" y="4795838"/>
          <p14:tracePt t="18948" x="7697788" y="4786313"/>
          <p14:tracePt t="18964" x="7867650" y="4786313"/>
          <p14:tracePt t="18981" x="7966075" y="4786313"/>
          <p14:tracePt t="18998" x="7991475" y="4776788"/>
          <p14:tracePt t="19033" x="7991475" y="4759325"/>
          <p14:tracePt t="19049" x="7991475" y="4751388"/>
          <p14:tracePt t="19050" x="7991475" y="4732338"/>
          <p14:tracePt t="19064" x="7991475" y="4687888"/>
          <p14:tracePt t="19081" x="7983538" y="4625975"/>
          <p14:tracePt t="19099" x="7956550" y="4562475"/>
          <p14:tracePt t="19114" x="7858125" y="4500563"/>
          <p14:tracePt t="19131" x="7705725" y="4419600"/>
          <p14:tracePt t="19148" x="7545388" y="4330700"/>
          <p14:tracePt t="19164" x="7348538" y="4259263"/>
          <p14:tracePt t="19181" x="7180263" y="4197350"/>
          <p14:tracePt t="19198" x="7000875" y="4170363"/>
          <p14:tracePt t="19214" x="6823075" y="4160838"/>
          <p14:tracePt t="19231" x="6661150" y="4160838"/>
          <p14:tracePt t="19248" x="6537325" y="4152900"/>
          <p14:tracePt t="19264" x="6473825" y="4152900"/>
          <p14:tracePt t="19337" x="6465888" y="4152900"/>
          <p14:tracePt t="19345" x="6456363" y="4152900"/>
          <p14:tracePt t="19345" x="6446838" y="4160838"/>
          <p14:tracePt t="19353" x="6438900" y="4170363"/>
          <p14:tracePt t="19364" x="6419850" y="4179888"/>
          <p14:tracePt t="19381" x="6419850" y="4187825"/>
          <p14:tracePt t="19433" x="6429375" y="4197350"/>
          <p14:tracePt t="19442" x="6438900" y="4205288"/>
          <p14:tracePt t="19442" x="6446838" y="4205288"/>
          <p14:tracePt t="19473" x="6465888" y="4214813"/>
          <p14:tracePt t="19481" x="6465888" y="4224338"/>
          <p14:tracePt t="19489" x="6491288" y="4224338"/>
          <p14:tracePt t="19498" x="6491288" y="4232275"/>
          <p14:tracePt t="19514" x="6500813" y="4259263"/>
          <p14:tracePt t="19532" x="6510338" y="4295775"/>
          <p14:tracePt t="19548" x="6510338" y="4340225"/>
          <p14:tracePt t="19565" x="6518275" y="4384675"/>
          <p14:tracePt t="19581" x="6527800" y="4438650"/>
          <p14:tracePt t="19598" x="6554788" y="4483100"/>
          <p14:tracePt t="19615" x="6572250" y="4527550"/>
          <p14:tracePt t="19631" x="6581775" y="4562475"/>
          <p14:tracePt t="19648" x="6608763" y="4598988"/>
          <p14:tracePt t="19665" x="6616700" y="4608513"/>
          <p14:tracePt t="19682" x="6626225" y="4608513"/>
          <p14:tracePt t="19698" x="6643688" y="4608513"/>
          <p14:tracePt t="19715" x="6680200" y="4608513"/>
          <p14:tracePt t="19731" x="6724650" y="4616450"/>
          <p14:tracePt t="19748" x="6769100" y="4625975"/>
          <p14:tracePt t="19765" x="6813550" y="4633913"/>
          <p14:tracePt t="19782" x="6875463" y="4633913"/>
          <p14:tracePt t="19798" x="6956425" y="4633913"/>
          <p14:tracePt t="19815" x="7054850" y="4633913"/>
          <p14:tracePt t="19831" x="7099300" y="4616450"/>
          <p14:tracePt t="19849" x="7153275" y="4589463"/>
          <p14:tracePt t="19865" x="7161213" y="4572000"/>
          <p14:tracePt t="19882" x="7188200" y="4562475"/>
          <p14:tracePt t="19898" x="7215188" y="4554538"/>
          <p14:tracePt t="19915" x="7232650" y="4554538"/>
          <p14:tracePt t="19931" x="7259638" y="4545013"/>
          <p14:tracePt t="19949" x="7286625" y="4545013"/>
          <p14:tracePt t="19965" x="7304088" y="4545013"/>
          <p14:tracePt t="19982" x="7331075" y="4545013"/>
          <p14:tracePt t="19998" x="7375525" y="4545013"/>
          <p14:tracePt t="20015" x="7439025" y="4545013"/>
          <p14:tracePt t="20032" x="7537450" y="4537075"/>
          <p14:tracePt t="20048" x="7680325" y="4491038"/>
          <p14:tracePt t="20066" x="7777163" y="4446588"/>
          <p14:tracePt t="20082" x="7840663" y="4411663"/>
          <p14:tracePt t="20098" x="7858125" y="4357688"/>
          <p14:tracePt t="20116" x="7858125" y="4322763"/>
          <p14:tracePt t="20132" x="7858125" y="4268788"/>
          <p14:tracePt t="20148" x="7823200" y="4197350"/>
          <p14:tracePt t="20166" x="7786688" y="4108450"/>
          <p14:tracePt t="20182" x="7715250" y="4044950"/>
          <p14:tracePt t="20199" x="7653338" y="3965575"/>
          <p14:tracePt t="20215" x="7562850" y="3902075"/>
          <p14:tracePt t="20232" x="7466013" y="3848100"/>
          <p14:tracePt t="20248" x="7375525" y="3795713"/>
          <p14:tracePt t="20266" x="7296150" y="3786188"/>
          <p14:tracePt t="20282" x="7224713" y="3776663"/>
          <p14:tracePt t="20299" x="7153275" y="3776663"/>
          <p14:tracePt t="20315" x="7062788" y="3786188"/>
          <p14:tracePt t="20332" x="7000875" y="3795713"/>
          <p14:tracePt t="20349" x="6867525" y="3813175"/>
          <p14:tracePt t="20366" x="6813550" y="3822700"/>
          <p14:tracePt t="20382" x="6769100" y="3840163"/>
          <p14:tracePt t="20399" x="6715125" y="3848100"/>
          <p14:tracePt t="20415" x="6680200" y="3875088"/>
          <p14:tracePt t="20432" x="6626225" y="3919538"/>
          <p14:tracePt t="20449" x="6562725" y="3965575"/>
          <p14:tracePt t="20465" x="6500813" y="4017963"/>
          <p14:tracePt t="20482" x="6446838" y="4081463"/>
          <p14:tracePt t="20499" x="6438900" y="4152900"/>
          <p14:tracePt t="20516" x="6438900" y="4205288"/>
          <p14:tracePt t="20532" x="6429375" y="4259263"/>
          <p14:tracePt t="20549" x="6429375" y="4313238"/>
          <p14:tracePt t="20565" x="6429375" y="4394200"/>
          <p14:tracePt t="20582" x="6438900" y="4446588"/>
          <p14:tracePt t="20599" x="6473825" y="4518025"/>
          <p14:tracePt t="20615" x="6491288" y="4581525"/>
          <p14:tracePt t="20615" x="6518275" y="4598988"/>
          <p14:tracePt t="20633" x="6554788" y="4660900"/>
          <p14:tracePt t="20650" x="6589713" y="4697413"/>
          <p14:tracePt t="20666" x="6616700" y="4724400"/>
          <p14:tracePt t="20683" x="6653213" y="4741863"/>
          <p14:tracePt t="20699" x="6670675" y="4751388"/>
          <p14:tracePt t="20716" x="6751638" y="4776788"/>
          <p14:tracePt t="20732" x="6831013" y="4786313"/>
          <p14:tracePt t="20749" x="6894513" y="4803775"/>
          <p14:tracePt t="20766" x="6991350" y="4803775"/>
          <p14:tracePt t="20782" x="7081838" y="4813300"/>
          <p14:tracePt t="20799" x="7215188" y="4803775"/>
          <p14:tracePt t="20820" x="7242175" y="4795838"/>
          <p14:tracePt t="20832" x="7348538" y="4741863"/>
          <p14:tracePt t="20849" x="7394575" y="4697413"/>
          <p14:tracePt t="20866" x="7429500" y="4652963"/>
          <p14:tracePt t="20882" x="7456488" y="4598988"/>
          <p14:tracePt t="20900" x="7483475" y="4537075"/>
          <p14:tracePt t="20916" x="7491413" y="4510088"/>
          <p14:tracePt t="20933" x="7491413" y="4465638"/>
          <p14:tracePt t="20949" x="7491413" y="4419600"/>
          <p14:tracePt t="20966" x="7483475" y="4394200"/>
          <p14:tracePt t="20982" x="7466013" y="4375150"/>
          <p14:tracePt t="20999" x="7456488" y="4367213"/>
          <p14:tracePt t="21016" x="7456488" y="4348163"/>
          <p14:tracePt t="21033" x="7456488" y="4313238"/>
          <p14:tracePt t="21049" x="7500938" y="4232275"/>
          <p14:tracePt t="21066" x="7572375" y="4116388"/>
          <p14:tracePt t="21082" x="7653338" y="3973513"/>
          <p14:tracePt t="21099" x="7705725" y="3830638"/>
          <p14:tracePt t="21116" x="7715250" y="3724275"/>
          <p14:tracePt t="21134" x="7715250" y="3660775"/>
          <p14:tracePt t="21149" x="7697788" y="3598863"/>
          <p14:tracePt t="21166" x="7670800" y="3571875"/>
          <p14:tracePt t="21183" x="7653338" y="3536950"/>
          <p14:tracePt t="21199" x="7643813" y="3500438"/>
          <p14:tracePt t="21199" x="7634288" y="3482975"/>
          <p14:tracePt t="21217" x="7616825" y="3446463"/>
          <p14:tracePt t="21233" x="7608888" y="3411538"/>
          <p14:tracePt t="21250" x="7599363" y="3375025"/>
          <p14:tracePt t="21266" x="7589838" y="3340100"/>
          <p14:tracePt t="21283" x="7589838" y="3303588"/>
          <p14:tracePt t="21299" x="7589838" y="3276600"/>
          <p14:tracePt t="21317" x="7589838" y="3259138"/>
          <p14:tracePt t="21333" x="7599363" y="3224213"/>
          <p14:tracePt t="21350" x="7616825" y="3187700"/>
          <p14:tracePt t="21366" x="7626350" y="3152775"/>
          <p14:tracePt t="21383" x="7634288" y="3116263"/>
          <p14:tracePt t="21399" x="7634288" y="3071813"/>
          <p14:tracePt t="21417" x="7634288" y="3027363"/>
          <p14:tracePt t="21433" x="7634288" y="2990850"/>
          <p14:tracePt t="21449" x="7634288" y="2965450"/>
          <p14:tracePt t="21466" x="7634288" y="2946400"/>
          <p14:tracePt t="21483" x="7634288" y="2928938"/>
          <p14:tracePt t="21500" x="7626350" y="2901950"/>
          <p14:tracePt t="21516" x="7581900" y="2884488"/>
          <p14:tracePt t="21533" x="7545388" y="2857500"/>
          <p14:tracePt t="21549" x="7527925" y="2840038"/>
          <p14:tracePt t="21567" x="7491413" y="2822575"/>
          <p14:tracePt t="21583" x="7466013" y="2813050"/>
          <p14:tracePt t="21600" x="7446963" y="2795588"/>
          <p14:tracePt t="21617" x="7429500" y="2776538"/>
          <p14:tracePt t="21634" x="7402513" y="2768600"/>
          <p14:tracePt t="21650" x="7358063" y="2759075"/>
          <p14:tracePt t="21668" x="7304088" y="2741613"/>
          <p14:tracePt t="21683" x="7232650" y="2741613"/>
          <p14:tracePt t="21700" x="7161213" y="2741613"/>
          <p14:tracePt t="21717" x="7143750" y="2741613"/>
          <p14:tracePt t="21733" x="7134225" y="2741613"/>
          <p14:tracePt t="21769" x="7126288" y="2741613"/>
          <p14:tracePt t="21770" x="7116763" y="2741613"/>
          <p14:tracePt t="21783" x="7081838" y="2759075"/>
          <p14:tracePt t="21800" x="6973888" y="2803525"/>
          <p14:tracePt t="21817" x="6956425" y="2830513"/>
          <p14:tracePt t="21833" x="6946900" y="2867025"/>
          <p14:tracePt t="21850" x="6919913" y="2911475"/>
          <p14:tracePt t="21867" x="6919913" y="2955925"/>
          <p14:tracePt t="21883" x="6894513" y="3017838"/>
          <p14:tracePt t="21900" x="6894513" y="3062288"/>
          <p14:tracePt t="21917" x="6894513" y="3125788"/>
          <p14:tracePt t="21933" x="6911975" y="3179763"/>
          <p14:tracePt t="21950" x="6946900" y="3241675"/>
          <p14:tracePt t="21967" x="7000875" y="3303588"/>
          <p14:tracePt t="21984" x="7099300" y="3357563"/>
          <p14:tracePt t="22000" x="7215188" y="3419475"/>
          <p14:tracePt t="22017" x="7269163" y="3446463"/>
          <p14:tracePt t="22033" x="7304088" y="3473450"/>
          <p14:tracePt t="22050" x="7348538" y="3490913"/>
          <p14:tracePt t="22067" x="7367588" y="3490913"/>
          <p14:tracePt t="22084" x="7375525" y="3490913"/>
          <p14:tracePt t="22100" x="7385050" y="3490913"/>
          <p14:tracePt t="22133" x="7394575" y="3490913"/>
          <p14:tracePt t="23177" x="7385050" y="3482975"/>
          <p14:tracePt t="23217" x="7375525" y="3482975"/>
          <p14:tracePt t="23313" x="7375525" y="3473450"/>
          <p14:tracePt t="23354" x="7367588" y="3473450"/>
          <p14:tracePt t="23370" x="7358063" y="3473450"/>
          <p14:tracePt t="23370" x="7348538" y="3473450"/>
          <p14:tracePt t="23394" x="7348538" y="3465513"/>
          <p14:tracePt t="23402" x="7340600" y="3465513"/>
          <p14:tracePt t="23413" x="7331075" y="3465513"/>
          <p14:tracePt t="23558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1A4E824-452D-4BF0-8799-279651AE2A7C}"/>
              </a:ext>
            </a:extLst>
          </p:cNvPr>
          <p:cNvSpPr/>
          <p:nvPr/>
        </p:nvSpPr>
        <p:spPr>
          <a:xfrm>
            <a:off x="395536" y="1196752"/>
            <a:ext cx="8424936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76F3FAE-4B04-4C8D-BCF8-175BFA1D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8</a:t>
            </a:fld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170D2-08B6-4FE6-B8EA-B3F032C8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Trochę podstawowych pojęć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A2A82-1060-42D4-910B-99A8230BD44D}"/>
              </a:ext>
            </a:extLst>
          </p:cNvPr>
          <p:cNvSpPr txBox="1"/>
          <p:nvPr/>
        </p:nvSpPr>
        <p:spPr>
          <a:xfrm>
            <a:off x="827584" y="1563288"/>
            <a:ext cx="6786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Bitowa stopa błędów BER (Bit </a:t>
            </a:r>
            <a:r>
              <a:rPr lang="pl-PL" sz="2800" b="1" u="sng" dirty="0" err="1"/>
              <a:t>Errored</a:t>
            </a:r>
            <a:r>
              <a:rPr lang="pl-PL" sz="2800" b="1" u="sng" dirty="0"/>
              <a:t> Ratio)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18A70A3-35AC-42B0-881C-1B4FE00D180C}"/>
                  </a:ext>
                </a:extLst>
              </p:cNvPr>
              <p:cNvSpPr txBox="1"/>
              <p:nvPr/>
            </p:nvSpPr>
            <p:spPr>
              <a:xfrm>
                <a:off x="651473" y="2734580"/>
                <a:ext cx="6224783" cy="766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𝐵𝐸𝑅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liczba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bit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przek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ł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amanych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liczba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wszystkich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bit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przes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ł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anych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18A70A3-35AC-42B0-881C-1B4FE00D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3" y="2734580"/>
                <a:ext cx="6224783" cy="766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41373C3-17F5-4FB5-A48E-E3A04907F712}"/>
              </a:ext>
            </a:extLst>
          </p:cNvPr>
          <p:cNvSpPr txBox="1"/>
          <p:nvPr/>
        </p:nvSpPr>
        <p:spPr>
          <a:xfrm>
            <a:off x="827584" y="4129916"/>
            <a:ext cx="784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Pakietowa stopa błędów PER (</a:t>
            </a:r>
            <a:r>
              <a:rPr lang="pl-PL" sz="2800" b="1" u="sng" dirty="0" err="1"/>
              <a:t>Packet</a:t>
            </a:r>
            <a:r>
              <a:rPr lang="pl-PL" sz="2800" b="1" u="sng" dirty="0"/>
              <a:t> </a:t>
            </a:r>
            <a:r>
              <a:rPr lang="pl-PL" sz="2800" b="1" u="sng" dirty="0" err="1"/>
              <a:t>Errored</a:t>
            </a:r>
            <a:r>
              <a:rPr lang="pl-PL" sz="2800" b="1" u="sng" dirty="0"/>
              <a:t> Ratio)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AF46913C-65CF-4A1E-8EC0-264DDB7296A4}"/>
                  </a:ext>
                </a:extLst>
              </p:cNvPr>
              <p:cNvSpPr txBox="1"/>
              <p:nvPr/>
            </p:nvSpPr>
            <p:spPr>
              <a:xfrm>
                <a:off x="539552" y="5254860"/>
                <a:ext cx="5777672" cy="766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𝑃𝐸𝑅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liczba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pakiet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łę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dnymi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bitami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liczba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pakiet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przes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ł</m:t>
                          </m:r>
                          <m:r>
                            <m:rPr>
                              <m:sty m:val="p"/>
                            </m:rP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anych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AF46913C-65CF-4A1E-8EC0-264DDB72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54860"/>
                <a:ext cx="5777672" cy="766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A3823129-4653-4E11-B667-4D43330D87B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4712043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ostokąt 78"/>
          <p:cNvSpPr/>
          <p:nvPr/>
        </p:nvSpPr>
        <p:spPr>
          <a:xfrm>
            <a:off x="107504" y="908720"/>
            <a:ext cx="8912225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231775" y="3503614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1E3431CD-FA44-43C0-90F3-EFC3E91C98A5}" type="slidenum">
              <a:rPr lang="pl-PL"/>
              <a:pPr>
                <a:defRPr/>
              </a:pPr>
              <a:t>80</a:t>
            </a:fld>
            <a:endParaRPr lang="pl-PL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70088" y="1831977"/>
            <a:ext cx="1128712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274765" y="233203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274765" y="30257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274765" y="3721100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274765" y="441642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098800" y="3373439"/>
            <a:ext cx="2954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053138" y="1831977"/>
            <a:ext cx="1128712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7073902" y="2324100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7094540" y="2982913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7064377" y="367823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7064377" y="4371975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2251077" y="2289176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970088" y="233203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078038" y="2982913"/>
            <a:ext cx="87312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795463" y="302577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2078038" y="3678239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1795463" y="3721100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2238377" y="4371977"/>
            <a:ext cx="87313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1970088" y="441642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325690" y="2273300"/>
            <a:ext cx="808037" cy="10794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Arc 22"/>
          <p:cNvSpPr>
            <a:spLocks/>
          </p:cNvSpPr>
          <p:nvPr/>
        </p:nvSpPr>
        <p:spPr bwMode="auto">
          <a:xfrm flipH="1">
            <a:off x="2613027" y="2505077"/>
            <a:ext cx="346075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 flipH="1">
            <a:off x="6726240" y="4329113"/>
            <a:ext cx="85725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6804025" y="4371975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 flipH="1">
            <a:off x="6762752" y="2273301"/>
            <a:ext cx="85725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" name="Oval 27"/>
          <p:cNvSpPr>
            <a:spLocks noChangeArrowheads="1"/>
          </p:cNvSpPr>
          <p:nvPr/>
        </p:nvSpPr>
        <p:spPr bwMode="auto">
          <a:xfrm flipH="1">
            <a:off x="6899277" y="2940051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H="1">
            <a:off x="6978650" y="2982913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 flipH="1">
            <a:off x="6931027" y="3633788"/>
            <a:ext cx="87313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H="1">
            <a:off x="6999288" y="367823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H="1" flipV="1">
            <a:off x="6022972" y="3373439"/>
            <a:ext cx="739777" cy="977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9" name="Arc 32"/>
          <p:cNvSpPr>
            <a:spLocks/>
          </p:cNvSpPr>
          <p:nvPr/>
        </p:nvSpPr>
        <p:spPr bwMode="auto">
          <a:xfrm flipV="1">
            <a:off x="6196013" y="3729409"/>
            <a:ext cx="347662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1430338" y="1966914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1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2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3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4</a:t>
            </a:r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231775" y="2092326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278145" y="2138032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231775" y="2787650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278145" y="2845418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291793" y="3554390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231775" y="4154488"/>
            <a:ext cx="1042988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291793" y="420718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 flipV="1">
            <a:off x="752475" y="4589464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Text Box 43"/>
          <p:cNvSpPr txBox="1">
            <a:spLocks noChangeArrowheads="1"/>
          </p:cNvSpPr>
          <p:nvPr/>
        </p:nvSpPr>
        <p:spPr bwMode="auto">
          <a:xfrm>
            <a:off x="762001" y="461645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f4</a:t>
            </a: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V="1">
            <a:off x="752475" y="3903664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752475" y="385445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f3</a:t>
            </a: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752475" y="2505077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>
            <a:off x="752475" y="248285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f1</a:t>
            </a: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 flipV="1">
            <a:off x="752475" y="3209926"/>
            <a:ext cx="0" cy="1730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752475" y="3168650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f2</a:t>
            </a: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7750177" y="2787650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7747001" y="282257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>
            <a:off x="7772400" y="2114550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770814" y="214947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7780340" y="4198938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4" name="Text Box 57"/>
          <p:cNvSpPr txBox="1">
            <a:spLocks noChangeArrowheads="1"/>
          </p:cNvSpPr>
          <p:nvPr/>
        </p:nvSpPr>
        <p:spPr bwMode="auto">
          <a:xfrm>
            <a:off x="7747001" y="4232275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7772400" y="3505201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6" name="Text Box 59"/>
          <p:cNvSpPr txBox="1">
            <a:spLocks noChangeArrowheads="1"/>
          </p:cNvSpPr>
          <p:nvPr/>
        </p:nvSpPr>
        <p:spPr bwMode="auto">
          <a:xfrm>
            <a:off x="7767640" y="3560763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2068514" y="180181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MUX E2</a:t>
            </a:r>
          </a:p>
        </p:txBody>
      </p:sp>
      <p:sp>
        <p:nvSpPr>
          <p:cNvPr id="68" name="Text Box 61"/>
          <p:cNvSpPr txBox="1">
            <a:spLocks noChangeArrowheads="1"/>
          </p:cNvSpPr>
          <p:nvPr/>
        </p:nvSpPr>
        <p:spPr bwMode="auto">
          <a:xfrm>
            <a:off x="6000751" y="1801814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E2</a:t>
            </a:r>
          </a:p>
        </p:txBody>
      </p:sp>
      <p:sp>
        <p:nvSpPr>
          <p:cNvPr id="69" name="Text Box 62"/>
          <p:cNvSpPr txBox="1">
            <a:spLocks noChangeArrowheads="1"/>
          </p:cNvSpPr>
          <p:nvPr/>
        </p:nvSpPr>
        <p:spPr bwMode="auto">
          <a:xfrm>
            <a:off x="1874838" y="4648201"/>
            <a:ext cx="12682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1600" dirty="0"/>
              <a:t>       Bity</a:t>
            </a:r>
          </a:p>
          <a:p>
            <a:pPr>
              <a:lnSpc>
                <a:spcPct val="90000"/>
              </a:lnSpc>
            </a:pPr>
            <a:r>
              <a:rPr lang="pl-PL" altLang="pl-PL" sz="1600" dirty="0"/>
              <a:t> systemowe</a:t>
            </a:r>
          </a:p>
        </p:txBody>
      </p:sp>
      <p:sp>
        <p:nvSpPr>
          <p:cNvPr id="70" name="Line 63"/>
          <p:cNvSpPr>
            <a:spLocks noChangeShapeType="1"/>
          </p:cNvSpPr>
          <p:nvPr/>
        </p:nvSpPr>
        <p:spPr bwMode="auto">
          <a:xfrm>
            <a:off x="1978025" y="4546600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Oval 64"/>
          <p:cNvSpPr>
            <a:spLocks noChangeArrowheads="1"/>
          </p:cNvSpPr>
          <p:nvPr/>
        </p:nvSpPr>
        <p:spPr bwMode="auto">
          <a:xfrm>
            <a:off x="2803527" y="4351339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2" name="Line 65"/>
          <p:cNvSpPr>
            <a:spLocks noChangeShapeType="1"/>
          </p:cNvSpPr>
          <p:nvPr/>
        </p:nvSpPr>
        <p:spPr bwMode="auto">
          <a:xfrm>
            <a:off x="2846388" y="4437063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3" name="Text Box 66"/>
          <p:cNvSpPr txBox="1">
            <a:spLocks noChangeArrowheads="1"/>
          </p:cNvSpPr>
          <p:nvPr/>
        </p:nvSpPr>
        <p:spPr bwMode="auto">
          <a:xfrm>
            <a:off x="5972175" y="4648201"/>
            <a:ext cx="12682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1600" dirty="0"/>
              <a:t>       Bity</a:t>
            </a:r>
          </a:p>
          <a:p>
            <a:pPr>
              <a:lnSpc>
                <a:spcPct val="90000"/>
              </a:lnSpc>
            </a:pPr>
            <a:r>
              <a:rPr lang="pl-PL" altLang="pl-PL" sz="1600" dirty="0"/>
              <a:t> systemowe</a:t>
            </a:r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>
            <a:off x="6061075" y="4546600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Oval 68"/>
          <p:cNvSpPr>
            <a:spLocks noChangeArrowheads="1"/>
          </p:cNvSpPr>
          <p:nvPr/>
        </p:nvSpPr>
        <p:spPr bwMode="auto">
          <a:xfrm>
            <a:off x="6249988" y="4351339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6" name="Line 69"/>
          <p:cNvSpPr>
            <a:spLocks noChangeShapeType="1"/>
          </p:cNvSpPr>
          <p:nvPr/>
        </p:nvSpPr>
        <p:spPr bwMode="auto">
          <a:xfrm>
            <a:off x="6292850" y="4437063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 flipH="1">
            <a:off x="6843713" y="2324100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Text Box 71"/>
          <p:cNvSpPr txBox="1">
            <a:spLocks noChangeArrowheads="1"/>
          </p:cNvSpPr>
          <p:nvPr/>
        </p:nvSpPr>
        <p:spPr bwMode="auto">
          <a:xfrm>
            <a:off x="7286625" y="1914526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4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3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2</a:t>
            </a: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endParaRPr lang="pl-PL" altLang="pl-PL" sz="1600" dirty="0"/>
          </a:p>
          <a:p>
            <a:pPr algn="l">
              <a:lnSpc>
                <a:spcPct val="95000"/>
              </a:lnSpc>
            </a:pPr>
            <a:r>
              <a:rPr lang="pl-PL" altLang="pl-PL" sz="1600" dirty="0"/>
              <a:t>I</a:t>
            </a:r>
            <a:r>
              <a:rPr lang="pl-PL" altLang="pl-PL" sz="1600" baseline="-25000" dirty="0"/>
              <a:t>1</a:t>
            </a:r>
          </a:p>
        </p:txBody>
      </p:sp>
      <p:sp>
        <p:nvSpPr>
          <p:cNvPr id="80" name="Rectangle 73"/>
          <p:cNvSpPr>
            <a:spLocks noChangeArrowheads="1"/>
          </p:cNvSpPr>
          <p:nvPr/>
        </p:nvSpPr>
        <p:spPr bwMode="auto">
          <a:xfrm>
            <a:off x="1892300" y="251356"/>
            <a:ext cx="6164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Multipleksacja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demultipleksacja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E2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 Box 34"/>
          <p:cNvSpPr txBox="1">
            <a:spLocks noChangeArrowheads="1"/>
          </p:cNvSpPr>
          <p:nvPr/>
        </p:nvSpPr>
        <p:spPr bwMode="auto">
          <a:xfrm>
            <a:off x="3797846" y="2996952"/>
            <a:ext cx="1566242" cy="3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pl-PL" altLang="pl-PL" sz="1600" dirty="0"/>
              <a:t>… I</a:t>
            </a:r>
            <a:r>
              <a:rPr lang="pl-PL" altLang="pl-PL" sz="1600" baseline="-25000" dirty="0"/>
              <a:t>4   </a:t>
            </a:r>
            <a:r>
              <a:rPr lang="pl-PL" altLang="pl-PL" sz="1600" dirty="0"/>
              <a:t>I</a:t>
            </a:r>
            <a:r>
              <a:rPr lang="pl-PL" altLang="pl-PL" sz="1600" baseline="-25000" dirty="0"/>
              <a:t>3   </a:t>
            </a:r>
            <a:r>
              <a:rPr lang="pl-PL" altLang="pl-PL" sz="1600" dirty="0"/>
              <a:t>I</a:t>
            </a:r>
            <a:r>
              <a:rPr lang="pl-PL" altLang="pl-PL" sz="1600" baseline="-25000" dirty="0"/>
              <a:t>2   </a:t>
            </a:r>
            <a:r>
              <a:rPr lang="pl-PL" altLang="pl-PL" sz="1600" dirty="0"/>
              <a:t>I</a:t>
            </a:r>
            <a:r>
              <a:rPr lang="pl-PL" altLang="pl-PL" sz="1600" baseline="-25000" dirty="0"/>
              <a:t>1 </a:t>
            </a:r>
            <a:r>
              <a:rPr lang="pl-PL" altLang="pl-PL" sz="1600" dirty="0"/>
              <a:t>…</a:t>
            </a:r>
            <a:endParaRPr lang="pl-PL" altLang="pl-PL" sz="1600" baseline="-25000" dirty="0"/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4211960" y="3582989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upa 168"/>
          <p:cNvGrpSpPr/>
          <p:nvPr/>
        </p:nvGrpSpPr>
        <p:grpSpPr>
          <a:xfrm>
            <a:off x="3106757" y="3855905"/>
            <a:ext cx="2751522" cy="1301287"/>
            <a:chOff x="2084991" y="2260696"/>
            <a:chExt cx="2751522" cy="1301287"/>
          </a:xfrm>
        </p:grpSpPr>
        <p:grpSp>
          <p:nvGrpSpPr>
            <p:cNvPr id="170" name="Grupa 169"/>
            <p:cNvGrpSpPr>
              <a:grpSpLocks noChangeAspect="1"/>
            </p:cNvGrpSpPr>
            <p:nvPr/>
          </p:nvGrpSpPr>
          <p:grpSpPr>
            <a:xfrm>
              <a:off x="2411774" y="2374778"/>
              <a:ext cx="2424739" cy="968523"/>
              <a:chOff x="2411760" y="2374759"/>
              <a:chExt cx="5271169" cy="2105484"/>
            </a:xfrm>
          </p:grpSpPr>
          <p:sp>
            <p:nvSpPr>
              <p:cNvPr id="174" name="Łuk 173"/>
              <p:cNvSpPr/>
              <p:nvPr/>
            </p:nvSpPr>
            <p:spPr>
              <a:xfrm rot="16200000" flipH="1">
                <a:off x="3472666" y="3031587"/>
                <a:ext cx="1596111" cy="386501"/>
              </a:xfrm>
              <a:prstGeom prst="arc">
                <a:avLst>
                  <a:gd name="adj1" fmla="val 10832454"/>
                  <a:gd name="adj2" fmla="val 2157312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75" name="Grupa 174"/>
              <p:cNvGrpSpPr/>
              <p:nvPr/>
            </p:nvGrpSpPr>
            <p:grpSpPr>
              <a:xfrm>
                <a:off x="4077471" y="2405729"/>
                <a:ext cx="2061337" cy="1637235"/>
                <a:chOff x="1259632" y="3861048"/>
                <a:chExt cx="1152128" cy="864096"/>
              </a:xfrm>
              <a:solidFill>
                <a:schemeClr val="bg1"/>
              </a:solidFill>
            </p:grpSpPr>
            <p:sp>
              <p:nvSpPr>
                <p:cNvPr id="251" name="Łuk 250"/>
                <p:cNvSpPr/>
                <p:nvPr/>
              </p:nvSpPr>
              <p:spPr>
                <a:xfrm rot="5400000">
                  <a:off x="946448" y="4181812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52" name="Łącznik prosty 53"/>
                <p:cNvCxnSpPr>
                  <a:stCxn id="251" idx="0"/>
                </p:cNvCxnSpPr>
                <p:nvPr/>
              </p:nvCxnSpPr>
              <p:spPr>
                <a:xfrm flipV="1">
                  <a:off x="1371617" y="3861048"/>
                  <a:ext cx="1040143" cy="7865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Łącznik prosty 55"/>
                <p:cNvCxnSpPr/>
                <p:nvPr/>
              </p:nvCxnSpPr>
              <p:spPr>
                <a:xfrm>
                  <a:off x="2411760" y="3861048"/>
                  <a:ext cx="0" cy="864096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Łącznik prosty 57"/>
                <p:cNvCxnSpPr>
                  <a:stCxn id="251" idx="2"/>
                </p:cNvCxnSpPr>
                <p:nvPr/>
              </p:nvCxnSpPr>
              <p:spPr>
                <a:xfrm>
                  <a:off x="1370935" y="4710824"/>
                  <a:ext cx="1040825" cy="1432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Prostokąt 175"/>
              <p:cNvSpPr/>
              <p:nvPr/>
            </p:nvSpPr>
            <p:spPr>
              <a:xfrm>
                <a:off x="6073716" y="2405729"/>
                <a:ext cx="1352752" cy="16372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7" name="Łuk 176"/>
              <p:cNvSpPr/>
              <p:nvPr/>
            </p:nvSpPr>
            <p:spPr>
              <a:xfrm rot="5400000">
                <a:off x="6619615" y="2959579"/>
                <a:ext cx="1596112" cy="530516"/>
              </a:xfrm>
              <a:prstGeom prst="arc">
                <a:avLst>
                  <a:gd name="adj1" fmla="val 10832454"/>
                  <a:gd name="adj2" fmla="val 2157312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78" name="Łącznik prosty 63"/>
              <p:cNvCxnSpPr/>
              <p:nvPr/>
            </p:nvCxnSpPr>
            <p:spPr>
              <a:xfrm>
                <a:off x="4333082" y="2405728"/>
                <a:ext cx="3068622" cy="6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Łącznik prosty 64"/>
              <p:cNvCxnSpPr/>
              <p:nvPr/>
            </p:nvCxnSpPr>
            <p:spPr>
              <a:xfrm>
                <a:off x="4358519" y="4021371"/>
                <a:ext cx="3068622" cy="6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Grupa 179"/>
              <p:cNvGrpSpPr/>
              <p:nvPr/>
            </p:nvGrpSpPr>
            <p:grpSpPr>
              <a:xfrm>
                <a:off x="2781328" y="2374759"/>
                <a:ext cx="1506959" cy="432048"/>
                <a:chOff x="1187624" y="3645024"/>
                <a:chExt cx="1966775" cy="1368152"/>
              </a:xfrm>
            </p:grpSpPr>
            <p:sp>
              <p:nvSpPr>
                <p:cNvPr id="239" name="Łuk 238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40" name="Grupa 239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247" name="Łuk 246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48" name="Łącznik prosty 53"/>
                  <p:cNvCxnSpPr>
                    <a:stCxn id="247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Łącznik prosty 57"/>
                  <p:cNvCxnSpPr>
                    <a:stCxn id="247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1" name="Grupa 240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245" name="Prostokąt 244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46" name="Łuk 245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242" name="Prostokąt 241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43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upa 180"/>
              <p:cNvGrpSpPr/>
              <p:nvPr/>
            </p:nvGrpSpPr>
            <p:grpSpPr>
              <a:xfrm>
                <a:off x="2781328" y="2726172"/>
                <a:ext cx="1506959" cy="432048"/>
                <a:chOff x="1187624" y="3645024"/>
                <a:chExt cx="1966775" cy="1368152"/>
              </a:xfrm>
            </p:grpSpPr>
            <p:sp>
              <p:nvSpPr>
                <p:cNvPr id="227" name="Łuk 226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28" name="Grupa 227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235" name="Łuk 234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36" name="Łącznik prosty 53"/>
                  <p:cNvCxnSpPr>
                    <a:stCxn id="235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Łącznik prosty 57"/>
                  <p:cNvCxnSpPr>
                    <a:stCxn id="235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upa 228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233" name="Prostokąt 232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34" name="Łuk 233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230" name="Prostokąt 229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31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upa 181"/>
              <p:cNvGrpSpPr/>
              <p:nvPr/>
            </p:nvGrpSpPr>
            <p:grpSpPr>
              <a:xfrm>
                <a:off x="2781328" y="3068960"/>
                <a:ext cx="1506959" cy="432048"/>
                <a:chOff x="1187624" y="3645024"/>
                <a:chExt cx="1966775" cy="1368152"/>
              </a:xfrm>
            </p:grpSpPr>
            <p:sp>
              <p:nvSpPr>
                <p:cNvPr id="215" name="Łuk 214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16" name="Grupa 215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223" name="Łuk 222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24" name="Łącznik prosty 53"/>
                  <p:cNvCxnSpPr>
                    <a:stCxn id="223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Łącznik prosty 57"/>
                  <p:cNvCxnSpPr>
                    <a:stCxn id="223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7" name="Grupa 216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221" name="Prostokąt 220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22" name="Łuk 221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218" name="Prostokąt 217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19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upa 182"/>
              <p:cNvGrpSpPr/>
              <p:nvPr/>
            </p:nvGrpSpPr>
            <p:grpSpPr>
              <a:xfrm>
                <a:off x="2781328" y="3429000"/>
                <a:ext cx="1506959" cy="432048"/>
                <a:chOff x="1187624" y="3645024"/>
                <a:chExt cx="1966775" cy="1368152"/>
              </a:xfrm>
            </p:grpSpPr>
            <p:sp>
              <p:nvSpPr>
                <p:cNvPr id="203" name="Łuk 202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04" name="Grupa 203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211" name="Łuk 210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12" name="Łącznik prosty 53"/>
                  <p:cNvCxnSpPr>
                    <a:stCxn id="211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Łącznik prosty 57"/>
                  <p:cNvCxnSpPr>
                    <a:stCxn id="211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Grupa 204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209" name="Prostokąt 208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210" name="Łuk 209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206" name="Prostokąt 205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207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upa 183"/>
              <p:cNvGrpSpPr/>
              <p:nvPr/>
            </p:nvGrpSpPr>
            <p:grpSpPr>
              <a:xfrm>
                <a:off x="2771802" y="3785272"/>
                <a:ext cx="1498919" cy="216024"/>
                <a:chOff x="1187624" y="3645024"/>
                <a:chExt cx="1966775" cy="1368152"/>
              </a:xfrm>
            </p:grpSpPr>
            <p:sp>
              <p:nvSpPr>
                <p:cNvPr id="191" name="Łuk 190"/>
                <p:cNvSpPr/>
                <p:nvPr/>
              </p:nvSpPr>
              <p:spPr>
                <a:xfrm rot="16200000" flipH="1">
                  <a:off x="874440" y="4113335"/>
                  <a:ext cx="842392" cy="216024"/>
                </a:xfrm>
                <a:prstGeom prst="arc">
                  <a:avLst>
                    <a:gd name="adj1" fmla="val 10832454"/>
                    <a:gd name="adj2" fmla="val 2157312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192" name="Grupa 191"/>
                <p:cNvGrpSpPr/>
                <p:nvPr/>
              </p:nvGrpSpPr>
              <p:grpSpPr>
                <a:xfrm>
                  <a:off x="1187624" y="3789040"/>
                  <a:ext cx="1152128" cy="864096"/>
                  <a:chOff x="1259632" y="3861048"/>
                  <a:chExt cx="1152128" cy="864096"/>
                </a:xfrm>
                <a:solidFill>
                  <a:schemeClr val="bg1"/>
                </a:solidFill>
              </p:grpSpPr>
              <p:sp>
                <p:nvSpPr>
                  <p:cNvPr id="199" name="Łuk 198"/>
                  <p:cNvSpPr/>
                  <p:nvPr/>
                </p:nvSpPr>
                <p:spPr>
                  <a:xfrm rot="5400000">
                    <a:off x="946448" y="4181812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200" name="Łącznik prosty 53"/>
                  <p:cNvCxnSpPr>
                    <a:stCxn id="199" idx="0"/>
                  </p:cNvCxnSpPr>
                  <p:nvPr/>
                </p:nvCxnSpPr>
                <p:spPr>
                  <a:xfrm flipV="1">
                    <a:off x="1371617" y="3861048"/>
                    <a:ext cx="1040143" cy="7865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Łącznik prosty 55"/>
                  <p:cNvCxnSpPr/>
                  <p:nvPr/>
                </p:nvCxnSpPr>
                <p:spPr>
                  <a:xfrm>
                    <a:off x="2411760" y="3861048"/>
                    <a:ext cx="0" cy="864096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Łącznik prosty 57"/>
                  <p:cNvCxnSpPr>
                    <a:stCxn id="199" idx="2"/>
                  </p:cNvCxnSpPr>
                  <p:nvPr/>
                </p:nvCxnSpPr>
                <p:spPr>
                  <a:xfrm>
                    <a:off x="1370935" y="4710824"/>
                    <a:ext cx="1040825" cy="14320"/>
                  </a:xfrm>
                  <a:prstGeom prst="lin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upa 192"/>
                <p:cNvGrpSpPr/>
                <p:nvPr/>
              </p:nvGrpSpPr>
              <p:grpSpPr>
                <a:xfrm>
                  <a:off x="2303372" y="3789040"/>
                  <a:ext cx="851027" cy="864096"/>
                  <a:chOff x="4326607" y="3861048"/>
                  <a:chExt cx="851027" cy="864096"/>
                </a:xfrm>
                <a:solidFill>
                  <a:schemeClr val="bg1"/>
                </a:solidFill>
              </p:grpSpPr>
              <p:sp>
                <p:nvSpPr>
                  <p:cNvPr id="197" name="Prostokąt 196"/>
                  <p:cNvSpPr/>
                  <p:nvPr/>
                </p:nvSpPr>
                <p:spPr>
                  <a:xfrm>
                    <a:off x="4326607" y="3861048"/>
                    <a:ext cx="756084" cy="86409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98" name="Łuk 197"/>
                  <p:cNvSpPr/>
                  <p:nvPr/>
                </p:nvSpPr>
                <p:spPr>
                  <a:xfrm rot="5400000">
                    <a:off x="4648426" y="4185343"/>
                    <a:ext cx="842392" cy="216024"/>
                  </a:xfrm>
                  <a:prstGeom prst="arc">
                    <a:avLst>
                      <a:gd name="adj1" fmla="val 10832454"/>
                      <a:gd name="adj2" fmla="val 21573127"/>
                    </a:avLst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sp>
              <p:nvSpPr>
                <p:cNvPr id="194" name="Prostokąt 193"/>
                <p:cNvSpPr/>
                <p:nvPr/>
              </p:nvSpPr>
              <p:spPr>
                <a:xfrm>
                  <a:off x="1475656" y="3645024"/>
                  <a:ext cx="936104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195" name="Łącznik prosty 63"/>
                <p:cNvCxnSpPr/>
                <p:nvPr/>
              </p:nvCxnSpPr>
              <p:spPr>
                <a:xfrm>
                  <a:off x="1330492" y="37890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Łącznik prosty 64"/>
                <p:cNvCxnSpPr/>
                <p:nvPr/>
              </p:nvCxnSpPr>
              <p:spPr>
                <a:xfrm>
                  <a:off x="1344709" y="4641740"/>
                  <a:ext cx="1715123" cy="35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Łącznik prostoliniowy 184"/>
              <p:cNvCxnSpPr>
                <a:stCxn id="191" idx="1"/>
              </p:cNvCxnSpPr>
              <p:nvPr/>
            </p:nvCxnSpPr>
            <p:spPr>
              <a:xfrm flipH="1" flipV="1">
                <a:off x="2411760" y="3875714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Łącznik prostoliniowy 185"/>
              <p:cNvCxnSpPr/>
              <p:nvPr/>
            </p:nvCxnSpPr>
            <p:spPr>
              <a:xfrm>
                <a:off x="2411760" y="3904179"/>
                <a:ext cx="0" cy="576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Łącznik prostoliniowy 186"/>
              <p:cNvCxnSpPr/>
              <p:nvPr/>
            </p:nvCxnSpPr>
            <p:spPr>
              <a:xfrm flipH="1" flipV="1">
                <a:off x="2411760" y="3616147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Łącznik prostoliniowy 187"/>
              <p:cNvCxnSpPr/>
              <p:nvPr/>
            </p:nvCxnSpPr>
            <p:spPr>
              <a:xfrm flipH="1" flipV="1">
                <a:off x="2434770" y="3258549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Łącznik prostoliniowy 188"/>
              <p:cNvCxnSpPr/>
              <p:nvPr/>
            </p:nvCxnSpPr>
            <p:spPr>
              <a:xfrm flipH="1" flipV="1">
                <a:off x="2411760" y="2893626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Łącznik prostoliniowy 189"/>
              <p:cNvCxnSpPr/>
              <p:nvPr/>
            </p:nvCxnSpPr>
            <p:spPr>
              <a:xfrm flipH="1" flipV="1">
                <a:off x="2434770" y="2536027"/>
                <a:ext cx="442358" cy="559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pole tekstowe 170"/>
            <p:cNvSpPr txBox="1"/>
            <p:nvPr/>
          </p:nvSpPr>
          <p:spPr>
            <a:xfrm>
              <a:off x="2114833" y="3284984"/>
              <a:ext cx="11610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/>
                <a:t>Bity systemowe</a:t>
              </a:r>
            </a:p>
          </p:txBody>
        </p:sp>
        <p:sp>
          <p:nvSpPr>
            <p:cNvPr id="172" name="pole tekstowe 171"/>
            <p:cNvSpPr txBox="1"/>
            <p:nvPr/>
          </p:nvSpPr>
          <p:spPr>
            <a:xfrm>
              <a:off x="2084991" y="2260696"/>
              <a:ext cx="326769" cy="84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I1</a:t>
              </a:r>
            </a:p>
            <a:p>
              <a:r>
                <a:rPr lang="pl-PL" sz="1200" dirty="0"/>
                <a:t>I2</a:t>
              </a:r>
            </a:p>
            <a:p>
              <a:r>
                <a:rPr lang="pl-PL" sz="1200" dirty="0"/>
                <a:t>I3</a:t>
              </a:r>
            </a:p>
            <a:p>
              <a:r>
                <a:rPr lang="pl-PL" sz="1200" dirty="0"/>
                <a:t>I4</a:t>
              </a:r>
            </a:p>
          </p:txBody>
        </p:sp>
        <p:sp>
          <p:nvSpPr>
            <p:cNvPr id="173" name="pole tekstowe 172"/>
            <p:cNvSpPr txBox="1"/>
            <p:nvPr/>
          </p:nvSpPr>
          <p:spPr>
            <a:xfrm>
              <a:off x="3275856" y="2507754"/>
              <a:ext cx="1532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/>
                <a:t>Kanał  </a:t>
              </a:r>
            </a:p>
            <a:p>
              <a:pPr algn="ctr"/>
              <a:r>
                <a:rPr lang="pl-PL" sz="1200" dirty="0"/>
                <a:t>o przepustowości E2</a:t>
              </a:r>
            </a:p>
          </p:txBody>
        </p:sp>
      </p:grpSp>
      <p:sp>
        <p:nvSpPr>
          <p:cNvPr id="160" name="pole tekstowe 159">
            <a:extLst>
              <a:ext uri="{FF2B5EF4-FFF2-40B4-BE49-F238E27FC236}">
                <a16:creationId xmlns:a16="http://schemas.microsoft.com/office/drawing/2014/main" id="{26605E27-8F38-4C9A-896D-D75231F20657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4152721414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701" x="1598613" y="1982788"/>
          <p14:tracePt t="1726" x="1608138" y="1982788"/>
          <p14:tracePt t="1741" x="1616075" y="1982788"/>
          <p14:tracePt t="1749" x="1616075" y="1965325"/>
          <p14:tracePt t="1756" x="1616075" y="1919288"/>
          <p14:tracePt t="1767" x="1616075" y="1893888"/>
          <p14:tracePt t="1783" x="1616075" y="1866900"/>
          <p14:tracePt t="1800" x="1616075" y="1847850"/>
          <p14:tracePt t="1817" x="1616075" y="1822450"/>
          <p14:tracePt t="1834" x="1616075" y="1812925"/>
          <p14:tracePt t="1850" x="1616075" y="1803400"/>
          <p14:tracePt t="1867" x="1608138" y="1785938"/>
          <p14:tracePt t="1884" x="1589088" y="1785938"/>
          <p14:tracePt t="1926" x="1581150" y="1785938"/>
          <p14:tracePt t="1941" x="1571625" y="1785938"/>
          <p14:tracePt t="1944" x="1562100" y="1785938"/>
          <p14:tracePt t="1950" x="1554163" y="1785938"/>
          <p14:tracePt t="1967" x="1544638" y="1785938"/>
          <p14:tracePt t="1984" x="1536700" y="1795463"/>
          <p14:tracePt t="2000" x="1517650" y="1803400"/>
          <p14:tracePt t="2017" x="1500188" y="1803400"/>
          <p14:tracePt t="2035" x="1500188" y="1822450"/>
          <p14:tracePt t="2051" x="1482725" y="1847850"/>
          <p14:tracePt t="2068" x="1465263" y="1884363"/>
          <p14:tracePt t="2068" x="1455738" y="1893888"/>
          <p14:tracePt t="2085" x="1455738" y="1911350"/>
          <p14:tracePt t="2085" x="1455738" y="1938338"/>
          <p14:tracePt t="2101" x="1446213" y="1965325"/>
          <p14:tracePt t="2118" x="1446213" y="1982788"/>
          <p14:tracePt t="2135" x="1446213" y="2017713"/>
          <p14:tracePt t="2151" x="1446213" y="2027238"/>
          <p14:tracePt t="2168" x="1438275" y="2044700"/>
          <p14:tracePt t="2184" x="1438275" y="2054225"/>
          <p14:tracePt t="2201" x="1428750" y="2071688"/>
          <p14:tracePt t="2218" x="1428750" y="2081213"/>
          <p14:tracePt t="2235" x="1419225" y="2108200"/>
          <p14:tracePt t="2251" x="1419225" y="2116138"/>
          <p14:tracePt t="2302" x="1411288" y="2125663"/>
          <p14:tracePt t="2314" x="1401763" y="2143125"/>
          <p14:tracePt t="2335" x="1393825" y="2152650"/>
          <p14:tracePt t="2341" x="1384300" y="2152650"/>
          <p14:tracePt t="2350" x="1374775" y="2170113"/>
          <p14:tracePt t="2352" x="1366838" y="2187575"/>
          <p14:tracePt t="2367" x="1347788" y="2205038"/>
          <p14:tracePt t="2384" x="1339850" y="2224088"/>
          <p14:tracePt t="2401" x="1339850" y="2241550"/>
          <p14:tracePt t="2453" x="1330325" y="2251075"/>
          <p14:tracePt t="2485" x="1330325" y="2259013"/>
          <p14:tracePt t="2501" x="1330325" y="2268538"/>
          <p14:tracePt t="2510" x="1330325" y="2276475"/>
          <p14:tracePt t="2517" x="1330325" y="2286000"/>
          <p14:tracePt t="2523" x="1330325" y="2322513"/>
          <p14:tracePt t="2534" x="1330325" y="2339975"/>
          <p14:tracePt t="2550" x="1330325" y="2366963"/>
          <p14:tracePt t="2597" x="1330325" y="2374900"/>
          <p14:tracePt t="2621" x="1330325" y="2393950"/>
          <p14:tracePt t="2637" x="1330325" y="2411413"/>
          <p14:tracePt t="2645" x="1330325" y="2428875"/>
          <p14:tracePt t="2655" x="1330325" y="2446338"/>
          <p14:tracePt t="2661" x="1330325" y="2465388"/>
          <p14:tracePt t="2667" x="1330325" y="2500313"/>
          <p14:tracePt t="2684" x="1339850" y="2554288"/>
          <p14:tracePt t="2702" x="1339850" y="2589213"/>
          <p14:tracePt t="2719" x="1339850" y="2633663"/>
          <p14:tracePt t="2735" x="1339850" y="2670175"/>
          <p14:tracePt t="2751" x="1357313" y="2687638"/>
          <p14:tracePt t="2768" x="1357313" y="2724150"/>
          <p14:tracePt t="2785" x="1357313" y="2751138"/>
          <p14:tracePt t="2801" x="1366838" y="2822575"/>
          <p14:tracePt t="2818" x="1374775" y="2874963"/>
          <p14:tracePt t="2834" x="1374775" y="2928938"/>
          <p14:tracePt t="2852" x="1384300" y="2982913"/>
          <p14:tracePt t="2868" x="1384300" y="3036888"/>
          <p14:tracePt t="2868" x="1384300" y="3062288"/>
          <p14:tracePt t="2885" x="1384300" y="3098800"/>
          <p14:tracePt t="2901" x="1384300" y="3143250"/>
          <p14:tracePt t="2918" x="1384300" y="3187700"/>
          <p14:tracePt t="2935" x="1384300" y="3232150"/>
          <p14:tracePt t="2952" x="1393825" y="3286125"/>
          <p14:tracePt t="2968" x="1393825" y="3330575"/>
          <p14:tracePt t="2985" x="1393825" y="3367088"/>
          <p14:tracePt t="3001" x="1401763" y="3411538"/>
          <p14:tracePt t="3019" x="1401763" y="3465513"/>
          <p14:tracePt t="3035" x="1401763" y="3527425"/>
          <p14:tracePt t="3052" x="1401763" y="3562350"/>
          <p14:tracePt t="3069" x="1401763" y="3598863"/>
          <p14:tracePt t="3085" x="1401763" y="3660775"/>
          <p14:tracePt t="3102" x="1401763" y="3697288"/>
          <p14:tracePt t="3118" x="1401763" y="3732213"/>
          <p14:tracePt t="3135" x="1401763" y="3759200"/>
          <p14:tracePt t="3151" x="1401763" y="3795713"/>
          <p14:tracePt t="3168" x="1401763" y="3830638"/>
          <p14:tracePt t="3185" x="1401763" y="3867150"/>
          <p14:tracePt t="3202" x="1401763" y="3902075"/>
          <p14:tracePt t="3218" x="1393825" y="3956050"/>
          <p14:tracePt t="3235" x="1384300" y="4010025"/>
          <p14:tracePt t="3251" x="1374775" y="4062413"/>
          <p14:tracePt t="3269" x="1366838" y="4133850"/>
          <p14:tracePt t="3285" x="1357313" y="4170363"/>
          <p14:tracePt t="3303" x="1357313" y="4187825"/>
          <p14:tracePt t="3318" x="1357313" y="4224338"/>
          <p14:tracePt t="3335" x="1357313" y="4251325"/>
          <p14:tracePt t="3352" x="1357313" y="4268788"/>
          <p14:tracePt t="3369" x="1347788" y="4303713"/>
          <p14:tracePt t="3385" x="1347788" y="4330700"/>
          <p14:tracePt t="3402" x="1347788" y="4367213"/>
          <p14:tracePt t="3419" x="1347788" y="4394200"/>
          <p14:tracePt t="3435" x="1339850" y="4429125"/>
          <p14:tracePt t="3452" x="1339850" y="4473575"/>
          <p14:tracePt t="3468" x="1339850" y="4518025"/>
          <p14:tracePt t="3486" x="1339850" y="4527550"/>
          <p14:tracePt t="3502" x="1339850" y="4537075"/>
          <p14:tracePt t="3573" x="1339850" y="4554538"/>
          <p14:tracePt t="3590" x="1347788" y="4562475"/>
          <p14:tracePt t="3605" x="1357313" y="4572000"/>
          <p14:tracePt t="3670" x="1374775" y="4572000"/>
          <p14:tracePt t="3677" x="1401763" y="4572000"/>
          <p14:tracePt t="3686" x="1438275" y="4562475"/>
          <p14:tracePt t="3688" x="1517650" y="4518025"/>
          <p14:tracePt t="3701" x="1598613" y="4465638"/>
          <p14:tracePt t="3719" x="1652588" y="4411663"/>
          <p14:tracePt t="3736" x="1687513" y="4375150"/>
          <p14:tracePt t="3752" x="1714500" y="4340225"/>
          <p14:tracePt t="3769" x="1758950" y="4313238"/>
          <p14:tracePt t="3786" x="1776413" y="4268788"/>
          <p14:tracePt t="3803" x="1822450" y="4197350"/>
          <p14:tracePt t="3819" x="1830388" y="4116388"/>
          <p14:tracePt t="3836" x="1857375" y="4037013"/>
          <p14:tracePt t="3852" x="1874838" y="3929063"/>
          <p14:tracePt t="3870" x="1884363" y="3884613"/>
          <p14:tracePt t="3886" x="1884363" y="3848100"/>
          <p14:tracePt t="3902" x="1893888" y="3803650"/>
          <p14:tracePt t="3919" x="1893888" y="3751263"/>
          <p14:tracePt t="3936" x="1893888" y="3697288"/>
          <p14:tracePt t="3952" x="1893888" y="3608388"/>
          <p14:tracePt t="3970" x="1893888" y="3509963"/>
          <p14:tracePt t="3986" x="1893888" y="3411538"/>
          <p14:tracePt t="4003" x="1893888" y="3322638"/>
          <p14:tracePt t="4019" x="1893888" y="3224213"/>
          <p14:tracePt t="4036" x="1893888" y="3125788"/>
          <p14:tracePt t="4052" x="1893888" y="2946400"/>
          <p14:tracePt t="4070" x="1928813" y="2822575"/>
          <p14:tracePt t="4086" x="1946275" y="2687638"/>
          <p14:tracePt t="4103" x="1982788" y="2544763"/>
          <p14:tracePt t="4119" x="1990725" y="2438400"/>
          <p14:tracePt t="4136" x="1990725" y="2347913"/>
          <p14:tracePt t="4153" x="1990725" y="2268538"/>
          <p14:tracePt t="4169" x="1990725" y="2214563"/>
          <p14:tracePt t="4186" x="1990725" y="2152650"/>
          <p14:tracePt t="4203" x="1990725" y="2108200"/>
          <p14:tracePt t="4220" x="1990725" y="2054225"/>
          <p14:tracePt t="4236" x="1990725" y="1990725"/>
          <p14:tracePt t="4236" x="1990725" y="1946275"/>
          <p14:tracePt t="4253" x="1973263" y="1874838"/>
          <p14:tracePt t="4270" x="1965325" y="1830388"/>
          <p14:tracePt t="4286" x="1946275" y="1785938"/>
          <p14:tracePt t="4303" x="1928813" y="1741488"/>
          <p14:tracePt t="4320" x="1901825" y="1704975"/>
          <p14:tracePt t="4336" x="1884363" y="1670050"/>
          <p14:tracePt t="4353" x="1866900" y="1652588"/>
          <p14:tracePt t="4369" x="1839913" y="1625600"/>
          <p14:tracePt t="4387" x="1822450" y="1616075"/>
          <p14:tracePt t="4403" x="1795463" y="1598613"/>
          <p14:tracePt t="4420" x="1785938" y="1598613"/>
          <p14:tracePt t="4436" x="1758950" y="1598613"/>
          <p14:tracePt t="4453" x="1731963" y="1598613"/>
          <p14:tracePt t="4469" x="1687513" y="1608138"/>
          <p14:tracePt t="4487" x="1598613" y="1652588"/>
          <p14:tracePt t="4503" x="1517650" y="1697038"/>
          <p14:tracePt t="4519" x="1446213" y="1731963"/>
          <p14:tracePt t="4536" x="1384300" y="1776413"/>
          <p14:tracePt t="4553" x="1330325" y="1822450"/>
          <p14:tracePt t="4569" x="1285875" y="1884363"/>
          <p14:tracePt t="4586" x="1250950" y="1928813"/>
          <p14:tracePt t="4603" x="1214438" y="1990725"/>
          <p14:tracePt t="4619" x="1179513" y="2089150"/>
          <p14:tracePt t="4619" x="1143000" y="2143125"/>
          <p14:tracePt t="4637" x="1098550" y="2241550"/>
          <p14:tracePt t="4653" x="1044575" y="2347913"/>
          <p14:tracePt t="4670" x="1000125" y="2428875"/>
          <p14:tracePt t="4686" x="965200" y="2509838"/>
          <p14:tracePt t="4704" x="938213" y="2598738"/>
          <p14:tracePt t="4720" x="901700" y="2697163"/>
          <p14:tracePt t="4737" x="874713" y="2795588"/>
          <p14:tracePt t="4753" x="866775" y="2901950"/>
          <p14:tracePt t="4770" x="847725" y="2990850"/>
          <p14:tracePt t="4786" x="830263" y="3081338"/>
          <p14:tracePt t="4804" x="795338" y="3187700"/>
          <p14:tracePt t="4820" x="758825" y="3322638"/>
          <p14:tracePt t="4837" x="750888" y="3384550"/>
          <p14:tracePt t="4853" x="750888" y="3465513"/>
          <p14:tracePt t="4870" x="750888" y="3571875"/>
          <p14:tracePt t="4886" x="750888" y="3670300"/>
          <p14:tracePt t="4903" x="750888" y="3759200"/>
          <p14:tracePt t="4920" x="750888" y="3803650"/>
          <p14:tracePt t="4937" x="750888" y="3848100"/>
          <p14:tracePt t="4954" x="750888" y="3911600"/>
          <p14:tracePt t="4970" x="750888" y="3946525"/>
          <p14:tracePt t="4987" x="750888" y="3983038"/>
          <p14:tracePt t="5003" x="750888" y="4000500"/>
          <p14:tracePt t="5020" x="758825" y="4017963"/>
          <p14:tracePt t="5037" x="758825" y="4027488"/>
          <p14:tracePt t="5126" x="768350" y="4027488"/>
          <p14:tracePt t="5149" x="776288" y="4027488"/>
          <p14:tracePt t="5181" x="785813" y="4017963"/>
          <p14:tracePt t="5230" x="785813" y="4027488"/>
          <p14:tracePt t="5237" x="795338" y="4071938"/>
          <p14:tracePt t="5245" x="812800" y="4125913"/>
          <p14:tracePt t="5253" x="830263" y="4187825"/>
          <p14:tracePt t="5259" x="857250" y="4259263"/>
          <p14:tracePt t="5270" x="884238" y="4295775"/>
          <p14:tracePt t="5286" x="901700" y="4313238"/>
          <p14:tracePt t="5303" x="919163" y="4322763"/>
          <p14:tracePt t="5322" x="928688" y="4330700"/>
          <p14:tracePt t="5337" x="965200" y="4348163"/>
          <p14:tracePt t="5354" x="1000125" y="4367213"/>
          <p14:tracePt t="5371" x="1044575" y="4375150"/>
          <p14:tracePt t="5387" x="1098550" y="4411663"/>
          <p14:tracePt t="5405" x="1204913" y="4456113"/>
          <p14:tracePt t="5421" x="1446213" y="4537075"/>
          <p14:tracePt t="5438" x="1616075" y="4562475"/>
          <p14:tracePt t="5454" x="1751013" y="4581525"/>
          <p14:tracePt t="5471" x="1884363" y="4589463"/>
          <p14:tracePt t="5487" x="2009775" y="4598988"/>
          <p14:tracePt t="5505" x="2160588" y="4598988"/>
          <p14:tracePt t="5521" x="2312988" y="4608513"/>
          <p14:tracePt t="5538" x="2500313" y="4608513"/>
          <p14:tracePt t="5554" x="2625725" y="4608513"/>
          <p14:tracePt t="5571" x="2759075" y="4598988"/>
          <p14:tracePt t="5587" x="2847975" y="4589463"/>
          <p14:tracePt t="5604" x="2973388" y="4589463"/>
          <p14:tracePt t="5621" x="3054350" y="4572000"/>
          <p14:tracePt t="5638" x="3133725" y="4554538"/>
          <p14:tracePt t="5654" x="3232150" y="4518025"/>
          <p14:tracePt t="5671" x="3340100" y="4483100"/>
          <p14:tracePt t="5688" x="3438525" y="4456113"/>
          <p14:tracePt t="5704" x="3500438" y="4438650"/>
          <p14:tracePt t="5721" x="3554413" y="4411663"/>
          <p14:tracePt t="5738" x="3581400" y="4394200"/>
          <p14:tracePt t="5756" x="3598863" y="4394200"/>
          <p14:tracePt t="5771" x="3625850" y="4384675"/>
          <p14:tracePt t="5788" x="3660775" y="4367213"/>
          <p14:tracePt t="5804" x="3705225" y="4330700"/>
          <p14:tracePt t="5822" x="3732213" y="4313238"/>
          <p14:tracePt t="5838" x="3732213" y="4303713"/>
          <p14:tracePt t="5855" x="3741738" y="4295775"/>
          <p14:tracePt t="5871" x="3751263" y="4295775"/>
          <p14:tracePt t="5888" x="3759200" y="4286250"/>
          <p14:tracePt t="5904" x="3768725" y="4276725"/>
          <p14:tracePt t="5922" x="3786188" y="4268788"/>
          <p14:tracePt t="5938" x="3795713" y="4251325"/>
          <p14:tracePt t="5955" x="3803650" y="4232275"/>
          <p14:tracePt t="5971" x="3813175" y="4224338"/>
          <p14:tracePt t="5988" x="3830638" y="4205288"/>
          <p14:tracePt t="6025" x="3840163" y="4197350"/>
          <p14:tracePt t="6053" x="3840163" y="4187825"/>
          <p14:tracePt t="6059" x="3848100" y="4179888"/>
          <p14:tracePt t="6062" x="3848100" y="4170363"/>
          <p14:tracePt t="6071" x="3857625" y="4152900"/>
          <p14:tracePt t="6087" x="3884613" y="4125913"/>
          <p14:tracePt t="6104" x="3902075" y="4098925"/>
          <p14:tracePt t="6121" x="3919538" y="4071938"/>
          <p14:tracePt t="6138" x="3919538" y="4044950"/>
          <p14:tracePt t="6154" x="3929063" y="4027488"/>
          <p14:tracePt t="6171" x="3929063" y="4017963"/>
          <p14:tracePt t="6209" x="3929063" y="4010025"/>
          <p14:tracePt t="6230" x="3938588" y="4000500"/>
          <p14:tracePt t="6269" x="3938588" y="3990975"/>
          <p14:tracePt t="6278" x="3938588" y="3983038"/>
          <p14:tracePt t="6279" x="3938588" y="3973513"/>
          <p14:tracePt t="6287" x="3938588" y="3956050"/>
          <p14:tracePt t="6304" x="3938588" y="3929063"/>
          <p14:tracePt t="6320" x="3938588" y="3919538"/>
          <p14:tracePt t="6337" x="3929063" y="3911600"/>
          <p14:tracePt t="6355" x="3929063" y="3902075"/>
          <p14:tracePt t="6372" x="3929063" y="3894138"/>
          <p14:tracePt t="6389" x="3929063" y="3884613"/>
          <p14:tracePt t="6405" x="3919538" y="3875088"/>
          <p14:tracePt t="6558" x="3902075" y="3884613"/>
          <p14:tracePt t="6573" x="3902075" y="3894138"/>
          <p14:tracePt t="6589" x="3902075" y="3902075"/>
          <p14:tracePt t="6598" x="3894138" y="3911600"/>
          <p14:tracePt t="6605" x="3894138" y="3919538"/>
          <p14:tracePt t="6613" x="3884613" y="3938588"/>
          <p14:tracePt t="6621" x="3875088" y="3956050"/>
          <p14:tracePt t="6637" x="3867150" y="3956050"/>
          <p14:tracePt t="6656" x="3857625" y="3973513"/>
          <p14:tracePt t="6885" x="3848100" y="3983038"/>
          <p14:tracePt t="6893" x="3840163" y="3983038"/>
          <p14:tracePt t="6957" x="3840163" y="3990975"/>
          <p14:tracePt t="6965" x="3840163" y="4000500"/>
          <p14:tracePt t="7045" x="3830638" y="4010025"/>
          <p14:tracePt t="7142" x="3830638" y="4017963"/>
          <p14:tracePt t="7190" x="3813175" y="4027488"/>
          <p14:tracePt t="7270" x="3813175" y="4017963"/>
          <p14:tracePt t="7278" x="3822700" y="4010025"/>
          <p14:tracePt t="7289" x="3822700" y="3990975"/>
          <p14:tracePt t="7291" x="3822700" y="3973513"/>
          <p14:tracePt t="7306" x="3830638" y="3965575"/>
          <p14:tracePt t="7323" x="3840163" y="3946525"/>
          <p14:tracePt t="7502" x="3830638" y="3956050"/>
          <p14:tracePt t="7510" x="3830638" y="3965575"/>
          <p14:tracePt t="7526" x="3822700" y="3983038"/>
          <p14:tracePt t="7539" x="3822700" y="3990975"/>
          <p14:tracePt t="7541" x="3822700" y="4010025"/>
          <p14:tracePt t="7556" x="3813175" y="4027488"/>
          <p14:tracePt t="7573" x="3813175" y="4044950"/>
          <p14:tracePt t="7822" x="3813175" y="4037013"/>
          <p14:tracePt t="7855" x="3813175" y="4027488"/>
          <p14:tracePt t="8029" x="3803650" y="4027488"/>
          <p14:tracePt t="8621" x="3795713" y="4027488"/>
          <p14:tracePt t="8637" x="3786188" y="4027488"/>
          <p14:tracePt t="8694" x="3776663" y="4027488"/>
          <p14:tracePt t="8757" x="3776663" y="4037013"/>
          <p14:tracePt t="8830" x="3768725" y="4037013"/>
          <p14:tracePt t="8853" x="3759200" y="4037013"/>
          <p14:tracePt t="8861" x="3759200" y="4044950"/>
          <p14:tracePt t="8863" x="3751263" y="4044950"/>
          <p14:tracePt t="8873" x="3751263" y="4054475"/>
          <p14:tracePt t="8889" x="3741738" y="4054475"/>
          <p14:tracePt t="8906" x="3741738" y="4062413"/>
          <p14:tracePt t="8958" x="3732213" y="4071938"/>
          <p14:tracePt t="9189" x="3732213" y="4062413"/>
          <p14:tracePt t="9205" x="3732213" y="4054475"/>
          <p14:tracePt t="9221" x="3732213" y="4044950"/>
          <p14:tracePt t="9245" x="3732213" y="4037013"/>
          <p14:tracePt t="9269" x="3732213" y="4027488"/>
          <p14:tracePt t="9318" x="3741738" y="4027488"/>
          <p14:tracePt t="9365" x="3741738" y="4017963"/>
          <p14:tracePt t="9429" x="3741738" y="4010025"/>
          <p14:tracePt t="9453" x="3741738" y="4000500"/>
          <p14:tracePt t="9462" x="3741738" y="3990975"/>
          <p14:tracePt t="9485" x="3741738" y="3983038"/>
          <p14:tracePt t="9509" x="3741738" y="3973513"/>
          <p14:tracePt t="9525" x="3741738" y="3965575"/>
          <p14:tracePt t="9941" x="3741738" y="3973513"/>
          <p14:tracePt t="9949" x="3741738" y="3983038"/>
          <p14:tracePt t="9957" x="3741738" y="3990975"/>
          <p14:tracePt t="9958" x="3724275" y="4010025"/>
          <p14:tracePt t="9974" x="3724275" y="4027488"/>
          <p14:tracePt t="9991" x="3714750" y="4037013"/>
          <p14:tracePt t="10008" x="3714750" y="4044950"/>
          <p14:tracePt t="10025" x="3714750" y="4054475"/>
          <p14:tracePt t="10125" x="3714750" y="4062413"/>
          <p14:tracePt t="10133" x="3714750" y="4071938"/>
          <p14:tracePt t="10142" x="3714750" y="4081463"/>
          <p14:tracePt t="10151" x="3714750" y="4089400"/>
          <p14:tracePt t="10157" x="3714750" y="4098925"/>
          <p14:tracePt t="10174" x="3714750" y="4108450"/>
          <p14:tracePt t="10228" x="3714750" y="4116388"/>
          <p14:tracePt t="10421" x="3714750" y="4108450"/>
          <p14:tracePt t="10429" x="3714750" y="4098925"/>
          <p14:tracePt t="10445" x="3714750" y="4089400"/>
          <p14:tracePt t="10446" x="3714750" y="4081463"/>
          <p14:tracePt t="10457" x="3714750" y="4071938"/>
          <p14:tracePt t="10474" x="3714750" y="4062413"/>
          <p14:tracePt t="10523" x="3714750" y="4054475"/>
          <p14:tracePt t="10556" x="3714750" y="4044950"/>
          <p14:tracePt t="10573" x="3714750" y="4037013"/>
          <p14:tracePt t="10587" x="3714750" y="4027488"/>
          <p14:tracePt t="10605" x="3714750" y="4017963"/>
          <p14:tracePt t="10613" x="3714750" y="4010025"/>
          <p14:tracePt t="10653" x="3714750" y="4000500"/>
          <p14:tracePt t="10718" x="3714750" y="3983038"/>
          <p14:tracePt t="11173" x="3714750" y="3990975"/>
          <p14:tracePt t="11205" x="3714750" y="4000500"/>
          <p14:tracePt t="11221" x="3714750" y="4010025"/>
          <p14:tracePt t="11230" x="3714750" y="4017963"/>
          <p14:tracePt t="11241" x="3705225" y="4037013"/>
          <p14:tracePt t="11247" x="3697288" y="4044950"/>
          <p14:tracePt t="11258" x="3697288" y="4054475"/>
          <p14:tracePt t="11258" x="3697288" y="4062413"/>
          <p14:tracePt t="11296" x="3697288" y="4071938"/>
          <p14:tracePt t="11301" x="3687763" y="4081463"/>
          <p14:tracePt t="11310" x="3687763" y="4098925"/>
          <p14:tracePt t="11326" x="3687763" y="4116388"/>
          <p14:tracePt t="11342" x="3687763" y="4125913"/>
          <p14:tracePt t="11491" x="3687763" y="4116388"/>
          <p14:tracePt t="11501" x="3687763" y="4108450"/>
          <p14:tracePt t="11509" x="3687763" y="4098925"/>
          <p14:tracePt t="11517" x="3697288" y="4071938"/>
          <p14:tracePt t="11525" x="3705225" y="4044950"/>
          <p14:tracePt t="11542" x="3705225" y="4027488"/>
          <p14:tracePt t="11584" x="3705225" y="4017963"/>
          <p14:tracePt t="11741" x="3705225" y="4027488"/>
          <p14:tracePt t="11765" x="3705225" y="4037013"/>
          <p14:tracePt t="11925" x="3705225" y="4027488"/>
          <p14:tracePt t="11933" x="3697288" y="4027488"/>
          <p14:tracePt t="11941" x="3697288" y="4017963"/>
          <p14:tracePt t="11959" x="3679825" y="4000500"/>
          <p14:tracePt t="11975" x="3660775" y="3973513"/>
          <p14:tracePt t="11977" x="3643313" y="3965575"/>
          <p14:tracePt t="11992" x="3616325" y="3946525"/>
          <p14:tracePt t="12010" x="3571875" y="3929063"/>
          <p14:tracePt t="12026" x="3509963" y="3902075"/>
          <p14:tracePt t="12043" x="3446463" y="3875088"/>
          <p14:tracePt t="12060" x="3348038" y="3840163"/>
          <p14:tracePt t="12076" x="3232150" y="3795713"/>
          <p14:tracePt t="12093" x="3170238" y="3776663"/>
          <p14:tracePt t="12110" x="3081338" y="3776663"/>
          <p14:tracePt t="12126" x="2965450" y="3741738"/>
          <p14:tracePt t="12143" x="2847975" y="3705225"/>
          <p14:tracePt t="12160" x="2732088" y="3652838"/>
          <p14:tracePt t="12176" x="2589213" y="3598863"/>
          <p14:tracePt t="12193" x="2490788" y="3527425"/>
          <p14:tracePt t="12209" x="2366963" y="3438525"/>
          <p14:tracePt t="12226" x="2276475" y="3367088"/>
          <p14:tracePt t="12243" x="2152650" y="3286125"/>
          <p14:tracePt t="12260" x="2062163" y="3214688"/>
          <p14:tracePt t="12277" x="1982788" y="3081338"/>
          <p14:tracePt t="12294" x="1928813" y="3017838"/>
          <p14:tracePt t="12310" x="1901825" y="2946400"/>
          <p14:tracePt t="12327" x="1893888" y="2911475"/>
          <p14:tracePt t="12343" x="1874838" y="2867025"/>
          <p14:tracePt t="12360" x="1866900" y="2840038"/>
          <p14:tracePt t="12376" x="1857375" y="2813050"/>
          <p14:tracePt t="12393" x="1847850" y="2776538"/>
          <p14:tracePt t="12410" x="1839913" y="2759075"/>
          <p14:tracePt t="12443" x="1839913" y="2705100"/>
          <p14:tracePt t="12447" x="1822450" y="2679700"/>
          <p14:tracePt t="12460" x="1812925" y="2633663"/>
          <p14:tracePt t="12477" x="1803400" y="2598738"/>
          <p14:tracePt t="12493" x="1785938" y="2562225"/>
          <p14:tracePt t="12510" x="1776413" y="2536825"/>
          <p14:tracePt t="12527" x="1768475" y="2517775"/>
          <p14:tracePt t="12543" x="1768475" y="2509838"/>
          <p14:tracePt t="12560" x="1758950" y="2490788"/>
          <p14:tracePt t="12577" x="1741488" y="2473325"/>
          <p14:tracePt t="12593" x="1731963" y="2455863"/>
          <p14:tracePt t="12610" x="1697038" y="2438400"/>
          <p14:tracePt t="12627" x="1652588" y="2419350"/>
          <p14:tracePt t="12644" x="1633538" y="2393950"/>
          <p14:tracePt t="12660" x="1598613" y="2374900"/>
          <p14:tracePt t="12678" x="1581150" y="2366963"/>
          <p14:tracePt t="12693" x="1571625" y="2357438"/>
          <p14:tracePt t="12710" x="1562100" y="2347913"/>
          <p14:tracePt t="12727" x="1544638" y="2330450"/>
          <p14:tracePt t="12743" x="1527175" y="2322513"/>
          <p14:tracePt t="12760" x="1509713" y="2303463"/>
          <p14:tracePt t="12777" x="1490663" y="2295525"/>
          <p14:tracePt t="12793" x="1482725" y="2286000"/>
          <p14:tracePt t="12810" x="1473200" y="2286000"/>
          <p14:tracePt t="12886" x="1455738" y="2286000"/>
          <p14:tracePt t="12894" x="1446213" y="2295525"/>
          <p14:tracePt t="12903" x="1438275" y="2312988"/>
          <p14:tracePt t="12910" x="1428750" y="2322513"/>
          <p14:tracePt t="12911" x="1428750" y="2366963"/>
          <p14:tracePt t="12926" x="1428750" y="2393950"/>
          <p14:tracePt t="12943" x="1446213" y="2419350"/>
          <p14:tracePt t="12960" x="1473200" y="2446338"/>
          <p14:tracePt t="12976" x="1536700" y="2446338"/>
          <p14:tracePt t="12994" x="1643063" y="2446338"/>
          <p14:tracePt t="13011" x="1768475" y="2419350"/>
          <p14:tracePt t="13028" x="1884363" y="2384425"/>
          <p14:tracePt t="13044" x="1973263" y="2312988"/>
          <p14:tracePt t="13061" x="1990725" y="2276475"/>
          <p14:tracePt t="13077" x="1990725" y="2251075"/>
          <p14:tracePt t="13094" x="1990725" y="2205038"/>
          <p14:tracePt t="13111" x="1965325" y="2170113"/>
          <p14:tracePt t="13128" x="1919288" y="2133600"/>
          <p14:tracePt t="13144" x="1893888" y="2098675"/>
          <p14:tracePt t="13161" x="1874838" y="2089150"/>
          <p14:tracePt t="13178" x="1857375" y="2071688"/>
          <p14:tracePt t="13194" x="1812925" y="2044700"/>
          <p14:tracePt t="13211" x="1768475" y="2027238"/>
          <p14:tracePt t="13227" x="1670050" y="2000250"/>
          <p14:tracePt t="13245" x="1608138" y="1982788"/>
          <p14:tracePt t="13261" x="1581150" y="1982788"/>
          <p14:tracePt t="13278" x="1554163" y="1982788"/>
          <p14:tracePt t="13294" x="1544638" y="1982788"/>
          <p14:tracePt t="13311" x="1527175" y="1982788"/>
          <p14:tracePt t="13328" x="1509713" y="1982788"/>
          <p14:tracePt t="13344" x="1482725" y="2009775"/>
          <p14:tracePt t="13361" x="1438275" y="2036763"/>
          <p14:tracePt t="13378" x="1393825" y="2081213"/>
          <p14:tracePt t="13394" x="1366838" y="2116138"/>
          <p14:tracePt t="13412" x="1347788" y="2160588"/>
          <p14:tracePt t="13412" x="1339850" y="2179638"/>
          <p14:tracePt t="13429" x="1330325" y="2232025"/>
          <p14:tracePt t="13445" x="1330325" y="2268538"/>
          <p14:tracePt t="13461" x="1330325" y="2295525"/>
          <p14:tracePt t="13478" x="1330325" y="2322513"/>
          <p14:tracePt t="13494" x="1339850" y="2347913"/>
          <p14:tracePt t="13511" x="1357313" y="2374900"/>
          <p14:tracePt t="13528" x="1393825" y="2393950"/>
          <p14:tracePt t="13544" x="1428750" y="2419350"/>
          <p14:tracePt t="13562" x="1465263" y="2428875"/>
          <p14:tracePt t="13578" x="1490663" y="2446338"/>
          <p14:tracePt t="13595" x="1536700" y="2446338"/>
          <p14:tracePt t="13611" x="1616075" y="2428875"/>
          <p14:tracePt t="13645" x="1697038" y="2374900"/>
          <p14:tracePt t="13649" x="1741488" y="2303463"/>
          <p14:tracePt t="13662" x="1776413" y="2241550"/>
          <p14:tracePt t="13678" x="1776413" y="2187575"/>
          <p14:tracePt t="13695" x="1776413" y="2143125"/>
          <p14:tracePt t="13711" x="1758950" y="2133600"/>
          <p14:tracePt t="13728" x="1741488" y="2125663"/>
          <p14:tracePt t="13745" x="1714500" y="2108200"/>
          <p14:tracePt t="13762" x="1679575" y="2108200"/>
          <p14:tracePt t="13778" x="1643063" y="2108200"/>
          <p14:tracePt t="13795" x="1616075" y="2108200"/>
          <p14:tracePt t="13811" x="1571625" y="2116138"/>
          <p14:tracePt t="13829" x="1527175" y="2125663"/>
          <p14:tracePt t="13845" x="1500188" y="2152650"/>
          <p14:tracePt t="13861" x="1473200" y="2179638"/>
          <p14:tracePt t="13878" x="1455738" y="2205038"/>
          <p14:tracePt t="13895" x="1438275" y="2251075"/>
          <p14:tracePt t="13911" x="1411288" y="2295525"/>
          <p14:tracePt t="13929" x="1393825" y="2357438"/>
          <p14:tracePt t="13945" x="1384300" y="2419350"/>
          <p14:tracePt t="13961" x="1384300" y="2482850"/>
          <p14:tracePt t="13979" x="1384300" y="2544763"/>
          <p14:tracePt t="13995" x="1384300" y="2581275"/>
          <p14:tracePt t="14012" x="1428750" y="2616200"/>
          <p14:tracePt t="14029" x="1465263" y="2652713"/>
          <p14:tracePt t="14045" x="1473200" y="2652713"/>
          <p14:tracePt t="14061" x="1500188" y="2652713"/>
          <p14:tracePt t="14079" x="1536700" y="2652713"/>
          <p14:tracePt t="14095" x="1589088" y="2652713"/>
          <p14:tracePt t="14112" x="1660525" y="2643188"/>
          <p14:tracePt t="14128" x="1731963" y="2608263"/>
          <p14:tracePt t="14145" x="1768475" y="2571750"/>
          <p14:tracePt t="14162" x="1795463" y="2536825"/>
          <p14:tracePt t="14179" x="1795463" y="2500313"/>
          <p14:tracePt t="14195" x="1795463" y="2473325"/>
          <p14:tracePt t="14212" x="1785938" y="2465388"/>
          <p14:tracePt t="14265" x="1768475" y="2465388"/>
          <p14:tracePt t="14293" x="1758950" y="2465388"/>
          <p14:tracePt t="14317" x="1741488" y="2482850"/>
          <p14:tracePt t="14331" x="1731963" y="2482850"/>
          <p14:tracePt t="14340" x="1731963" y="2490788"/>
          <p14:tracePt t="14348" x="1724025" y="2490788"/>
          <p14:tracePt t="14365" x="1724025" y="2500313"/>
          <p14:tracePt t="14468" x="1714500" y="2509838"/>
          <p14:tracePt t="14476" x="1714500" y="2517775"/>
          <p14:tracePt t="14484" x="1714500" y="2536825"/>
          <p14:tracePt t="14492" x="1724025" y="2581275"/>
          <p14:tracePt t="14500" x="1724025" y="2598738"/>
          <p14:tracePt t="14511" x="1758950" y="2652713"/>
          <p14:tracePt t="14528" x="1795463" y="2705100"/>
          <p14:tracePt t="14545" x="1874838" y="2768600"/>
          <p14:tracePt t="14562" x="1973263" y="2847975"/>
          <p14:tracePt t="14579" x="2081213" y="2938463"/>
          <p14:tracePt t="14595" x="2295525" y="3089275"/>
          <p14:tracePt t="14613" x="2455863" y="3187700"/>
          <p14:tracePt t="14631" x="2625725" y="3303588"/>
          <p14:tracePt t="14645" x="2795588" y="3419475"/>
          <p14:tracePt t="14661" x="2946400" y="3527425"/>
          <p14:tracePt t="14678" x="3098800" y="3625850"/>
          <p14:tracePt t="14695" x="3232150" y="3697288"/>
          <p14:tracePt t="14713" x="3303588" y="3759200"/>
          <p14:tracePt t="14729" x="3394075" y="3822700"/>
          <p14:tracePt t="14746" x="3473450" y="3867150"/>
          <p14:tracePt t="14762" x="3562350" y="3919538"/>
          <p14:tracePt t="14779" x="3660775" y="3983038"/>
          <p14:tracePt t="14795" x="3759200" y="4044950"/>
          <p14:tracePt t="14795" x="3803650" y="4081463"/>
          <p14:tracePt t="14812" x="3911600" y="4143375"/>
          <p14:tracePt t="14829" x="3983038" y="4187825"/>
          <p14:tracePt t="14845" x="4054475" y="4224338"/>
          <p14:tracePt t="14862" x="4116388" y="4251325"/>
          <p14:tracePt t="14879" x="4152900" y="4268788"/>
          <p14:tracePt t="14895" x="4160838" y="4268788"/>
          <p14:tracePt t="14912" x="4187825" y="4268788"/>
          <p14:tracePt t="14929" x="4214813" y="4268788"/>
          <p14:tracePt t="14946" x="4224338" y="4268788"/>
          <p14:tracePt t="14982" x="4232275" y="4268788"/>
          <p14:tracePt t="15001" x="4232275" y="4259263"/>
          <p14:tracePt t="15021" x="4241800" y="4251325"/>
          <p14:tracePt t="15047" x="4251325" y="4232275"/>
          <p14:tracePt t="15061" x="4251325" y="4224338"/>
          <p14:tracePt t="15069" x="4259263" y="4214813"/>
          <p14:tracePt t="15084" x="4259263" y="4205288"/>
          <p14:tracePt t="15101" x="4259263" y="4197350"/>
          <p14:tracePt t="15124" x="4259263" y="4179888"/>
          <p14:tracePt t="15156" x="4251325" y="4160838"/>
          <p14:tracePt t="15167" x="4241800" y="4160838"/>
          <p14:tracePt t="15169" x="4241800" y="4143375"/>
          <p14:tracePt t="15178" x="4232275" y="4108450"/>
          <p14:tracePt t="15195" x="4214813" y="4089400"/>
          <p14:tracePt t="15212" x="4197350" y="4071938"/>
          <p14:tracePt t="15228" x="4170363" y="4037013"/>
          <p14:tracePt t="15245" x="4160838" y="4027488"/>
          <p14:tracePt t="15262" x="4160838" y="4017963"/>
          <p14:tracePt t="15373" x="4152900" y="4017963"/>
          <p14:tracePt t="15381" x="4143375" y="4010025"/>
          <p14:tracePt t="15388" x="4116388" y="4000500"/>
          <p14:tracePt t="15396" x="4108450" y="4000500"/>
          <p14:tracePt t="15404" x="4081463" y="3990975"/>
          <p14:tracePt t="15412" x="3990975" y="3956050"/>
          <p14:tracePt t="15428" x="3946525" y="3911600"/>
          <p14:tracePt t="15445" x="3884613" y="3894138"/>
          <p14:tracePt t="15462" x="3848100" y="3884613"/>
          <p14:tracePt t="15479" x="3822700" y="3875088"/>
          <p14:tracePt t="15495" x="3776663" y="3875088"/>
          <p14:tracePt t="15512" x="3768725" y="3875088"/>
          <p14:tracePt t="15529" x="3759200" y="3875088"/>
          <p14:tracePt t="15546" x="3741738" y="3875088"/>
          <p14:tracePt t="15562" x="3732213" y="3875088"/>
          <p14:tracePt t="15598" x="3724275" y="3875088"/>
          <p14:tracePt t="15614" x="3705225" y="3875088"/>
          <p14:tracePt t="15637" x="3687763" y="3884613"/>
          <p14:tracePt t="15639" x="3679825" y="3884613"/>
          <p14:tracePt t="15645" x="3643313" y="3894138"/>
          <p14:tracePt t="15662" x="3625850" y="3894138"/>
          <p14:tracePt t="15725" x="3616325" y="3894138"/>
          <p14:tracePt t="15734" x="3608388" y="3902075"/>
          <p14:tracePt t="15745" x="3598863" y="3902075"/>
          <p14:tracePt t="15748" x="3589338" y="3911600"/>
          <p14:tracePt t="15762" x="3581400" y="3919538"/>
          <p14:tracePt t="15779" x="3581400" y="3929063"/>
          <p14:tracePt t="15796" x="3581400" y="3946525"/>
          <p14:tracePt t="15812" x="3581400" y="3956050"/>
          <p14:tracePt t="15829" x="3581400" y="3965575"/>
          <p14:tracePt t="15846" x="3581400" y="3973513"/>
          <p14:tracePt t="15863" x="3581400" y="3983038"/>
          <p14:tracePt t="15879" x="3581400" y="4010025"/>
          <p14:tracePt t="15896" x="3589338" y="4027488"/>
          <p14:tracePt t="15912" x="3625850" y="4027488"/>
          <p14:tracePt t="15929" x="3660775" y="4054475"/>
          <p14:tracePt t="15946" x="3697288" y="4071938"/>
          <p14:tracePt t="15963" x="3751263" y="4089400"/>
          <p14:tracePt t="15979" x="3776663" y="4089400"/>
          <p14:tracePt t="15996" x="3830638" y="4098925"/>
          <p14:tracePt t="16013" x="3857625" y="4098925"/>
          <p14:tracePt t="16054" x="3867150" y="4098925"/>
          <p14:tracePt t="16058" x="3867150" y="4108450"/>
          <p14:tracePt t="16069" x="3875088" y="4108450"/>
          <p14:tracePt t="16080" x="3894138" y="4108450"/>
          <p14:tracePt t="16097" x="3919538" y="4108450"/>
          <p14:tracePt t="16114" x="3946525" y="4108450"/>
          <p14:tracePt t="16130" x="3983038" y="4108450"/>
          <p14:tracePt t="16147" x="4000500" y="4108450"/>
          <p14:tracePt t="16164" x="4027488" y="4108450"/>
          <p14:tracePt t="16181" x="4044950" y="4108450"/>
          <p14:tracePt t="16197" x="4062413" y="4108450"/>
          <p14:tracePt t="16214" x="4089400" y="4108450"/>
          <p14:tracePt t="16230" x="4108450" y="4108450"/>
          <p14:tracePt t="16248" x="4143375" y="4098925"/>
          <p14:tracePt t="16263" x="4170363" y="4098925"/>
          <p14:tracePt t="16357" x="4170363" y="4089400"/>
          <p14:tracePt t="16380" x="4170363" y="4081463"/>
          <p14:tracePt t="16389" x="4179888" y="4081463"/>
          <p14:tracePt t="16412" x="4179888" y="4071938"/>
          <p14:tracePt t="16468" x="4160838" y="4062413"/>
          <p14:tracePt t="16476" x="4143375" y="4054475"/>
          <p14:tracePt t="16484" x="4062413" y="4044950"/>
          <p14:tracePt t="16496" x="3973513" y="4010025"/>
          <p14:tracePt t="16513" x="3875088" y="3990975"/>
          <p14:tracePt t="16529" x="3786188" y="3973513"/>
          <p14:tracePt t="16546" x="3724275" y="3965575"/>
          <p14:tracePt t="16546" x="3670300" y="3965575"/>
          <p14:tracePt t="16564" x="3616325" y="3956050"/>
          <p14:tracePt t="16581" x="3571875" y="3946525"/>
          <p14:tracePt t="16598" x="3562350" y="3946525"/>
          <p14:tracePt t="16614" x="3554413" y="3946525"/>
          <p14:tracePt t="16710" x="3544888" y="3946525"/>
          <p14:tracePt t="16756" x="3544888" y="3956050"/>
          <p14:tracePt t="16773" x="3544888" y="3965575"/>
          <p14:tracePt t="16788" x="3554413" y="3973513"/>
          <p14:tracePt t="16796" x="3581400" y="3973513"/>
          <p14:tracePt t="16804" x="3616325" y="3983038"/>
          <p14:tracePt t="16813" x="3670300" y="3990975"/>
          <p14:tracePt t="16830" x="3786188" y="4000500"/>
          <p14:tracePt t="16847" x="3919538" y="4017963"/>
          <p14:tracePt t="16863" x="4027488" y="4027488"/>
          <p14:tracePt t="16880" x="4071938" y="4044950"/>
          <p14:tracePt t="16896" x="4089400" y="4054475"/>
          <p14:tracePt t="16914" x="4098925" y="4054475"/>
          <p14:tracePt t="17904" x="0" y="0"/>
        </p14:tracePtLst>
      </p14:laserTraceLst>
    </p:ext>
  </p:extLs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>
          <a:xfrm>
            <a:off x="899592" y="1269177"/>
            <a:ext cx="7488832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81</a:t>
            </a:fld>
            <a:endParaRPr lang="pl-PL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608753" y="3200400"/>
            <a:ext cx="762000" cy="1295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grpSp>
        <p:nvGrpSpPr>
          <p:cNvPr id="30" name="Grupa 29"/>
          <p:cNvGrpSpPr/>
          <p:nvPr/>
        </p:nvGrpSpPr>
        <p:grpSpPr>
          <a:xfrm>
            <a:off x="3989754" y="3200400"/>
            <a:ext cx="3125657" cy="1295400"/>
            <a:chOff x="3989753" y="3200400"/>
            <a:chExt cx="2057400" cy="129540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989753" y="3200400"/>
              <a:ext cx="2057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989753" y="4495800"/>
              <a:ext cx="2057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80203" y="3505200"/>
            <a:ext cx="3810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203848" y="3043808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724128" y="2749968"/>
            <a:ext cx="0" cy="4504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735419" y="2122490"/>
            <a:ext cx="3946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Maksymalna pojemność (przepustowość)</a:t>
            </a:r>
          </a:p>
          <a:p>
            <a:pPr algn="ctr"/>
            <a:r>
              <a:rPr lang="pl-PL" altLang="pl-PL" sz="1600" dirty="0"/>
              <a:t> kanału dla sygnału wejściowego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547665" y="2492898"/>
            <a:ext cx="2356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Dopełnienie pojemności</a:t>
            </a:r>
          </a:p>
          <a:p>
            <a:pPr algn="ctr"/>
            <a:r>
              <a:rPr lang="pl-PL" altLang="pl-PL" sz="1600" dirty="0"/>
              <a:t>(bity R)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907705" y="4644426"/>
            <a:ext cx="3007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Wymagana przepustowość</a:t>
            </a:r>
          </a:p>
          <a:p>
            <a:pPr algn="ctr"/>
            <a:r>
              <a:rPr lang="pl-PL" altLang="pl-PL" sz="1600" dirty="0"/>
              <a:t>dla i-tego sygnału wejściowego</a:t>
            </a:r>
          </a:p>
          <a:p>
            <a:pPr algn="ctr"/>
            <a:r>
              <a:rPr lang="pl-PL" altLang="pl-PL" sz="1600" dirty="0"/>
              <a:t>(bity Ii)</a:t>
            </a:r>
          </a:p>
        </p:txBody>
      </p:sp>
      <p:sp>
        <p:nvSpPr>
          <p:cNvPr id="25" name="Arc 23"/>
          <p:cNvSpPr>
            <a:spLocks/>
          </p:cNvSpPr>
          <p:nvPr/>
        </p:nvSpPr>
        <p:spPr bwMode="auto">
          <a:xfrm rot="41028">
            <a:off x="7056236" y="3194192"/>
            <a:ext cx="609600" cy="1289051"/>
          </a:xfrm>
          <a:custGeom>
            <a:avLst/>
            <a:gdLst>
              <a:gd name="T0" fmla="*/ 0 w 21600"/>
              <a:gd name="T1" fmla="*/ 0 h 43055"/>
              <a:gd name="T2" fmla="*/ 2147483647 w 21600"/>
              <a:gd name="T3" fmla="*/ 2147483647 h 43055"/>
              <a:gd name="T4" fmla="*/ 0 w 21600"/>
              <a:gd name="T5" fmla="*/ 2147483647 h 43055"/>
              <a:gd name="T6" fmla="*/ 0 60000 65536"/>
              <a:gd name="T7" fmla="*/ 0 60000 65536"/>
              <a:gd name="T8" fmla="*/ 0 60000 65536"/>
              <a:gd name="T9" fmla="*/ 0 w 21600"/>
              <a:gd name="T10" fmla="*/ 0 h 43055"/>
              <a:gd name="T11" fmla="*/ 21600 w 21600"/>
              <a:gd name="T12" fmla="*/ 43055 h 430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564"/>
                  <a:pt x="13385" y="41788"/>
                  <a:pt x="2495" y="43055"/>
                </a:cubicBezTo>
              </a:path>
              <a:path w="21600" h="430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564"/>
                  <a:pt x="13385" y="41788"/>
                  <a:pt x="2495" y="43055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759921" y="467380"/>
            <a:ext cx="36863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Dopełnianie dodatnie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779912" y="3411748"/>
            <a:ext cx="381000" cy="86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303953" y="38481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994788" y="35637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  <a:r>
              <a:rPr lang="pl-PL" sz="1200" dirty="0"/>
              <a:t>i = </a:t>
            </a:r>
          </a:p>
        </p:txBody>
      </p:sp>
      <p:sp>
        <p:nvSpPr>
          <p:cNvPr id="5" name="Nawias klamrowy otwierający 4"/>
          <p:cNvSpPr/>
          <p:nvPr/>
        </p:nvSpPr>
        <p:spPr>
          <a:xfrm>
            <a:off x="2411760" y="3501008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2483768" y="3491718"/>
            <a:ext cx="317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  <a:r>
              <a:rPr lang="pl-PL" sz="1200" dirty="0"/>
              <a:t>i </a:t>
            </a:r>
          </a:p>
          <a:p>
            <a:r>
              <a:rPr lang="pl-PL" sz="1400" dirty="0"/>
              <a:t>R</a:t>
            </a:r>
            <a:r>
              <a:rPr lang="pl-PL" sz="1200" dirty="0"/>
              <a:t>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312013F-133B-43A0-BDCD-26A4D31D3B51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412253996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4484" x="3017838" y="1000125"/>
          <p14:tracePt t="4658" x="3017838" y="990600"/>
          <p14:tracePt t="4658" x="3009900" y="982663"/>
          <p14:tracePt t="4682" x="3000375" y="973138"/>
          <p14:tracePt t="4690" x="2982913" y="973138"/>
          <p14:tracePt t="4698" x="2982913" y="946150"/>
          <p14:tracePt t="4707" x="2973388" y="946150"/>
          <p14:tracePt t="4721" x="2955925" y="901700"/>
          <p14:tracePt t="4738" x="2938463" y="893763"/>
          <p14:tracePt t="4754" x="2911475" y="866775"/>
          <p14:tracePt t="4771" x="2901950" y="857250"/>
          <p14:tracePt t="4788" x="2884488" y="839788"/>
          <p14:tracePt t="4804" x="2847975" y="822325"/>
          <p14:tracePt t="4821" x="2822575" y="803275"/>
          <p14:tracePt t="4838" x="2768600" y="795338"/>
          <p14:tracePt t="4854" x="2741613" y="768350"/>
          <p14:tracePt t="4871" x="2724150" y="758825"/>
          <p14:tracePt t="4888" x="2705100" y="750888"/>
          <p14:tracePt t="4905" x="2670175" y="741363"/>
          <p14:tracePt t="4905" x="2670175" y="723900"/>
          <p14:tracePt t="4922" x="2643188" y="704850"/>
          <p14:tracePt t="4938" x="2625725" y="704850"/>
          <p14:tracePt t="4954" x="2598738" y="687388"/>
          <p14:tracePt t="4971" x="2581275" y="687388"/>
          <p14:tracePt t="4989" x="2554288" y="679450"/>
          <p14:tracePt t="5004" x="2544763" y="669925"/>
          <p14:tracePt t="5021" x="2536825" y="660400"/>
          <p14:tracePt t="5038" x="2509838" y="660400"/>
          <p14:tracePt t="5055" x="2482850" y="652463"/>
          <p14:tracePt t="5071" x="2455863" y="642938"/>
          <p14:tracePt t="5088" x="2438400" y="642938"/>
          <p14:tracePt t="5104" x="2419350" y="633413"/>
          <p14:tracePt t="5104" x="2411413" y="633413"/>
          <p14:tracePt t="5122" x="2384425" y="633413"/>
          <p14:tracePt t="5138" x="2374900" y="633413"/>
          <p14:tracePt t="5154" x="2366963" y="625475"/>
          <p14:tracePt t="5171" x="2357438" y="625475"/>
          <p14:tracePt t="5188" x="2347913" y="625475"/>
          <p14:tracePt t="5204" x="2330450" y="625475"/>
          <p14:tracePt t="5250" x="2322513" y="625475"/>
          <p14:tracePt t="5325" x="2322513" y="633413"/>
          <p14:tracePt t="5346" x="2322513" y="642938"/>
          <p14:tracePt t="5362" x="2312988" y="642938"/>
          <p14:tracePt t="5365" x="2312988" y="652463"/>
          <p14:tracePt t="5371" x="2312988" y="660400"/>
          <p14:tracePt t="5388" x="2322513" y="679450"/>
          <p14:tracePt t="5405" x="2330450" y="679450"/>
          <p14:tracePt t="5422" x="2339975" y="696913"/>
          <p14:tracePt t="5438" x="2357438" y="714375"/>
          <p14:tracePt t="5455" x="2374900" y="723900"/>
          <p14:tracePt t="5472" x="2411413" y="731838"/>
          <p14:tracePt t="5488" x="2438400" y="741363"/>
          <p14:tracePt t="5488" x="2438400" y="750888"/>
          <p14:tracePt t="5506" x="2465388" y="750888"/>
          <p14:tracePt t="5522" x="2500313" y="758825"/>
          <p14:tracePt t="5538" x="2509838" y="768350"/>
          <p14:tracePt t="5555" x="2544763" y="768350"/>
          <p14:tracePt t="5571" x="2562225" y="785813"/>
          <p14:tracePt t="5588" x="2581275" y="785813"/>
          <p14:tracePt t="5605" x="2589213" y="785813"/>
          <p14:tracePt t="5622" x="2589213" y="795338"/>
          <p14:tracePt t="5638" x="2598738" y="795338"/>
          <p14:tracePt t="5655" x="2608263" y="795338"/>
          <p14:tracePt t="5672" x="2616200" y="795338"/>
          <p14:tracePt t="5688" x="2643188" y="795338"/>
          <p14:tracePt t="5705" x="2687638" y="795338"/>
          <p14:tracePt t="5722" x="2705100" y="795338"/>
          <p14:tracePt t="5738" x="2732088" y="795338"/>
          <p14:tracePt t="5755" x="2751138" y="795338"/>
          <p14:tracePt t="5772" x="2786063" y="795338"/>
          <p14:tracePt t="5789" x="2803525" y="795338"/>
          <p14:tracePt t="5805" x="2847975" y="795338"/>
          <p14:tracePt t="5822" x="2867025" y="795338"/>
          <p14:tracePt t="5838" x="2901950" y="795338"/>
          <p14:tracePt t="5855" x="2911475" y="795338"/>
          <p14:tracePt t="5872" x="2928938" y="795338"/>
          <p14:tracePt t="5907" x="2938463" y="795338"/>
          <p14:tracePt t="5922" x="2955925" y="785813"/>
          <p14:tracePt t="5924" x="2973388" y="785813"/>
          <p14:tracePt t="5938" x="2990850" y="785813"/>
          <p14:tracePt t="5955" x="3000375" y="776288"/>
          <p14:tracePt t="5972" x="3017838" y="776288"/>
          <p14:tracePt t="5988" x="3027363" y="776288"/>
          <p14:tracePt t="6005" x="3044825" y="776288"/>
          <p14:tracePt t="6022" x="3089275" y="758825"/>
          <p14:tracePt t="6039" x="3125788" y="758825"/>
          <p14:tracePt t="6055" x="3152775" y="750888"/>
          <p14:tracePt t="6072" x="3179763" y="750888"/>
          <p14:tracePt t="6089" x="3224213" y="741363"/>
          <p14:tracePt t="6107" x="3232150" y="741363"/>
          <p14:tracePt t="6122" x="3259138" y="741363"/>
          <p14:tracePt t="6139" x="3276600" y="741363"/>
          <p14:tracePt t="6155" x="3295650" y="741363"/>
          <p14:tracePt t="6172" x="3313113" y="741363"/>
          <p14:tracePt t="6189" x="3340100" y="741363"/>
          <p14:tracePt t="6206" x="3367088" y="741363"/>
          <p14:tracePt t="6222" x="3402013" y="741363"/>
          <p14:tracePt t="6239" x="3429000" y="741363"/>
          <p14:tracePt t="6255" x="3438525" y="741363"/>
          <p14:tracePt t="6273" x="3455988" y="741363"/>
          <p14:tracePt t="6290" x="3490913" y="741363"/>
          <p14:tracePt t="6307" x="3527425" y="741363"/>
          <p14:tracePt t="6323" x="3554413" y="741363"/>
          <p14:tracePt t="6340" x="3581400" y="741363"/>
          <p14:tracePt t="6357" x="3608388" y="741363"/>
          <p14:tracePt t="6373" x="3625850" y="741363"/>
          <p14:tracePt t="6390" x="3633788" y="741363"/>
          <p14:tracePt t="6406" x="3652838" y="741363"/>
          <p14:tracePt t="6443" x="3660775" y="741363"/>
          <p14:tracePt t="6444" x="3670300" y="741363"/>
          <p14:tracePt t="6457" x="3714750" y="741363"/>
          <p14:tracePt t="6473" x="3776663" y="741363"/>
          <p14:tracePt t="6473" x="3795713" y="741363"/>
          <p14:tracePt t="6491" x="3840163" y="741363"/>
          <p14:tracePt t="6507" x="3848100" y="741363"/>
          <p14:tracePt t="6524" x="3857625" y="741363"/>
          <p14:tracePt t="6563" x="3867150" y="741363"/>
          <p14:tracePt t="6579" x="3884613" y="741363"/>
          <p14:tracePt t="6590" x="3902075" y="741363"/>
          <p14:tracePt t="6592" x="3983038" y="741363"/>
          <p14:tracePt t="6607" x="4062413" y="741363"/>
          <p14:tracePt t="6623" x="4179888" y="741363"/>
          <p14:tracePt t="6640" x="4268788" y="741363"/>
          <p14:tracePt t="6657" x="4303713" y="741363"/>
          <p14:tracePt t="6915" x="4303713" y="750888"/>
          <p14:tracePt t="6932" x="4295775" y="750888"/>
          <p14:tracePt t="6940" x="4276725" y="750888"/>
          <p14:tracePt t="6941" x="4214813" y="750888"/>
          <p14:tracePt t="6956" x="4125913" y="750888"/>
          <p14:tracePt t="6973" x="4017963" y="758825"/>
          <p14:tracePt t="6990" x="3919538" y="768350"/>
          <p14:tracePt t="7006" x="3822700" y="768350"/>
          <p14:tracePt t="7023" x="3776663" y="768350"/>
          <p14:tracePt t="7040" x="3732213" y="768350"/>
          <p14:tracePt t="7058" x="3697288" y="768350"/>
          <p14:tracePt t="7074" x="3589338" y="776288"/>
          <p14:tracePt t="7091" x="3517900" y="776288"/>
          <p14:tracePt t="7107" x="3429000" y="776288"/>
          <p14:tracePt t="7124" x="3340100" y="776288"/>
          <p14:tracePt t="7141" x="3268663" y="776288"/>
          <p14:tracePt t="7158" x="3232150" y="776288"/>
          <p14:tracePt t="7174" x="3205163" y="776288"/>
          <p14:tracePt t="7191" x="3179763" y="776288"/>
          <p14:tracePt t="7207" x="3152775" y="776288"/>
          <p14:tracePt t="7224" x="3108325" y="776288"/>
          <p14:tracePt t="7241" x="3017838" y="776288"/>
          <p14:tracePt t="7258" x="2857500" y="776288"/>
          <p14:tracePt t="7274" x="2679700" y="776288"/>
          <p14:tracePt t="7291" x="2608263" y="776288"/>
          <p14:tracePt t="7307" x="2589213" y="776288"/>
          <p14:tracePt t="7451" x="2581275" y="776288"/>
          <p14:tracePt t="7499" x="2571750" y="776288"/>
          <p14:tracePt t="7531" x="2562225" y="776288"/>
          <p14:tracePt t="7555" x="2554288" y="776288"/>
          <p14:tracePt t="7571" x="2544763" y="776288"/>
          <p14:tracePt t="7882" x="2554288" y="776288"/>
          <p14:tracePt t="7899" x="2571750" y="776288"/>
          <p14:tracePt t="7906" x="2589213" y="785813"/>
          <p14:tracePt t="7915" x="2633663" y="785813"/>
          <p14:tracePt t="7925" x="2679700" y="785813"/>
          <p14:tracePt t="7941" x="2714625" y="785813"/>
          <p14:tracePt t="7974" x="2732088" y="795338"/>
          <p14:tracePt t="7976" x="2751138" y="795338"/>
          <p14:tracePt t="7992" x="2768600" y="795338"/>
          <p14:tracePt t="8008" x="2776538" y="795338"/>
          <p14:tracePt t="8025" x="2795588" y="795338"/>
          <p14:tracePt t="8041" x="2822575" y="795338"/>
          <p14:tracePt t="8058" x="2867025" y="803275"/>
          <p14:tracePt t="8075" x="2911475" y="803275"/>
          <p14:tracePt t="8091" x="2955925" y="812800"/>
          <p14:tracePt t="8109" x="3000375" y="812800"/>
          <p14:tracePt t="8125" x="3017838" y="812800"/>
          <p14:tracePt t="8141" x="3027363" y="812800"/>
          <p14:tracePt t="8158" x="3036888" y="812800"/>
          <p14:tracePt t="8175" x="3054350" y="822325"/>
          <p14:tracePt t="8191" x="3071813" y="822325"/>
          <p14:tracePt t="8209" x="3098800" y="822325"/>
          <p14:tracePt t="8225" x="3125788" y="822325"/>
          <p14:tracePt t="8242" x="3160713" y="822325"/>
          <p14:tracePt t="8258" x="3205163" y="822325"/>
          <p14:tracePt t="8275" x="3224213" y="822325"/>
          <p14:tracePt t="8291" x="3268663" y="822325"/>
          <p14:tracePt t="8309" x="3276600" y="822325"/>
          <p14:tracePt t="8325" x="3295650" y="822325"/>
          <p14:tracePt t="8342" x="3330575" y="812800"/>
          <p14:tracePt t="8358" x="3357563" y="803275"/>
          <p14:tracePt t="8375" x="3402013" y="795338"/>
          <p14:tracePt t="8392" x="3429000" y="795338"/>
          <p14:tracePt t="8408" x="3482975" y="795338"/>
          <p14:tracePt t="8425" x="3500438" y="785813"/>
          <p14:tracePt t="8442" x="3509963" y="785813"/>
          <p14:tracePt t="8442" x="3517900" y="785813"/>
          <p14:tracePt t="8460" x="3527425" y="785813"/>
          <p14:tracePt t="8475" x="3536950" y="785813"/>
          <p14:tracePt t="8492" x="3589338" y="785813"/>
          <p14:tracePt t="8508" x="3643313" y="776288"/>
          <p14:tracePt t="8526" x="3724275" y="776288"/>
          <p14:tracePt t="8542" x="3795713" y="776288"/>
          <p14:tracePt t="8559" x="3830638" y="776288"/>
          <p14:tracePt t="8575" x="3875088" y="776288"/>
          <p14:tracePt t="8592" x="3902075" y="776288"/>
          <p14:tracePt t="8608" x="3911600" y="776288"/>
          <p14:tracePt t="8625" x="3911600" y="768350"/>
          <p14:tracePt t="8706" x="3919538" y="768350"/>
          <p14:tracePt t="8769" x="3929063" y="768350"/>
          <p14:tracePt t="8794" x="3938588" y="768350"/>
          <p14:tracePt t="8826" x="3946525" y="768350"/>
          <p14:tracePt t="8850" x="3956050" y="768350"/>
          <p14:tracePt t="8858" x="3965575" y="768350"/>
          <p14:tracePt t="8858" x="3973513" y="768350"/>
          <p14:tracePt t="8875" x="3983038" y="768350"/>
          <p14:tracePt t="8876" x="4010025" y="768350"/>
          <p14:tracePt t="8892" x="4054475" y="768350"/>
          <p14:tracePt t="8909" x="4089400" y="768350"/>
          <p14:tracePt t="8925" x="4133850" y="768350"/>
          <p14:tracePt t="8942" x="4152900" y="768350"/>
          <p14:tracePt t="10521" x="4143375" y="768350"/>
          <p14:tracePt t="10762" x="4143375" y="776288"/>
          <p14:tracePt t="11225" x="4152900" y="776288"/>
          <p14:tracePt t="11273" x="4160838" y="776288"/>
          <p14:tracePt t="11345" x="4170363" y="776288"/>
          <p14:tracePt t="11354" x="4179888" y="776288"/>
          <p14:tracePt t="11377" x="4187825" y="776288"/>
          <p14:tracePt t="11394" x="4187825" y="785813"/>
          <p14:tracePt t="11409" x="4197350" y="785813"/>
          <p14:tracePt t="11489" x="4205288" y="785813"/>
          <p14:tracePt t="11505" x="4214813" y="785813"/>
          <p14:tracePt t="11513" x="4224338" y="795338"/>
          <p14:tracePt t="11525" x="4241800" y="795338"/>
          <p14:tracePt t="11543" x="4259263" y="795338"/>
          <p14:tracePt t="11544" x="4286250" y="795338"/>
          <p14:tracePt t="11544" x="4295775" y="795338"/>
          <p14:tracePt t="11576" x="4303713" y="795338"/>
          <p14:tracePt t="11713" x="4313238" y="795338"/>
          <p14:tracePt t="11737" x="4322763" y="795338"/>
          <p14:tracePt t="11785" x="4330700" y="795338"/>
          <p14:tracePt t="11801" x="4340225" y="795338"/>
          <p14:tracePt t="11810" x="4348163" y="795338"/>
          <p14:tracePt t="11811" x="4357688" y="795338"/>
          <p14:tracePt t="11857" x="4367213" y="795338"/>
          <p14:tracePt t="11865" x="4375150" y="795338"/>
          <p14:tracePt t="11937" x="4384675" y="795338"/>
          <p14:tracePt t="11969" x="4394200" y="795338"/>
          <p14:tracePt t="11993" x="4402138" y="795338"/>
          <p14:tracePt t="12003" x="4411663" y="795338"/>
          <p14:tracePt t="12018" x="4419600" y="795338"/>
          <p14:tracePt t="12033" x="4429125" y="795338"/>
          <p14:tracePt t="12041" x="4438650" y="795338"/>
          <p14:tracePt t="12060" x="4446588" y="795338"/>
          <p14:tracePt t="12062" x="4465638" y="795338"/>
          <p14:tracePt t="12077" x="4500563" y="795338"/>
          <p14:tracePt t="12094" x="4518025" y="795338"/>
          <p14:tracePt t="12111" x="4527550" y="795338"/>
          <p14:tracePt t="12128" x="4545013" y="795338"/>
          <p14:tracePt t="12144" x="4562475" y="795338"/>
          <p14:tracePt t="12161" x="4598988" y="795338"/>
          <p14:tracePt t="12178" x="4633913" y="795338"/>
          <p14:tracePt t="12194" x="4670425" y="795338"/>
          <p14:tracePt t="12211" x="4697413" y="795338"/>
          <p14:tracePt t="12228" x="4705350" y="795338"/>
          <p14:tracePt t="12273" x="4714875" y="795338"/>
          <p14:tracePt t="12298" x="4724400" y="795338"/>
          <p14:tracePt t="12306" x="4741863" y="795338"/>
          <p14:tracePt t="12317" x="4751388" y="795338"/>
          <p14:tracePt t="12321" x="4759325" y="795338"/>
          <p14:tracePt t="12321" x="4776788" y="795338"/>
          <p14:tracePt t="12329" x="4803775" y="795338"/>
          <p14:tracePt t="12344" x="4822825" y="803275"/>
          <p14:tracePt t="12386" x="4830763" y="803275"/>
          <p14:tracePt t="12425" x="4840288" y="803275"/>
          <p14:tracePt t="12433" x="4848225" y="803275"/>
          <p14:tracePt t="12449" x="4857750" y="803275"/>
          <p14:tracePt t="12461" x="4867275" y="803275"/>
          <p14:tracePt t="12462" x="4894263" y="803275"/>
          <p14:tracePt t="12478" x="4911725" y="803275"/>
          <p14:tracePt t="12494" x="4938713" y="803275"/>
          <p14:tracePt t="12511" x="4965700" y="803275"/>
          <p14:tracePt t="12528" x="4991100" y="812800"/>
          <p14:tracePt t="12544" x="5000625" y="812800"/>
          <p14:tracePt t="12561" x="5018088" y="812800"/>
          <p14:tracePt t="12601" x="5027613" y="812800"/>
          <p14:tracePt t="12625" x="5037138" y="822325"/>
          <p14:tracePt t="12633" x="5045075" y="822325"/>
          <p14:tracePt t="12643" x="5054600" y="822325"/>
          <p14:tracePt t="12645" x="5099050" y="822325"/>
          <p14:tracePt t="12661" x="5126038" y="822325"/>
          <p14:tracePt t="12678" x="5143500" y="822325"/>
          <p14:tracePt t="12694" x="5153025" y="822325"/>
          <p14:tracePt t="12761" x="5160963" y="822325"/>
          <p14:tracePt t="12777" x="5180013" y="822325"/>
          <p14:tracePt t="12777" x="5197475" y="822325"/>
          <p14:tracePt t="12793" x="5205413" y="822325"/>
          <p14:tracePt t="12801" x="5224463" y="822325"/>
          <p14:tracePt t="12817" x="5251450" y="822325"/>
          <p14:tracePt t="12818" x="5268913" y="822325"/>
          <p14:tracePt t="12827" x="5313363" y="822325"/>
          <p14:tracePt t="12844" x="5340350" y="822325"/>
          <p14:tracePt t="12861" x="5357813" y="830263"/>
          <p14:tracePt t="12877" x="5384800" y="830263"/>
          <p14:tracePt t="12895" x="5402263" y="830263"/>
          <p14:tracePt t="12911" x="5438775" y="830263"/>
          <p14:tracePt t="12928" x="5473700" y="830263"/>
          <p14:tracePt t="12944" x="5562600" y="830263"/>
          <p14:tracePt t="12962" x="5626100" y="822325"/>
          <p14:tracePt t="12978" x="5661025" y="822325"/>
          <p14:tracePt t="12995" x="5705475" y="822325"/>
          <p14:tracePt t="13011" x="5724525" y="822325"/>
          <p14:tracePt t="13028" x="5741988" y="822325"/>
          <p14:tracePt t="13046" x="5751513" y="822325"/>
          <p14:tracePt t="13089" x="5759450" y="822325"/>
          <p14:tracePt t="13097" x="5768975" y="822325"/>
          <p14:tracePt t="13101" x="5786438" y="822325"/>
          <p14:tracePt t="13111" x="5813425" y="822325"/>
          <p14:tracePt t="13128" x="5867400" y="822325"/>
          <p14:tracePt t="13146" x="5875338" y="822325"/>
          <p14:tracePt t="13162" x="5894388" y="822325"/>
          <p14:tracePt t="13297" x="5902325" y="822325"/>
          <p14:tracePt t="14385" x="5902325" y="812800"/>
          <p14:tracePt t="14395" x="5894388" y="812800"/>
          <p14:tracePt t="14397" x="5875338" y="812800"/>
          <p14:tracePt t="14413" x="5857875" y="812800"/>
          <p14:tracePt t="14429" x="5848350" y="812800"/>
          <p14:tracePt t="14429" x="0" y="0"/>
        </p14:tracePtLst>
        <p14:tracePtLst>
          <p14:tracePt t="16195" x="3875088" y="1187450"/>
          <p14:tracePt t="16377" x="3884613" y="1179513"/>
          <p14:tracePt t="16498" x="3884613" y="1187450"/>
          <p14:tracePt t="16505" x="3884613" y="1196975"/>
          <p14:tracePt t="16514" x="3884613" y="1204913"/>
          <p14:tracePt t="16516" x="3894138" y="1231900"/>
          <p14:tracePt t="16531" x="3894138" y="1295400"/>
          <p14:tracePt t="16548" x="3902075" y="1374775"/>
          <p14:tracePt t="16565" x="3919538" y="1473200"/>
          <p14:tracePt t="16582" x="3919538" y="1589088"/>
          <p14:tracePt t="16598" x="3956050" y="1697038"/>
          <p14:tracePt t="16615" x="3990975" y="1812925"/>
          <p14:tracePt t="16631" x="4017963" y="1901825"/>
          <p14:tracePt t="16648" x="4037013" y="2081213"/>
          <p14:tracePt t="16665" x="4044950" y="2214563"/>
          <p14:tracePt t="16682" x="4062413" y="2339975"/>
          <p14:tracePt t="16698" x="4081463" y="2428875"/>
          <p14:tracePt t="16715" x="4098925" y="2527300"/>
          <p14:tracePt t="16732" x="4108450" y="2598738"/>
          <p14:tracePt t="16749" x="4125913" y="2705100"/>
          <p14:tracePt t="16765" x="4152900" y="2786063"/>
          <p14:tracePt t="16782" x="4187825" y="2867025"/>
          <p14:tracePt t="16798" x="4214813" y="3009900"/>
          <p14:tracePt t="16815" x="4241800" y="3133725"/>
          <p14:tracePt t="16832" x="4259263" y="3268663"/>
          <p14:tracePt t="16832" x="4259263" y="3313113"/>
          <p14:tracePt t="16849" x="4268788" y="3402013"/>
          <p14:tracePt t="16865" x="4303713" y="3465513"/>
          <p14:tracePt t="16882" x="4330700" y="3509963"/>
          <p14:tracePt t="16898" x="4348163" y="3536950"/>
          <p14:tracePt t="16915" x="4367213" y="3554413"/>
          <p14:tracePt t="16961" x="4367213" y="3562350"/>
          <p14:tracePt t="17017" x="4375150" y="3562350"/>
          <p14:tracePt t="17033" x="4384675" y="3562350"/>
          <p14:tracePt t="17041" x="4402138" y="3562350"/>
          <p14:tracePt t="17049" x="4438650" y="3554413"/>
          <p14:tracePt t="17065" x="4491038" y="3527425"/>
          <p14:tracePt t="17066" x="4537075" y="3490913"/>
          <p14:tracePt t="17082" x="4598988" y="3455988"/>
          <p14:tracePt t="17099" x="4643438" y="3411538"/>
          <p14:tracePt t="17115" x="4660900" y="3367088"/>
          <p14:tracePt t="17132" x="4679950" y="3330575"/>
          <p14:tracePt t="17148" x="4687888" y="3322638"/>
          <p14:tracePt t="17165" x="4687888" y="3303588"/>
          <p14:tracePt t="17182" x="4697413" y="3295650"/>
          <p14:tracePt t="17353" x="4697413" y="3286125"/>
          <p14:tracePt t="17377" x="4697413" y="3276600"/>
          <p14:tracePt t="17393" x="4697413" y="3268663"/>
          <p14:tracePt t="17409" x="4714875" y="3268663"/>
          <p14:tracePt t="17425" x="4714875" y="3259138"/>
          <p14:tracePt t="17465" x="4714875" y="3251200"/>
          <p14:tracePt t="17473" x="4714875" y="3241675"/>
          <p14:tracePt t="17601" x="4714875" y="3232150"/>
          <p14:tracePt t="17665" x="4724400" y="3232150"/>
          <p14:tracePt t="18834" x="4724400" y="3241675"/>
          <p14:tracePt t="18841" x="4724400" y="3251200"/>
          <p14:tracePt t="18857" x="4724400" y="3259138"/>
          <p14:tracePt t="18866" x="4724400" y="3276600"/>
          <p14:tracePt t="18873" x="4714875" y="3295650"/>
          <p14:tracePt t="18883" x="4714875" y="3313113"/>
          <p14:tracePt t="18900" x="4705350" y="3340100"/>
          <p14:tracePt t="18917" x="4705350" y="3367088"/>
          <p14:tracePt t="18933" x="4697413" y="3384550"/>
          <p14:tracePt t="18950" x="4697413" y="3411538"/>
          <p14:tracePt t="18967" x="4697413" y="3438525"/>
          <p14:tracePt t="18983" x="4697413" y="3455988"/>
          <p14:tracePt t="19000" x="4687888" y="3482975"/>
          <p14:tracePt t="19017" x="4679950" y="3500438"/>
          <p14:tracePt t="19033" x="4670425" y="3527425"/>
          <p14:tracePt t="19050" x="4660900" y="3544888"/>
          <p14:tracePt t="19067" x="4652963" y="3571875"/>
          <p14:tracePt t="19084" x="4652963" y="3581400"/>
          <p14:tracePt t="19101" x="4652963" y="3616325"/>
          <p14:tracePt t="19117" x="4652963" y="3643313"/>
          <p14:tracePt t="19133" x="4652963" y="3660775"/>
          <p14:tracePt t="19150" x="4652963" y="3697288"/>
          <p14:tracePt t="19167" x="4643438" y="3705225"/>
          <p14:tracePt t="19183" x="4633913" y="3741738"/>
          <p14:tracePt t="19183" x="4633913" y="3759200"/>
          <p14:tracePt t="19201" x="4625975" y="3786188"/>
          <p14:tracePt t="19217" x="4625975" y="3813175"/>
          <p14:tracePt t="19233" x="4625975" y="3857625"/>
          <p14:tracePt t="19250" x="4625975" y="3902075"/>
          <p14:tracePt t="19267" x="4625975" y="3946525"/>
          <p14:tracePt t="19283" x="4625975" y="4000500"/>
          <p14:tracePt t="19300" x="4625975" y="4044950"/>
          <p14:tracePt t="19317" x="4633913" y="4071938"/>
          <p14:tracePt t="19334" x="4633913" y="4108450"/>
          <p14:tracePt t="19350" x="4633913" y="4143375"/>
          <p14:tracePt t="19367" x="4643438" y="4179888"/>
          <p14:tracePt t="19383" x="4660900" y="4224338"/>
          <p14:tracePt t="19400" x="4660900" y="4295775"/>
          <p14:tracePt t="19417" x="4679950" y="4348163"/>
          <p14:tracePt t="19434" x="4687888" y="4402138"/>
          <p14:tracePt t="19450" x="4697413" y="4456113"/>
          <p14:tracePt t="19467" x="4697413" y="4500563"/>
          <p14:tracePt t="19484" x="4705350" y="4545013"/>
          <p14:tracePt t="19500" x="4714875" y="4562475"/>
          <p14:tracePt t="19517" x="4714875" y="4572000"/>
          <p14:tracePt t="19625" x="4724400" y="4572000"/>
          <p14:tracePt t="19665" x="4732338" y="4572000"/>
          <p14:tracePt t="19697" x="4741863" y="4572000"/>
          <p14:tracePt t="19707" x="4741863" y="4554538"/>
          <p14:tracePt t="19713" x="4759325" y="4545013"/>
          <p14:tracePt t="19717" x="4786313" y="4510088"/>
          <p14:tracePt t="19734" x="4795838" y="4473575"/>
          <p14:tracePt t="19750" x="4822825" y="4438650"/>
          <p14:tracePt t="19767" x="4857750" y="4394200"/>
          <p14:tracePt t="19784" x="4902200" y="4330700"/>
          <p14:tracePt t="19784" x="4919663" y="4295775"/>
          <p14:tracePt t="19801" x="4956175" y="4205288"/>
          <p14:tracePt t="19817" x="4991100" y="4125913"/>
          <p14:tracePt t="19834" x="5018088" y="4054475"/>
          <p14:tracePt t="19850" x="5045075" y="3938588"/>
          <p14:tracePt t="19867" x="5072063" y="3848100"/>
          <p14:tracePt t="19884" x="5081588" y="3768725"/>
          <p14:tracePt t="19901" x="5089525" y="3705225"/>
          <p14:tracePt t="19917" x="5099050" y="3625850"/>
          <p14:tracePt t="19934" x="5116513" y="3571875"/>
          <p14:tracePt t="19951" x="5116513" y="3527425"/>
          <p14:tracePt t="19968" x="5126038" y="3500438"/>
          <p14:tracePt t="19984" x="5126038" y="3455988"/>
          <p14:tracePt t="20001" x="5126038" y="3419475"/>
          <p14:tracePt t="20018" x="5133975" y="3402013"/>
          <p14:tracePt t="20035" x="5133975" y="3394075"/>
          <p14:tracePt t="20122" x="5133975" y="3384550"/>
          <p14:tracePt t="20129" x="5133975" y="3375025"/>
          <p14:tracePt t="20140" x="5143500" y="3357563"/>
          <p14:tracePt t="20151" x="5143500" y="3348038"/>
          <p14:tracePt t="20152" x="5143500" y="3303588"/>
          <p14:tracePt t="20167" x="5143500" y="3276600"/>
          <p14:tracePt t="20185" x="5143500" y="3241675"/>
          <p14:tracePt t="20202" x="5143500" y="3224213"/>
          <p14:tracePt t="20219" x="5143500" y="3214688"/>
          <p14:tracePt t="20235" x="5143500" y="3205163"/>
          <p14:tracePt t="20354" x="5133975" y="3205163"/>
          <p14:tracePt t="20410" x="5133975" y="3214688"/>
          <p14:tracePt t="20426" x="5133975" y="3224213"/>
          <p14:tracePt t="20442" x="5133975" y="3241675"/>
          <p14:tracePt t="20458" x="5133975" y="3251200"/>
          <p14:tracePt t="20469" x="5143500" y="3259138"/>
          <p14:tracePt t="20474" x="5143500" y="3276600"/>
          <p14:tracePt t="20486" x="5153025" y="3295650"/>
          <p14:tracePt t="20502" x="5160963" y="3313113"/>
          <p14:tracePt t="20519" x="5160963" y="3340100"/>
          <p14:tracePt t="20535" x="5170488" y="3367088"/>
          <p14:tracePt t="20552" x="5180013" y="3394075"/>
          <p14:tracePt t="20552" x="5187950" y="3429000"/>
          <p14:tracePt t="20570" x="5187950" y="3482975"/>
          <p14:tracePt t="20586" x="5197475" y="3536950"/>
          <p14:tracePt t="20602" x="5205413" y="3589338"/>
          <p14:tracePt t="20619" x="5214938" y="3652838"/>
          <p14:tracePt t="20636" x="5224463" y="3697288"/>
          <p14:tracePt t="20652" x="5224463" y="3759200"/>
          <p14:tracePt t="20669" x="5232400" y="3813175"/>
          <p14:tracePt t="20686" x="5232400" y="3867150"/>
          <p14:tracePt t="20703" x="5232400" y="3919538"/>
          <p14:tracePt t="20719" x="5232400" y="3956050"/>
          <p14:tracePt t="20736" x="5232400" y="4000500"/>
          <p14:tracePt t="20752" x="5232400" y="4054475"/>
          <p14:tracePt t="20769" x="5241925" y="4089400"/>
          <p14:tracePt t="20786" x="5251450" y="4116388"/>
          <p14:tracePt t="20803" x="5259388" y="4133850"/>
          <p14:tracePt t="20819" x="5268913" y="4152900"/>
          <p14:tracePt t="20836" x="5268913" y="4170363"/>
          <p14:tracePt t="20852" x="5268913" y="4179888"/>
          <p14:tracePt t="20914" x="5268913" y="4197350"/>
          <p14:tracePt t="20930" x="5268913" y="4214813"/>
          <p14:tracePt t="20938" x="5268913" y="4224338"/>
          <p14:tracePt t="20952" x="5268913" y="4232275"/>
          <p14:tracePt t="20952" x="5276850" y="4259263"/>
          <p14:tracePt t="20968" x="5276850" y="4286250"/>
          <p14:tracePt t="21009" x="5276850" y="4295775"/>
          <p14:tracePt t="21042" x="5276850" y="4313238"/>
          <p14:tracePt t="21202" x="5276850" y="4322763"/>
          <p14:tracePt t="21218" x="5276850" y="4330700"/>
          <p14:tracePt t="21225" x="5276850" y="4348163"/>
          <p14:tracePt t="21236" x="5276850" y="4367213"/>
          <p14:tracePt t="21363" x="5286375" y="4367213"/>
          <p14:tracePt t="21395" x="5295900" y="4367213"/>
          <p14:tracePt t="21404" x="5295900" y="4357688"/>
          <p14:tracePt t="21411" x="5303838" y="4340225"/>
          <p14:tracePt t="21419" x="5348288" y="4286250"/>
          <p14:tracePt t="21437" x="5357813" y="4251325"/>
          <p14:tracePt t="21438" x="5394325" y="4170363"/>
          <p14:tracePt t="21454" x="5419725" y="4071938"/>
          <p14:tracePt t="21471" x="5429250" y="4010025"/>
          <p14:tracePt t="21487" x="5446713" y="3929063"/>
          <p14:tracePt t="21504" x="5446713" y="3857625"/>
          <p14:tracePt t="21521" x="5446713" y="3803650"/>
          <p14:tracePt t="21538" x="5446713" y="3759200"/>
          <p14:tracePt t="21554" x="5446713" y="3687763"/>
          <p14:tracePt t="21572" x="5438775" y="3608388"/>
          <p14:tracePt t="21587" x="5429250" y="3544888"/>
          <p14:tracePt t="21604" x="5429250" y="3509963"/>
          <p14:tracePt t="21621" x="5429250" y="3473450"/>
          <p14:tracePt t="21638" x="5429250" y="3446463"/>
          <p14:tracePt t="21655" x="5429250" y="3419475"/>
          <p14:tracePt t="21671" x="5429250" y="3394075"/>
          <p14:tracePt t="21688" x="5419725" y="3384550"/>
          <p14:tracePt t="21704" x="5419725" y="3367088"/>
          <p14:tracePt t="21721" x="5411788" y="3348038"/>
          <p14:tracePt t="21755" x="5402263" y="3340100"/>
          <p14:tracePt t="21819" x="5402263" y="3330575"/>
          <p14:tracePt t="21827" x="5402263" y="3322638"/>
          <p14:tracePt t="21838" x="5394325" y="3322638"/>
          <p14:tracePt t="21839" x="5384800" y="3313113"/>
          <p14:tracePt t="22091" x="5367338" y="3295650"/>
          <p14:tracePt t="22099" x="5340350" y="3286125"/>
          <p14:tracePt t="22107" x="5313363" y="3259138"/>
          <p14:tracePt t="22121" x="5286375" y="3224213"/>
          <p14:tracePt t="22123" x="5276850" y="3205163"/>
          <p14:tracePt t="22123" x="5259388" y="3187700"/>
          <p14:tracePt t="22139" x="5224463" y="3160713"/>
          <p14:tracePt t="22156" x="5224463" y="3143250"/>
          <p14:tracePt t="22172" x="5205413" y="3133725"/>
          <p14:tracePt t="22188" x="5197475" y="3125788"/>
          <p14:tracePt t="22205" x="5197475" y="3116263"/>
          <p14:tracePt t="22221" x="5180013" y="3098800"/>
          <p14:tracePt t="22239" x="5170488" y="3071813"/>
          <p14:tracePt t="22255" x="5153025" y="3036888"/>
          <p14:tracePt t="22271" x="5143500" y="2990850"/>
          <p14:tracePt t="22288" x="5126038" y="2955925"/>
          <p14:tracePt t="22305" x="5108575" y="2938463"/>
          <p14:tracePt t="22321" x="5108575" y="2928938"/>
          <p14:tracePt t="22338" x="5099050" y="2911475"/>
          <p14:tracePt t="22403" x="5089525" y="2911475"/>
          <p14:tracePt t="22419" x="5072063" y="2911475"/>
          <p14:tracePt t="22427" x="5062538" y="2911475"/>
          <p14:tracePt t="22435" x="5054600" y="2901950"/>
          <p14:tracePt t="22443" x="5027613" y="2901950"/>
          <p14:tracePt t="22455" x="4991100" y="2894013"/>
          <p14:tracePt t="22471" x="4946650" y="2874963"/>
          <p14:tracePt t="22489" x="4894263" y="2857500"/>
          <p14:tracePt t="22505" x="4867275" y="2847975"/>
          <p14:tracePt t="22522" x="4857750" y="2847975"/>
          <p14:tracePt t="22539" x="4848225" y="2840038"/>
          <p14:tracePt t="22556" x="4822825" y="2840038"/>
          <p14:tracePt t="22572" x="4795838" y="2840038"/>
          <p14:tracePt t="22589" x="4768850" y="2830513"/>
          <p14:tracePt t="22605" x="4724400" y="2803525"/>
          <p14:tracePt t="22622" x="4660900" y="2786063"/>
          <p14:tracePt t="22638" x="4608513" y="2759075"/>
          <p14:tracePt t="22655" x="4562475" y="2751138"/>
          <p14:tracePt t="22672" x="4537075" y="2732088"/>
          <p14:tracePt t="22778" x="4527550" y="2732088"/>
          <p14:tracePt t="22786" x="4510088" y="2732088"/>
          <p14:tracePt t="22859" x="4500563" y="2732088"/>
          <p14:tracePt t="22923" x="4491038" y="2732088"/>
          <p14:tracePt t="22995" x="4483100" y="2732088"/>
          <p14:tracePt t="24059" x="4491038" y="2741613"/>
          <p14:tracePt t="24067" x="4500563" y="2741613"/>
          <p14:tracePt t="24074" x="4518025" y="2751138"/>
          <p14:tracePt t="24082" x="4537075" y="2759075"/>
          <p14:tracePt t="24082" x="4545013" y="2759075"/>
          <p14:tracePt t="24091" x="4581525" y="2776538"/>
          <p14:tracePt t="24107" x="4608513" y="2795588"/>
          <p14:tracePt t="24123" x="4643438" y="2830513"/>
          <p14:tracePt t="24140" x="4670425" y="2840038"/>
          <p14:tracePt t="24156" x="4714875" y="2874963"/>
          <p14:tracePt t="24174" x="4776788" y="2919413"/>
          <p14:tracePt t="24190" x="4822825" y="2946400"/>
          <p14:tracePt t="24207" x="4867275" y="2965450"/>
          <p14:tracePt t="24223" x="4884738" y="2982913"/>
          <p14:tracePt t="24240" x="4894263" y="2990850"/>
          <p14:tracePt t="24256" x="4902200" y="3000375"/>
          <p14:tracePt t="24291" x="4902200" y="3017838"/>
          <p14:tracePt t="24307" x="4911725" y="3017838"/>
          <p14:tracePt t="24323" x="4929188" y="3027363"/>
          <p14:tracePt t="24338" x="4946650" y="3044825"/>
          <p14:tracePt t="24354" x="4965700" y="3062288"/>
          <p14:tracePt t="24356" x="4965700" y="3071813"/>
          <p14:tracePt t="24372" x="4973638" y="3081338"/>
          <p14:tracePt t="24388" x="4973638" y="3089275"/>
          <p14:tracePt t="24405" x="4983163" y="3098800"/>
          <p14:tracePt t="24441" x="4991100" y="3098800"/>
          <p14:tracePt t="24442" x="4991100" y="3108325"/>
          <p14:tracePt t="24455" x="5000625" y="3116263"/>
          <p14:tracePt t="24471" x="5010150" y="3125788"/>
          <p14:tracePt t="24536" x="5018088" y="3125788"/>
          <p14:tracePt t="24897" x="5018088" y="3133725"/>
          <p14:tracePt t="24905" x="5018088" y="3143250"/>
          <p14:tracePt t="24912" x="5027613" y="3143250"/>
          <p14:tracePt t="24928" x="5037138" y="3143250"/>
          <p14:tracePt t="24930" x="5045075" y="3152775"/>
          <p14:tracePt t="24938" x="5072063" y="3170238"/>
          <p14:tracePt t="24955" x="5081588" y="3170238"/>
          <p14:tracePt t="24972" x="5089525" y="3170238"/>
          <p14:tracePt t="25040" x="5099050" y="3179763"/>
          <p14:tracePt t="25064" x="5108575" y="3179763"/>
          <p14:tracePt t="25081" x="5108575" y="3187700"/>
          <p14:tracePt t="25089" x="5116513" y="3187700"/>
          <p14:tracePt t="25113" x="5133975" y="3197225"/>
          <p14:tracePt t="25137" x="5133975" y="3205163"/>
          <p14:tracePt t="25360" x="5133975" y="3197225"/>
          <p14:tracePt t="25400" x="5133975" y="3187700"/>
          <p14:tracePt t="25544" x="5133975" y="3179763"/>
          <p14:tracePt t="25808" x="5126038" y="3170238"/>
          <p14:tracePt t="25816" x="5099050" y="3170238"/>
          <p14:tracePt t="25828" x="5099050" y="3160713"/>
          <p14:tracePt t="25832" x="5089525" y="3160713"/>
          <p14:tracePt t="25839" x="5081588" y="3152775"/>
          <p14:tracePt t="25856" x="5054600" y="3143250"/>
          <p14:tracePt t="25873" x="5037138" y="3125788"/>
          <p14:tracePt t="25889" x="5018088" y="3116263"/>
          <p14:tracePt t="25906" x="4991100" y="3098800"/>
          <p14:tracePt t="25923" x="4946650" y="3081338"/>
          <p14:tracePt t="25939" x="4902200" y="3071813"/>
          <p14:tracePt t="25956" x="4848225" y="3044825"/>
          <p14:tracePt t="25973" x="4795838" y="3044825"/>
          <p14:tracePt t="25990" x="4751388" y="3027363"/>
          <p14:tracePt t="26006" x="4705350" y="3017838"/>
          <p14:tracePt t="26023" x="4660900" y="3009900"/>
          <p14:tracePt t="26039" x="4616450" y="3009900"/>
          <p14:tracePt t="26057" x="4598988" y="3009900"/>
          <p14:tracePt t="26104" x="4589463" y="3009900"/>
          <p14:tracePt t="26121" x="4581525" y="3017838"/>
          <p14:tracePt t="26129" x="4572000" y="3017838"/>
          <p14:tracePt t="26144" x="4562475" y="3017838"/>
          <p14:tracePt t="26144" x="4562475" y="3027363"/>
          <p14:tracePt t="26160" x="4554538" y="3027363"/>
          <p14:tracePt t="26162" x="4545013" y="3027363"/>
          <p14:tracePt t="26173" x="4518025" y="3044825"/>
          <p14:tracePt t="26190" x="4500563" y="3044825"/>
          <p14:tracePt t="26207" x="4483100" y="3054350"/>
          <p14:tracePt t="26241" x="4473575" y="3054350"/>
          <p14:tracePt t="26256" x="4446588" y="3054350"/>
          <p14:tracePt t="26258" x="4429125" y="3062288"/>
          <p14:tracePt t="26273" x="4419600" y="3062288"/>
          <p14:tracePt t="26320" x="4411663" y="3062288"/>
          <p14:tracePt t="26344" x="4402138" y="3054350"/>
          <p14:tracePt t="26354" x="4402138" y="3044825"/>
          <p14:tracePt t="26376" x="4394200" y="3036888"/>
          <p14:tracePt t="26396" x="4394200" y="3027363"/>
          <p14:tracePt t="26406" x="4384675" y="3027363"/>
          <p14:tracePt t="26407" x="4375150" y="3017838"/>
          <p14:tracePt t="26441" x="4375150" y="3009900"/>
          <p14:tracePt t="26536" x="4375150" y="3000375"/>
          <p14:tracePt t="26760" x="4367213" y="3000375"/>
          <p14:tracePt t="26808" x="4357688" y="3009900"/>
          <p14:tracePt t="26816" x="4357688" y="3017838"/>
          <p14:tracePt t="26824" x="4348163" y="3036888"/>
          <p14:tracePt t="26840" x="4330700" y="3044825"/>
          <p14:tracePt t="26841" x="4322763" y="3062288"/>
          <p14:tracePt t="26858" x="4313238" y="3081338"/>
          <p14:tracePt t="26873" x="4295775" y="3089275"/>
          <p14:tracePt t="26890" x="4295775" y="3108325"/>
          <p14:tracePt t="26907" x="4295775" y="3116263"/>
          <p14:tracePt t="26924" x="4286250" y="3133725"/>
          <p14:tracePt t="26940" x="4276725" y="3143250"/>
          <p14:tracePt t="27336" x="4276725" y="3160713"/>
          <p14:tracePt t="27346" x="4276725" y="3170238"/>
          <p14:tracePt t="27347" x="4268788" y="3170238"/>
          <p14:tracePt t="27357" x="4259263" y="3179763"/>
          <p14:tracePt t="27374" x="4251325" y="3179763"/>
          <p14:tracePt t="27390" x="4232275" y="3197225"/>
          <p14:tracePt t="27407" x="4214813" y="3205163"/>
          <p14:tracePt t="27407" x="4214813" y="3214688"/>
          <p14:tracePt t="27441" x="4205288" y="3214688"/>
          <p14:tracePt t="27568" x="4187825" y="3214688"/>
          <p14:tracePt t="27584" x="4179888" y="3214688"/>
          <p14:tracePt t="27597" x="4170363" y="3214688"/>
          <p14:tracePt t="27598" x="4160838" y="3214688"/>
          <p14:tracePt t="27607" x="4125913" y="3224213"/>
          <p14:tracePt t="27625" x="4108450" y="3224213"/>
          <p14:tracePt t="27641" x="4098925" y="3224213"/>
          <p14:tracePt t="27657" x="4081463" y="3224213"/>
          <p14:tracePt t="27674" x="4054475" y="3224213"/>
          <p14:tracePt t="27691" x="4027488" y="3224213"/>
          <p14:tracePt t="27707" x="4017963" y="3224213"/>
          <p14:tracePt t="27881" x="4017963" y="3214688"/>
          <p14:tracePt t="27888" x="4010025" y="3205163"/>
          <p14:tracePt t="27906" x="4010025" y="3197225"/>
          <p14:tracePt t="27920" x="4010025" y="3187700"/>
          <p14:tracePt t="27928" x="4000500" y="3179763"/>
          <p14:tracePt t="27936" x="4000500" y="3170238"/>
          <p14:tracePt t="27941" x="3983038" y="3152775"/>
          <p14:tracePt t="27958" x="3965575" y="3133725"/>
          <p14:tracePt t="27974" x="3965575" y="3125788"/>
          <p14:tracePt t="27991" x="3956050" y="3108325"/>
          <p14:tracePt t="28008" x="3938588" y="3098800"/>
          <p14:tracePt t="28025" x="3929063" y="3081338"/>
          <p14:tracePt t="28041" x="3919538" y="3062288"/>
          <p14:tracePt t="28058" x="3911600" y="3044825"/>
          <p14:tracePt t="28074" x="3911600" y="3036888"/>
          <p14:tracePt t="28091" x="3902075" y="3017838"/>
          <p14:tracePt t="28108" x="3894138" y="3017838"/>
          <p14:tracePt t="28124" x="3894138" y="3009900"/>
          <p14:tracePt t="28141" x="3894138" y="3000375"/>
          <p14:tracePt t="28158" x="3884613" y="3000375"/>
          <p14:tracePt t="28174" x="3884613" y="2982913"/>
          <p14:tracePt t="28344" x="3884613" y="2973388"/>
          <p14:tracePt t="28360" x="3884613" y="2955925"/>
          <p14:tracePt t="28376" x="3875088" y="2955925"/>
          <p14:tracePt t="28384" x="3875088" y="2938463"/>
          <p14:tracePt t="28401" x="3875088" y="2928938"/>
          <p14:tracePt t="28416" x="3875088" y="2919413"/>
          <p14:tracePt t="28672" x="3867150" y="2928938"/>
          <p14:tracePt t="28674" x="3857625" y="2928938"/>
          <p14:tracePt t="28681" x="3840163" y="2928938"/>
          <p14:tracePt t="28691" x="3830638" y="2938463"/>
          <p14:tracePt t="28708" x="3822700" y="2946400"/>
          <p14:tracePt t="28743" x="3813175" y="2946400"/>
          <p14:tracePt t="28761" x="3813175" y="2955925"/>
          <p14:tracePt t="28904" x="3813175" y="2965450"/>
          <p14:tracePt t="28912" x="3803650" y="2973388"/>
          <p14:tracePt t="28928" x="3803650" y="2982913"/>
          <p14:tracePt t="28929" x="3803650" y="3000375"/>
          <p14:tracePt t="28942" x="3803650" y="3017838"/>
          <p14:tracePt t="28959" x="3813175" y="3062288"/>
          <p14:tracePt t="28975" x="3848100" y="3143250"/>
          <p14:tracePt t="28992" x="3875088" y="3187700"/>
          <p14:tracePt t="29009" x="3902075" y="3224213"/>
          <p14:tracePt t="29026" x="3919538" y="3241675"/>
          <p14:tracePt t="29042" x="3919538" y="3259138"/>
          <p14:tracePt t="29059" x="3929063" y="3268663"/>
          <p14:tracePt t="29075" x="3929063" y="3286125"/>
          <p14:tracePt t="29092" x="3938588" y="3303588"/>
          <p14:tracePt t="29109" x="3965575" y="3340100"/>
          <p14:tracePt t="29125" x="3983038" y="3367088"/>
          <p14:tracePt t="29142" x="4000500" y="3394075"/>
          <p14:tracePt t="29159" x="4010025" y="3402013"/>
          <p14:tracePt t="29159" x="4010025" y="3411538"/>
          <p14:tracePt t="29176" x="4017963" y="3411538"/>
          <p14:tracePt t="29248" x="4017963" y="3419475"/>
          <p14:tracePt t="29305" x="4017963" y="3411538"/>
          <p14:tracePt t="29488" x="4000500" y="3419475"/>
          <p14:tracePt t="29496" x="3990975" y="3438525"/>
          <p14:tracePt t="29515" x="3990975" y="3455988"/>
          <p14:tracePt t="29517" x="3983038" y="3473450"/>
          <p14:tracePt t="29526" x="3973513" y="3509963"/>
          <p14:tracePt t="29542" x="3973513" y="3517900"/>
          <p14:tracePt t="29559" x="3973513" y="3527425"/>
          <p14:tracePt t="29672" x="3973513" y="3517900"/>
          <p14:tracePt t="29675" x="3973513" y="3509963"/>
          <p14:tracePt t="29696" x="3973513" y="3500438"/>
          <p14:tracePt t="29697" x="3973513" y="3490913"/>
          <p14:tracePt t="29709" x="3965575" y="3473450"/>
          <p14:tracePt t="29726" x="3965575" y="3455988"/>
          <p14:tracePt t="29742" x="3956050" y="3446463"/>
          <p14:tracePt t="29742" x="3956050" y="3438525"/>
          <p14:tracePt t="29760" x="3946525" y="3438525"/>
          <p14:tracePt t="29944" x="3938588" y="3438525"/>
          <p14:tracePt t="30448" x="3938588" y="3446463"/>
          <p14:tracePt t="30472" x="3938588" y="3455988"/>
          <p14:tracePt t="30497" x="3938588" y="3465513"/>
          <p14:tracePt t="30513" x="3938588" y="3482975"/>
          <p14:tracePt t="30528" x="3938588" y="3490913"/>
          <p14:tracePt t="30544" x="3938588" y="3500438"/>
          <p14:tracePt t="30546" x="3938588" y="3517900"/>
          <p14:tracePt t="30560" x="3938588" y="3536950"/>
          <p14:tracePt t="30577" x="3938588" y="3554413"/>
          <p14:tracePt t="30593" x="3938588" y="3571875"/>
          <p14:tracePt t="30610" x="3938588" y="3589338"/>
          <p14:tracePt t="30626" x="3938588" y="3608388"/>
          <p14:tracePt t="30644" x="3938588" y="3625850"/>
          <p14:tracePt t="30680" x="3938588" y="3633788"/>
          <p14:tracePt t="30697" x="3938588" y="3643313"/>
          <p14:tracePt t="30703" x="3938588" y="3652838"/>
          <p14:tracePt t="30710" x="3938588" y="3660775"/>
          <p14:tracePt t="30727" x="3938588" y="3679825"/>
          <p14:tracePt t="30727" x="3938588" y="3687763"/>
          <p14:tracePt t="30744" x="3929063" y="3705225"/>
          <p14:tracePt t="30760" x="3929063" y="3724275"/>
          <p14:tracePt t="30801" x="3929063" y="3732213"/>
          <p14:tracePt t="30824" x="3929063" y="3741738"/>
          <p14:tracePt t="30849" x="3929063" y="3751263"/>
          <p14:tracePt t="30864" x="3929063" y="3759200"/>
          <p14:tracePt t="30872" x="3929063" y="3768725"/>
          <p14:tracePt t="30878" x="3929063" y="3776663"/>
          <p14:tracePt t="30893" x="3929063" y="3795713"/>
          <p14:tracePt t="30910" x="3929063" y="3803650"/>
          <p14:tracePt t="30927" x="3929063" y="3822700"/>
          <p14:tracePt t="30943" x="3919538" y="3867150"/>
          <p14:tracePt t="30961" x="3911600" y="3894138"/>
          <p14:tracePt t="30977" x="3911600" y="3902075"/>
          <p14:tracePt t="30993" x="3911600" y="3911600"/>
          <p14:tracePt t="31010" x="3911600" y="3919538"/>
          <p14:tracePt t="31048" x="3911600" y="3929063"/>
          <p14:tracePt t="31072" x="3911600" y="3938588"/>
          <p14:tracePt t="31078" x="3911600" y="3946525"/>
          <p14:tracePt t="31104" x="3911600" y="3956050"/>
          <p14:tracePt t="31120" x="3911600" y="3973513"/>
          <p14:tracePt t="31128" x="3911600" y="3990975"/>
          <p14:tracePt t="31129" x="3911600" y="4010025"/>
          <p14:tracePt t="31144" x="3911600" y="4037013"/>
          <p14:tracePt t="31161" x="3911600" y="4062413"/>
          <p14:tracePt t="31177" x="3911600" y="4071938"/>
          <p14:tracePt t="31194" x="3911600" y="4081463"/>
          <p14:tracePt t="31210" x="3911600" y="4098925"/>
          <p14:tracePt t="31228" x="3911600" y="4116388"/>
          <p14:tracePt t="31244" x="3911600" y="4133850"/>
          <p14:tracePt t="31260" x="3911600" y="4143375"/>
          <p14:tracePt t="31295" x="3911600" y="4152900"/>
          <p14:tracePt t="31296" x="3911600" y="4160838"/>
          <p14:tracePt t="31311" x="3911600" y="4170363"/>
          <p14:tracePt t="31327" x="3911600" y="4187825"/>
          <p14:tracePt t="31344" x="3911600" y="4197350"/>
          <p14:tracePt t="31361" x="3919538" y="4214813"/>
          <p14:tracePt t="31377" x="3919538" y="4232275"/>
          <p14:tracePt t="31453" x="3929063" y="4241800"/>
          <p14:tracePt t="31632" x="3938588" y="4241800"/>
          <p14:tracePt t="31664" x="3946525" y="4232275"/>
          <p14:tracePt t="31672" x="3946525" y="4224338"/>
          <p14:tracePt t="31680" x="3946525" y="4214813"/>
          <p14:tracePt t="31684" x="3956050" y="4205288"/>
          <p14:tracePt t="31694" x="3965575" y="4187825"/>
          <p14:tracePt t="31711" x="3973513" y="4170363"/>
          <p14:tracePt t="31728" x="4000500" y="4143375"/>
          <p14:tracePt t="31745" x="4010025" y="4116388"/>
          <p14:tracePt t="31762" x="4017963" y="4098925"/>
          <p14:tracePt t="31778" x="4027488" y="4071938"/>
          <p14:tracePt t="31796" x="4037013" y="4037013"/>
          <p14:tracePt t="31811" x="4037013" y="4027488"/>
          <p14:tracePt t="31828" x="4044950" y="4000500"/>
          <p14:tracePt t="31845" x="4044950" y="3956050"/>
          <p14:tracePt t="31861" x="4054475" y="3911600"/>
          <p14:tracePt t="31878" x="4054475" y="3875088"/>
          <p14:tracePt t="31895" x="4054475" y="3848100"/>
          <p14:tracePt t="31911" x="4062413" y="3803650"/>
          <p14:tracePt t="31929" x="4071938" y="3776663"/>
          <p14:tracePt t="31945" x="4071938" y="3751263"/>
          <p14:tracePt t="31961" x="4071938" y="3732213"/>
          <p14:tracePt t="31978" x="4071938" y="3714750"/>
          <p14:tracePt t="31994" x="4071938" y="3697288"/>
          <p14:tracePt t="32011" x="4071938" y="3687763"/>
          <p14:tracePt t="32028" x="4071938" y="3670300"/>
          <p14:tracePt t="32044" x="4071938" y="3660775"/>
          <p14:tracePt t="32061" x="4071938" y="3643313"/>
          <p14:tracePt t="32078" x="4071938" y="3625850"/>
          <p14:tracePt t="32094" x="4071938" y="3616325"/>
          <p14:tracePt t="32112" x="4071938" y="3589338"/>
          <p14:tracePt t="32128" x="4071938" y="3581400"/>
          <p14:tracePt t="32168" x="4062413" y="3562350"/>
          <p14:tracePt t="32200" x="4062413" y="3554413"/>
          <p14:tracePt t="32200" x="4054475" y="3544888"/>
          <p14:tracePt t="32216" x="4054475" y="3536950"/>
          <p14:tracePt t="32228" x="4044950" y="3536950"/>
          <p14:tracePt t="32229" x="4037013" y="3517900"/>
          <p14:tracePt t="32245" x="4027488" y="3500438"/>
          <p14:tracePt t="32261" x="4027488" y="3490913"/>
          <p14:tracePt t="32278" x="4017963" y="3465513"/>
          <p14:tracePt t="32278" x="4017963" y="3455988"/>
          <p14:tracePt t="32297" x="4017963" y="3446463"/>
          <p14:tracePt t="32311" x="4010025" y="3429000"/>
          <p14:tracePt t="32408" x="4010025" y="3419475"/>
          <p14:tracePt t="32482" x="4000500" y="3419475"/>
          <p14:tracePt t="32680" x="3990975" y="3419475"/>
          <p14:tracePt t="32688" x="3983038" y="3419475"/>
          <p14:tracePt t="32704" x="3973513" y="3419475"/>
          <p14:tracePt t="32728" x="3965575" y="3419475"/>
          <p14:tracePt t="32737" x="3965575" y="3429000"/>
          <p14:tracePt t="32746" x="3956050" y="3429000"/>
          <p14:tracePt t="32762" x="3956050" y="3438525"/>
          <p14:tracePt t="32808" x="3946525" y="3438525"/>
          <p14:tracePt t="32848" x="3946525" y="3446463"/>
          <p14:tracePt t="32872" x="3938588" y="3446463"/>
          <p14:tracePt t="32904" x="3938588" y="3455988"/>
          <p14:tracePt t="32912" x="3929063" y="3455988"/>
          <p14:tracePt t="32913" x="3929063" y="3465513"/>
          <p14:tracePt t="32928" x="3919538" y="3465513"/>
          <p14:tracePt t="32968" x="3911600" y="3473450"/>
          <p14:tracePt t="32979" x="3911600" y="3482975"/>
          <p14:tracePt t="32995" x="3902075" y="3490913"/>
          <p14:tracePt t="32995" x="3902075" y="3500438"/>
          <p14:tracePt t="33011" x="3884613" y="3517900"/>
          <p14:tracePt t="33028" x="3875088" y="3536950"/>
          <p14:tracePt t="33045" x="3867150" y="3544888"/>
          <p14:tracePt t="33062" x="3857625" y="3562350"/>
          <p14:tracePt t="33078" x="3857625" y="3571875"/>
          <p14:tracePt t="33095" x="3848100" y="3589338"/>
          <p14:tracePt t="33112" x="3848100" y="3608388"/>
          <p14:tracePt t="33128" x="3848100" y="3625850"/>
          <p14:tracePt t="33145" x="3840163" y="3643313"/>
          <p14:tracePt t="33162" x="3830638" y="3670300"/>
          <p14:tracePt t="33179" x="3830638" y="3714750"/>
          <p14:tracePt t="33196" x="3822700" y="3732213"/>
          <p14:tracePt t="33212" x="3813175" y="3759200"/>
          <p14:tracePt t="33229" x="3803650" y="3786188"/>
          <p14:tracePt t="33245" x="3803650" y="3813175"/>
          <p14:tracePt t="33262" x="3803650" y="3822700"/>
          <p14:tracePt t="33279" x="3795713" y="3857625"/>
          <p14:tracePt t="33296" x="3786188" y="3894138"/>
          <p14:tracePt t="33313" x="3786188" y="3911600"/>
          <p14:tracePt t="33329" x="3786188" y="3919538"/>
          <p14:tracePt t="33424" x="3776663" y="3919538"/>
          <p14:tracePt t="33440" x="3776663" y="3911600"/>
          <p14:tracePt t="33448" x="3776663" y="3902075"/>
          <p14:tracePt t="33473" x="3776663" y="3894138"/>
          <p14:tracePt t="33488" x="3768725" y="3875088"/>
          <p14:tracePt t="33496" x="3768725" y="3867150"/>
          <p14:tracePt t="33503" x="3759200" y="3840163"/>
          <p14:tracePt t="33512" x="3751263" y="3795713"/>
          <p14:tracePt t="33529" x="3751263" y="3705225"/>
          <p14:tracePt t="33546" x="3751263" y="3616325"/>
          <p14:tracePt t="33562" x="3751263" y="3517900"/>
          <p14:tracePt t="33580" x="3759200" y="3438525"/>
          <p14:tracePt t="33596" x="3759200" y="3375025"/>
          <p14:tracePt t="33613" x="3759200" y="3340100"/>
          <p14:tracePt t="33629" x="3759200" y="3303588"/>
          <p14:tracePt t="33646" x="3759200" y="3295650"/>
          <p14:tracePt t="33689" x="3759200" y="3286125"/>
          <p14:tracePt t="33696" x="3759200" y="3276600"/>
          <p14:tracePt t="33704" x="3768725" y="3259138"/>
          <p14:tracePt t="33713" x="3786188" y="3224213"/>
          <p14:tracePt t="33729" x="3795713" y="3179763"/>
          <p14:tracePt t="33746" x="3803650" y="3152775"/>
          <p14:tracePt t="33763" x="3822700" y="3125788"/>
          <p14:tracePt t="33779" x="3848100" y="3108325"/>
          <p14:tracePt t="33796" x="3867150" y="3098800"/>
          <p14:tracePt t="33813" x="3902075" y="3089275"/>
          <p14:tracePt t="33830" x="3929063" y="3081338"/>
          <p14:tracePt t="33846" x="3938588" y="3081338"/>
          <p14:tracePt t="33863" x="3956050" y="3071813"/>
          <p14:tracePt t="33880" x="3973513" y="3062288"/>
          <p14:tracePt t="33896" x="3983038" y="3044825"/>
          <p14:tracePt t="33913" x="3990975" y="3027363"/>
          <p14:tracePt t="33930" x="4010025" y="3027363"/>
          <p14:tracePt t="33946" x="4017963" y="3017838"/>
          <p14:tracePt t="34088" x="4027488" y="3017838"/>
          <p14:tracePt t="34096" x="4044950" y="3009900"/>
          <p14:tracePt t="34102" x="4081463" y="3000375"/>
          <p14:tracePt t="34113" x="4108450" y="2990850"/>
          <p14:tracePt t="34130" x="4133850" y="2982913"/>
          <p14:tracePt t="34146" x="4152900" y="2982913"/>
          <p14:tracePt t="34184" x="4152900" y="2973388"/>
          <p14:tracePt t="34216" x="4152900" y="2965450"/>
          <p14:tracePt t="34232" x="4152900" y="2955925"/>
          <p14:tracePt t="34237" x="4152900" y="2946400"/>
          <p14:tracePt t="34246" x="4152900" y="2919413"/>
          <p14:tracePt t="34263" x="4143375" y="2874963"/>
          <p14:tracePt t="34280" x="4133850" y="2857500"/>
          <p14:tracePt t="34296" x="4133850" y="2840038"/>
          <p14:tracePt t="34314" x="4133850" y="2830513"/>
          <p14:tracePt t="34331" x="4143375" y="2830513"/>
          <p14:tracePt t="34347" x="4152900" y="2822575"/>
          <p14:tracePt t="34363" x="4170363" y="2822575"/>
          <p14:tracePt t="34380" x="4179888" y="2813050"/>
          <p14:tracePt t="34397" x="4187825" y="2813050"/>
          <p14:tracePt t="34440" x="4205288" y="2813050"/>
          <p14:tracePt t="34456" x="4214813" y="2813050"/>
          <p14:tracePt t="34464" x="4224338" y="2813050"/>
          <p14:tracePt t="34480" x="4232275" y="2813050"/>
          <p14:tracePt t="34560" x="4232275" y="2803525"/>
          <p14:tracePt t="34576" x="4232275" y="2795588"/>
          <p14:tracePt t="34587" x="4232275" y="2786063"/>
          <p14:tracePt t="34696" x="4224338" y="2786063"/>
          <p14:tracePt t="34704" x="4214813" y="2786063"/>
          <p14:tracePt t="34720" x="4205288" y="2786063"/>
          <p14:tracePt t="34752" x="4197350" y="2786063"/>
          <p14:tracePt t="34808" x="4197350" y="2795588"/>
          <p14:tracePt t="34816" x="4187825" y="2795588"/>
          <p14:tracePt t="34830" x="4179888" y="2795588"/>
          <p14:tracePt t="34848" x="4170363" y="2803525"/>
          <p14:tracePt t="35752" x="4160838" y="2803525"/>
          <p14:tracePt t="35760" x="4152900" y="2803525"/>
          <p14:tracePt t="35776" x="4143375" y="2803525"/>
          <p14:tracePt t="35792" x="4133850" y="2803525"/>
          <p14:tracePt t="35800" x="4125913" y="2803525"/>
          <p14:tracePt t="35814" x="4125913" y="2813050"/>
          <p14:tracePt t="35816" x="4108450" y="2822575"/>
          <p14:tracePt t="35831" x="4089400" y="2822575"/>
          <p14:tracePt t="35914" x="4089400" y="2830513"/>
          <p14:tracePt t="35914" x="4081463" y="2830513"/>
          <p14:tracePt t="35928" x="4071938" y="2830513"/>
          <p14:tracePt t="35937" x="4071938" y="2847975"/>
          <p14:tracePt t="35938" x="4062413" y="2847975"/>
          <p14:tracePt t="35952" x="4054475" y="2857500"/>
          <p14:tracePt t="35964" x="4044950" y="2874963"/>
          <p14:tracePt t="35981" x="4037013" y="2874963"/>
          <p14:tracePt t="35998" x="4037013" y="2901950"/>
          <p14:tracePt t="36015" x="4017963" y="2911475"/>
          <p14:tracePt t="36015" x="4017963" y="2919413"/>
          <p14:tracePt t="36032" x="4010025" y="2938463"/>
          <p14:tracePt t="36048" x="4000500" y="2938463"/>
          <p14:tracePt t="36088" x="4000500" y="2946400"/>
          <p14:tracePt t="36280" x="3990975" y="2946400"/>
          <p14:tracePt t="36296" x="3965575" y="2946400"/>
          <p14:tracePt t="36315" x="3956050" y="2946400"/>
          <p14:tracePt t="36316" x="3919538" y="2946400"/>
          <p14:tracePt t="36392" x="3902075" y="2938463"/>
          <p14:tracePt t="36416" x="3894138" y="2928938"/>
          <p14:tracePt t="36424" x="3884613" y="2928938"/>
          <p14:tracePt t="36432" x="3875088" y="2928938"/>
          <p14:tracePt t="36440" x="3867150" y="2911475"/>
          <p14:tracePt t="36744" x="3848100" y="2901950"/>
          <p14:tracePt t="36752" x="3830638" y="2894013"/>
          <p14:tracePt t="36765" x="3813175" y="2894013"/>
          <p14:tracePt t="36766" x="3759200" y="2874963"/>
          <p14:tracePt t="36782" x="3705225" y="2867025"/>
          <p14:tracePt t="36799" x="3670300" y="2847975"/>
          <p14:tracePt t="36799" x="3660775" y="2847975"/>
          <p14:tracePt t="36896" x="3652838" y="2847975"/>
          <p14:tracePt t="37024" x="3643313" y="2847975"/>
          <p14:tracePt t="37032" x="3625850" y="2847975"/>
          <p14:tracePt t="37049" x="3562350" y="2840038"/>
          <p14:tracePt t="37050" x="3482975" y="2830513"/>
          <p14:tracePt t="37066" x="3394075" y="2830513"/>
          <p14:tracePt t="37083" x="3340100" y="2813050"/>
          <p14:tracePt t="37099" x="3313113" y="2803525"/>
          <p14:tracePt t="37232" x="3313113" y="2795588"/>
          <p14:tracePt t="37239" x="3322638" y="2795588"/>
          <p14:tracePt t="37256" x="3330575" y="2795588"/>
          <p14:tracePt t="37266" x="3348038" y="2795588"/>
          <p14:tracePt t="37312" x="3357563" y="2795588"/>
          <p14:tracePt t="37328" x="3357563" y="2786063"/>
          <p14:tracePt t="37344" x="3357563" y="2776538"/>
          <p14:tracePt t="37355" x="3357563" y="2759075"/>
          <p14:tracePt t="37357" x="3348038" y="2741613"/>
          <p14:tracePt t="37367" x="3330575" y="2724150"/>
          <p14:tracePt t="37382" x="3295650" y="2697163"/>
          <p14:tracePt t="37400" x="3276600" y="2697163"/>
          <p14:tracePt t="37416" x="3268663" y="2697163"/>
          <p14:tracePt t="37433" x="3259138" y="2697163"/>
          <p14:tracePt t="37449" x="3241675" y="2697163"/>
          <p14:tracePt t="37496" x="3232150" y="2697163"/>
          <p14:tracePt t="37512" x="3232150" y="2705100"/>
          <p14:tracePt t="37544" x="3232150" y="2714625"/>
          <p14:tracePt t="37552" x="3232150" y="2724150"/>
          <p14:tracePt t="37568" x="3251200" y="2741613"/>
          <p14:tracePt t="37583" x="3313113" y="2768600"/>
          <p14:tracePt t="37584" x="3367088" y="2786063"/>
          <p14:tracePt t="37584" x="3419475" y="2813050"/>
          <p14:tracePt t="37600" x="3544888" y="2867025"/>
          <p14:tracePt t="37616" x="3670300" y="2928938"/>
          <p14:tracePt t="37633" x="3786188" y="3009900"/>
          <p14:tracePt t="37649" x="3875088" y="3071813"/>
          <p14:tracePt t="37667" x="3911600" y="3098800"/>
          <p14:tracePt t="37684" x="3919538" y="3125788"/>
          <p14:tracePt t="37700" x="3946525" y="3160713"/>
          <p14:tracePt t="37717" x="3965575" y="3187700"/>
          <p14:tracePt t="37734" x="3965575" y="3205163"/>
          <p14:tracePt t="37751" x="3973513" y="3232150"/>
          <p14:tracePt t="37767" x="3973513" y="3241675"/>
          <p14:tracePt t="37784" x="3990975" y="3259138"/>
          <p14:tracePt t="37801" x="4000500" y="3268663"/>
          <p14:tracePt t="37817" x="4010025" y="3276600"/>
          <p14:tracePt t="37834" x="4017963" y="3295650"/>
          <p14:tracePt t="37851" x="4027488" y="3313113"/>
          <p14:tracePt t="37868" x="4037013" y="3322638"/>
          <p14:tracePt t="37921" x="4037013" y="3313113"/>
          <p14:tracePt t="37937" x="4044950" y="3313113"/>
          <p14:tracePt t="37944" x="4044950" y="3303588"/>
          <p14:tracePt t="38001" x="4044950" y="3295650"/>
          <p14:tracePt t="38017" x="4037013" y="3295650"/>
          <p14:tracePt t="38025" x="4027488" y="3295650"/>
          <p14:tracePt t="38034" x="4017963" y="3295650"/>
          <p14:tracePt t="38035" x="4000500" y="3295650"/>
          <p14:tracePt t="38051" x="3973513" y="3295650"/>
          <p14:tracePt t="38067" x="3956050" y="3295650"/>
          <p14:tracePt t="38084" x="3946525" y="3295650"/>
          <p14:tracePt t="38101" x="3938588" y="3295650"/>
          <p14:tracePt t="38117" x="3929063" y="3295650"/>
          <p14:tracePt t="38134" x="3911600" y="3295650"/>
          <p14:tracePt t="38151" x="3875088" y="3295650"/>
          <p14:tracePt t="38168" x="3840163" y="3295650"/>
          <p14:tracePt t="38184" x="3822700" y="3303588"/>
          <p14:tracePt t="38201" x="3813175" y="3303588"/>
          <p14:tracePt t="38281" x="3803650" y="3313113"/>
          <p14:tracePt t="38286" x="3795713" y="3322638"/>
          <p14:tracePt t="38305" x="3776663" y="3322638"/>
          <p14:tracePt t="38306" x="3776663" y="3330575"/>
          <p14:tracePt t="38318" x="3759200" y="3340100"/>
          <p14:tracePt t="38335" x="3741738" y="3357563"/>
          <p14:tracePt t="38351" x="3724275" y="3367088"/>
          <p14:tracePt t="38368" x="3724275" y="3375025"/>
          <p14:tracePt t="38386" x="3714750" y="3375025"/>
          <p14:tracePt t="38402" x="3714750" y="3394075"/>
          <p14:tracePt t="38418" x="3705225" y="3402013"/>
          <p14:tracePt t="38434" x="3697288" y="3419475"/>
          <p14:tracePt t="38451" x="3687763" y="3438525"/>
          <p14:tracePt t="38468" x="3679825" y="3455988"/>
          <p14:tracePt t="38484" x="3670300" y="3482975"/>
          <p14:tracePt t="38501" x="3670300" y="3509963"/>
          <p14:tracePt t="38518" x="3670300" y="3527425"/>
          <p14:tracePt t="38534" x="3670300" y="3536950"/>
          <p14:tracePt t="38551" x="3670300" y="3562350"/>
          <p14:tracePt t="38568" x="3660775" y="3589338"/>
          <p14:tracePt t="38585" x="3660775" y="3616325"/>
          <p14:tracePt t="38601" x="3660775" y="3633788"/>
          <p14:tracePt t="38618" x="3660775" y="3652838"/>
          <p14:tracePt t="38635" x="3660775" y="3687763"/>
          <p14:tracePt t="38652" x="3660775" y="3705225"/>
          <p14:tracePt t="38668" x="3660775" y="3732213"/>
          <p14:tracePt t="38685" x="3660775" y="3759200"/>
          <p14:tracePt t="38701" x="3660775" y="3768725"/>
          <p14:tracePt t="38718" x="3660775" y="3795713"/>
          <p14:tracePt t="38735" x="3660775" y="3813175"/>
          <p14:tracePt t="38752" x="3660775" y="3830638"/>
          <p14:tracePt t="38769" x="3660775" y="3867150"/>
          <p14:tracePt t="38785" x="3660775" y="3875088"/>
          <p14:tracePt t="38801" x="3660775" y="3902075"/>
          <p14:tracePt t="38818" x="3660775" y="3919538"/>
          <p14:tracePt t="38835" x="3660775" y="3938588"/>
          <p14:tracePt t="38851" x="3660775" y="3965575"/>
          <p14:tracePt t="38868" x="3660775" y="3990975"/>
          <p14:tracePt t="38885" x="3660775" y="4000500"/>
          <p14:tracePt t="38901" x="3660775" y="4010025"/>
          <p14:tracePt t="38918" x="3660775" y="4017963"/>
          <p14:tracePt t="38936" x="3670300" y="4027488"/>
          <p14:tracePt t="38951" x="3670300" y="4054475"/>
          <p14:tracePt t="38969" x="3670300" y="4071938"/>
          <p14:tracePt t="38985" x="3687763" y="4089400"/>
          <p14:tracePt t="39002" x="3687763" y="4108450"/>
          <p14:tracePt t="39018" x="3697288" y="4133850"/>
          <p14:tracePt t="39035" x="3705225" y="4143375"/>
          <p14:tracePt t="39052" x="3705225" y="4152900"/>
          <p14:tracePt t="39068" x="3714750" y="4170363"/>
          <p14:tracePt t="39085" x="3724275" y="4179888"/>
          <p14:tracePt t="39102" x="3732213" y="4187825"/>
          <p14:tracePt t="39118" x="3751263" y="4205288"/>
          <p14:tracePt t="39135" x="3759200" y="4224338"/>
          <p14:tracePt t="39135" x="3768725" y="4241800"/>
          <p14:tracePt t="39169" x="3768725" y="4251325"/>
          <p14:tracePt t="39171" x="3786188" y="4276725"/>
          <p14:tracePt t="39185" x="3795713" y="4295775"/>
          <p14:tracePt t="39202" x="3803650" y="4303713"/>
          <p14:tracePt t="39218" x="3813175" y="4313238"/>
          <p14:tracePt t="39257" x="3822700" y="4322763"/>
          <p14:tracePt t="39268" x="3830638" y="4322763"/>
          <p14:tracePt t="39344" x="3830638" y="4330700"/>
          <p14:tracePt t="39353" x="3840163" y="4330700"/>
          <p14:tracePt t="39361" x="3867150" y="4340225"/>
          <p14:tracePt t="39369" x="3875088" y="4340225"/>
          <p14:tracePt t="39385" x="3894138" y="4348163"/>
          <p14:tracePt t="39387" x="3911600" y="4348163"/>
          <p14:tracePt t="39402" x="3965575" y="4357688"/>
          <p14:tracePt t="39420" x="4000500" y="4357688"/>
          <p14:tracePt t="39435" x="4037013" y="4357688"/>
          <p14:tracePt t="39452" x="4054475" y="4357688"/>
          <p14:tracePt t="39469" x="4071938" y="4357688"/>
          <p14:tracePt t="39485" x="4089400" y="4357688"/>
          <p14:tracePt t="39502" x="4098925" y="4357688"/>
          <p14:tracePt t="39519" x="4108450" y="4357688"/>
          <p14:tracePt t="39536" x="4116388" y="4357688"/>
          <p14:tracePt t="39552" x="4133850" y="4348163"/>
          <p14:tracePt t="39569" x="4143375" y="4340225"/>
          <p14:tracePt t="39586" x="4143375" y="4313238"/>
          <p14:tracePt t="39602" x="4143375" y="4303713"/>
          <p14:tracePt t="39619" x="4152900" y="4286250"/>
          <p14:tracePt t="39636" x="4152900" y="4276725"/>
          <p14:tracePt t="39652" x="4152900" y="4268788"/>
          <p14:tracePt t="39669" x="4160838" y="4251325"/>
          <p14:tracePt t="39686" x="4170363" y="4232275"/>
          <p14:tracePt t="39702" x="4179888" y="4214813"/>
          <p14:tracePt t="39719" x="4187825" y="4179888"/>
          <p14:tracePt t="39736" x="4205288" y="4125913"/>
          <p14:tracePt t="39753" x="4224338" y="4081463"/>
          <p14:tracePt t="39770" x="4224338" y="4044950"/>
          <p14:tracePt t="39786" x="4241800" y="4000500"/>
          <p14:tracePt t="39802" x="4251325" y="3956050"/>
          <p14:tracePt t="39819" x="4251325" y="3929063"/>
          <p14:tracePt t="39836" x="4259263" y="3902075"/>
          <p14:tracePt t="39852" x="4268788" y="3894138"/>
          <p14:tracePt t="39869" x="4268788" y="3875088"/>
          <p14:tracePt t="39886" x="4268788" y="3857625"/>
          <p14:tracePt t="39903" x="4276725" y="3830638"/>
          <p14:tracePt t="39919" x="4276725" y="3795713"/>
          <p14:tracePt t="39936" x="4276725" y="3741738"/>
          <p14:tracePt t="39953" x="4286250" y="3705225"/>
          <p14:tracePt t="39969" x="4286250" y="3670300"/>
          <p14:tracePt t="39986" x="4286250" y="3633788"/>
          <p14:tracePt t="40002" x="4268788" y="3608388"/>
          <p14:tracePt t="40020" x="4268788" y="3581400"/>
          <p14:tracePt t="40036" x="4251325" y="3554413"/>
          <p14:tracePt t="40053" x="4232275" y="3527425"/>
          <p14:tracePt t="40069" x="4224338" y="3509963"/>
          <p14:tracePt t="40086" x="4214813" y="3490913"/>
          <p14:tracePt t="40102" x="4187825" y="3473450"/>
          <p14:tracePt t="40120" x="4187825" y="3455988"/>
          <p14:tracePt t="40136" x="4179888" y="3438525"/>
          <p14:tracePt t="40154" x="4160838" y="3419475"/>
          <p14:tracePt t="40169" x="4160838" y="3402013"/>
          <p14:tracePt t="40186" x="4133850" y="3375025"/>
          <p14:tracePt t="40203" x="4116388" y="3348038"/>
          <p14:tracePt t="40219" x="4089400" y="3322638"/>
          <p14:tracePt t="40236" x="4081463" y="3303588"/>
          <p14:tracePt t="40253" x="4071938" y="3286125"/>
          <p14:tracePt t="40270" x="4062413" y="3276600"/>
          <p14:tracePt t="40305" x="4062413" y="3268663"/>
          <p14:tracePt t="40306" x="4054475" y="3259138"/>
          <p14:tracePt t="40337" x="4044950" y="3259138"/>
          <p14:tracePt t="40338" x="4037013" y="3259138"/>
          <p14:tracePt t="40353" x="4010025" y="3251200"/>
          <p14:tracePt t="40370" x="3990975" y="3251200"/>
          <p14:tracePt t="40386" x="3983038" y="3251200"/>
          <p14:tracePt t="40403" x="3965575" y="3251200"/>
          <p14:tracePt t="40421" x="3956050" y="3251200"/>
          <p14:tracePt t="40436" x="3946525" y="3251200"/>
          <p14:tracePt t="40453" x="3929063" y="3251200"/>
          <p14:tracePt t="40470" x="3919538" y="3251200"/>
          <p14:tracePt t="40486" x="3911600" y="3251200"/>
          <p14:tracePt t="40503" x="3902075" y="3251200"/>
          <p14:tracePt t="40519" x="3857625" y="3251200"/>
          <p14:tracePt t="40536" x="3803650" y="3251200"/>
          <p14:tracePt t="40553" x="3751263" y="3251200"/>
          <p14:tracePt t="40569" x="3705225" y="3251200"/>
          <p14:tracePt t="40586" x="3670300" y="3251200"/>
          <p14:tracePt t="40603" x="3625850" y="3241675"/>
          <p14:tracePt t="40620" x="3608388" y="3232150"/>
          <p14:tracePt t="40636" x="3589338" y="3232150"/>
          <p14:tracePt t="40653" x="3536950" y="3224213"/>
          <p14:tracePt t="40670" x="3465513" y="3224213"/>
          <p14:tracePt t="40687" x="3375025" y="3214688"/>
          <p14:tracePt t="40703" x="3259138" y="3214688"/>
          <p14:tracePt t="40703" x="3205163" y="3197225"/>
          <p14:tracePt t="40720" x="3108325" y="3179763"/>
          <p14:tracePt t="40737" x="3054350" y="3160713"/>
          <p14:tracePt t="40754" x="3044825" y="3143250"/>
          <p14:tracePt t="40770" x="3036888" y="3143250"/>
          <p14:tracePt t="40883" x="3027363" y="3143250"/>
          <p14:tracePt t="40912" x="3017838" y="3143250"/>
          <p14:tracePt t="40920" x="3009900" y="3143250"/>
          <p14:tracePt t="40937" x="2990850" y="3143250"/>
          <p14:tracePt t="40938" x="2982913" y="3143250"/>
          <p14:tracePt t="40953" x="2965450" y="3143250"/>
          <p14:tracePt t="40993" x="2955925" y="3143250"/>
          <p14:tracePt t="40994" x="2928938" y="3143250"/>
          <p14:tracePt t="41003" x="2894013" y="3143250"/>
          <p14:tracePt t="41020" x="2857500" y="3143250"/>
          <p14:tracePt t="41037" x="2840038" y="3143250"/>
          <p14:tracePt t="41053" x="2822575" y="3133725"/>
          <p14:tracePt t="41070" x="2803525" y="3133725"/>
          <p14:tracePt t="41105" x="2795588" y="3133725"/>
          <p14:tracePt t="41106" x="2786063" y="3125788"/>
          <p14:tracePt t="41121" x="2768600" y="3125788"/>
          <p14:tracePt t="41137" x="2751138" y="3116263"/>
          <p14:tracePt t="41153" x="2741613" y="3108325"/>
          <p14:tracePt t="41171" x="2732088" y="3098800"/>
          <p14:tracePt t="41187" x="2724150" y="3098800"/>
          <p14:tracePt t="41204" x="2705100" y="3098800"/>
          <p14:tracePt t="41220" x="2670175" y="3098800"/>
          <p14:tracePt t="41237" x="2616200" y="3089275"/>
          <p14:tracePt t="41253" x="2562225" y="3071813"/>
          <p14:tracePt t="41270" x="2536825" y="3071813"/>
          <p14:tracePt t="41287" x="2527300" y="3071813"/>
          <p14:tracePt t="41376" x="2527300" y="3062288"/>
          <p14:tracePt t="41400" x="2517775" y="3062288"/>
          <p14:tracePt t="41711" x="2536825" y="3062288"/>
          <p14:tracePt t="41737" x="2544763" y="3062288"/>
          <p14:tracePt t="41768" x="2554288" y="3062288"/>
          <p14:tracePt t="41776" x="2562225" y="3062288"/>
          <p14:tracePt t="41777" x="2581275" y="3062288"/>
          <p14:tracePt t="41791" x="2625725" y="3062288"/>
          <p14:tracePt t="41803" x="2679700" y="3071813"/>
          <p14:tracePt t="41820" x="2724150" y="3089275"/>
          <p14:tracePt t="41837" x="2751138" y="3098800"/>
          <p14:tracePt t="41872" x="2759075" y="3108325"/>
          <p14:tracePt t="41912" x="2759075" y="3116263"/>
          <p14:tracePt t="41935" x="2768600" y="3125788"/>
          <p14:tracePt t="41944" x="2776538" y="3133725"/>
          <p14:tracePt t="41959" x="2786063" y="3133725"/>
          <p14:tracePt t="41967" x="2803525" y="3143250"/>
          <p14:tracePt t="41976" x="2822575" y="3152775"/>
          <p14:tracePt t="41986" x="2830513" y="3152775"/>
          <p14:tracePt t="42003" x="2840038" y="3152775"/>
          <p14:tracePt t="42048" x="2847975" y="3152775"/>
          <p14:tracePt t="42063" x="2857500" y="3152775"/>
          <p14:tracePt t="42080" x="2867025" y="3152775"/>
          <p14:tracePt t="42088" x="2884488" y="3143250"/>
          <p14:tracePt t="42104" x="2894013" y="3133725"/>
          <p14:tracePt t="42128" x="2901950" y="3133725"/>
          <p14:tracePt t="42152" x="2911475" y="3133725"/>
          <p14:tracePt t="42295" x="2911475" y="3125788"/>
          <p14:tracePt t="42423" x="2911475" y="3116263"/>
          <p14:tracePt t="42447" x="2919413" y="3116263"/>
          <p14:tracePt t="42759" x="2919413" y="3108325"/>
          <p14:tracePt t="42784" x="2928938" y="3098800"/>
          <p14:tracePt t="42807" x="2928938" y="3089275"/>
          <p14:tracePt t="42816" x="2928938" y="3081338"/>
          <p14:tracePt t="45023" x="2938463" y="3081338"/>
          <p14:tracePt t="47015" x="2946400" y="3081338"/>
          <p14:tracePt t="47024" x="2946400" y="3089275"/>
          <p14:tracePt t="47056" x="2946400" y="3098800"/>
          <p14:tracePt t="47160" x="2955925" y="3098800"/>
          <p14:tracePt t="47167" x="2955925" y="3108325"/>
          <p14:tracePt t="47199" x="2965450" y="3116263"/>
          <p14:tracePt t="47225" x="2965450" y="3125788"/>
          <p14:tracePt t="47287" x="2965450" y="3133725"/>
          <p14:tracePt t="47303" x="2973388" y="3133725"/>
          <p14:tracePt t="47327" x="2973388" y="3143250"/>
          <p14:tracePt t="47335" x="2973388" y="3152775"/>
          <p14:tracePt t="47359" x="2973388" y="3160713"/>
          <p14:tracePt t="47383" x="2965450" y="3160713"/>
          <p14:tracePt t="47391" x="2965450" y="3170238"/>
          <p14:tracePt t="47423" x="2965450" y="3179763"/>
          <p14:tracePt t="47479" x="2965450" y="3187700"/>
          <p14:tracePt t="49671" x="2973388" y="3187700"/>
          <p14:tracePt t="49832" x="2982913" y="3187700"/>
          <p14:tracePt t="50063" x="2990850" y="3187700"/>
          <p14:tracePt t="50607" x="2990850" y="3197225"/>
          <p14:tracePt t="50631" x="3000375" y="3197225"/>
          <p14:tracePt t="50639" x="3000375" y="3214688"/>
          <p14:tracePt t="50647" x="3009900" y="3214688"/>
          <p14:tracePt t="50652" x="3017838" y="3214688"/>
          <p14:tracePt t="50661" x="3036888" y="3232150"/>
          <p14:tracePt t="50677" x="3054350" y="3241675"/>
          <p14:tracePt t="50677" x="3062288" y="3251200"/>
          <p14:tracePt t="50695" x="3081338" y="3268663"/>
          <p14:tracePt t="50711" x="3098800" y="3276600"/>
          <p14:tracePt t="50728" x="3116263" y="3303588"/>
          <p14:tracePt t="50744" x="3125788" y="3322638"/>
          <p14:tracePt t="50761" x="3152775" y="3330575"/>
          <p14:tracePt t="50777" x="3152775" y="3340100"/>
          <p14:tracePt t="50795" x="3170238" y="3348038"/>
          <p14:tracePt t="50811" x="3170238" y="3357563"/>
          <p14:tracePt t="50903" x="3170238" y="3367088"/>
          <p14:tracePt t="50919" x="3170238" y="3375025"/>
          <p14:tracePt t="50927" x="3170238" y="3384550"/>
          <p14:tracePt t="50931" x="3187700" y="3402013"/>
          <p14:tracePt t="50944" x="3187700" y="3411538"/>
          <p14:tracePt t="50960" x="3187700" y="3419475"/>
          <p14:tracePt t="50978" x="3197225" y="3429000"/>
          <p14:tracePt t="51023" x="3197225" y="3438525"/>
          <p14:tracePt t="51183" x="3205163" y="3438525"/>
          <p14:tracePt t="51223" x="3205163" y="3446463"/>
          <p14:tracePt t="51231" x="3214688" y="3446463"/>
          <p14:tracePt t="51239" x="3214688" y="3455988"/>
          <p14:tracePt t="51246" x="3224213" y="3465513"/>
          <p14:tracePt t="51383" x="3224213" y="3473450"/>
          <p14:tracePt t="51575" x="3224213" y="3482975"/>
          <p14:tracePt t="51594" x="3224213" y="3490913"/>
          <p14:tracePt t="51775" x="3214688" y="3490913"/>
          <p14:tracePt t="51935" x="3214688" y="3500438"/>
          <p14:tracePt t="51947" x="3214688" y="3509963"/>
          <p14:tracePt t="51962" x="3214688" y="3517900"/>
          <p14:tracePt t="51963" x="3214688" y="3527425"/>
          <p14:tracePt t="51978" x="3205163" y="3544888"/>
          <p14:tracePt t="51995" x="3205163" y="3554413"/>
          <p14:tracePt t="52012" x="3205163" y="3562350"/>
          <p14:tracePt t="52048" x="3205163" y="3571875"/>
          <p14:tracePt t="52049" x="3205163" y="3581400"/>
          <p14:tracePt t="52135" x="3205163" y="3589338"/>
          <p14:tracePt t="52159" x="3205163" y="3598863"/>
          <p14:tracePt t="52160" x="3205163" y="3608388"/>
          <p14:tracePt t="52199" x="3205163" y="3616325"/>
          <p14:tracePt t="52207" x="3197225" y="3616325"/>
          <p14:tracePt t="52247" x="3197225" y="3625850"/>
          <p14:tracePt t="52279" x="3197225" y="3633788"/>
          <p14:tracePt t="52367" x="3197225" y="3643313"/>
          <p14:tracePt t="52391" x="3187700" y="3643313"/>
          <p14:tracePt t="52599" x="3179763" y="3643313"/>
          <p14:tracePt t="52695" x="3170238" y="3643313"/>
          <p14:tracePt t="52743" x="3170238" y="3633788"/>
          <p14:tracePt t="52767" x="3170238" y="3625850"/>
          <p14:tracePt t="52791" x="3170238" y="3616325"/>
          <p14:tracePt t="52810" x="3170238" y="3608388"/>
          <p14:tracePt t="52831" x="3170238" y="3598863"/>
          <p14:tracePt t="52855" x="3170238" y="3589338"/>
          <p14:tracePt t="52871" x="3179763" y="3589338"/>
          <p14:tracePt t="52896" x="3179763" y="3581400"/>
          <p14:tracePt t="52967" x="3187700" y="3571875"/>
          <p14:tracePt t="53031" x="3187700" y="3562350"/>
          <p14:tracePt t="53071" x="3187700" y="3554413"/>
          <p14:tracePt t="53095" x="3197225" y="3554413"/>
          <p14:tracePt t="53119" x="3197225" y="3544888"/>
          <p14:tracePt t="53135" x="3197225" y="3536950"/>
          <p14:tracePt t="53150" x="3205163" y="3536950"/>
          <p14:tracePt t="53163" x="3205163" y="3527425"/>
          <p14:tracePt t="53164" x="3214688" y="3517900"/>
          <p14:tracePt t="53180" x="3214688" y="3509963"/>
          <p14:tracePt t="53263" x="3214688" y="3500438"/>
          <p14:tracePt t="53311" x="3224213" y="3500438"/>
          <p14:tracePt t="53439" x="3224213" y="3490913"/>
          <p14:tracePt t="53463" x="3224213" y="3482975"/>
          <p14:tracePt t="53479" x="3224213" y="3473450"/>
          <p14:tracePt t="53511" x="3224213" y="3465513"/>
          <p14:tracePt t="57592" x="3214688" y="3465513"/>
          <p14:tracePt t="57767" x="3214688" y="3455988"/>
          <p14:tracePt t="57775" x="3214688" y="3446463"/>
          <p14:tracePt t="57800" x="3205163" y="3446463"/>
          <p14:tracePt t="57807" x="3205163" y="3429000"/>
          <p14:tracePt t="57839" x="3205163" y="3419475"/>
          <p14:tracePt t="57847" x="3197225" y="3419475"/>
          <p14:tracePt t="57861" x="3197225" y="3411538"/>
          <p14:tracePt t="57868" x="3197225" y="3402013"/>
          <p14:tracePt t="57885" x="3197225" y="3394075"/>
          <p14:tracePt t="57901" x="3197225" y="3375025"/>
          <p14:tracePt t="57918" x="3197225" y="3367088"/>
          <p14:tracePt t="57918" x="3197225" y="3357563"/>
          <p14:tracePt t="57935" x="3179763" y="3340100"/>
          <p14:tracePt t="57951" x="3160713" y="3303588"/>
          <p14:tracePt t="57968" x="3160713" y="3295650"/>
          <p14:tracePt t="57985" x="3152775" y="3286125"/>
          <p14:tracePt t="58087" x="3143250" y="3286125"/>
          <p14:tracePt t="58095" x="3133725" y="3286125"/>
          <p14:tracePt t="58103" x="3125788" y="3276600"/>
          <p14:tracePt t="58120" x="3116263" y="3276600"/>
          <p14:tracePt t="58121" x="3116263" y="3268663"/>
          <p14:tracePt t="58134" x="3108325" y="3268663"/>
          <p14:tracePt t="58151" x="3098800" y="3268663"/>
          <p14:tracePt t="58192" x="3089275" y="3268663"/>
          <p14:tracePt t="58201" x="3081338" y="3259138"/>
          <p14:tracePt t="58203" x="3071813" y="3259138"/>
          <p14:tracePt t="58218" x="3054350" y="3251200"/>
          <p14:tracePt t="58235" x="3036888" y="3251200"/>
          <p14:tracePt t="58252" x="3027363" y="3251200"/>
          <p14:tracePt t="58268" x="3009900" y="3251200"/>
          <p14:tracePt t="58285" x="2990850" y="3251200"/>
          <p14:tracePt t="58302" x="2990850" y="3241675"/>
          <p14:tracePt t="58318" x="2982913" y="3241675"/>
          <p14:tracePt t="58335" x="2955925" y="3232150"/>
          <p14:tracePt t="58352" x="2938463" y="3224213"/>
          <p14:tracePt t="58368" x="2919413" y="3224213"/>
          <p14:tracePt t="58386" x="2901950" y="3214688"/>
          <p14:tracePt t="58402" x="2894013" y="3205163"/>
          <p14:tracePt t="58418" x="2884488" y="3205163"/>
          <p14:tracePt t="58435" x="2874963" y="3205163"/>
          <p14:tracePt t="58452" x="2867025" y="3205163"/>
          <p14:tracePt t="58468" x="2857500" y="3205163"/>
          <p14:tracePt t="58485" x="2840038" y="3197225"/>
          <p14:tracePt t="58502" x="2830513" y="3197225"/>
          <p14:tracePt t="58518" x="2803525" y="3197225"/>
          <p14:tracePt t="58536" x="2803525" y="3187700"/>
          <p14:tracePt t="58552" x="2786063" y="3187700"/>
          <p14:tracePt t="58569" x="2768600" y="3179763"/>
          <p14:tracePt t="58585" x="2759075" y="3170238"/>
          <p14:tracePt t="58602" x="2741613" y="3170238"/>
          <p14:tracePt t="58618" x="2697163" y="3152775"/>
          <p14:tracePt t="58636" x="2660650" y="3143250"/>
          <p14:tracePt t="58652" x="2625725" y="3143250"/>
          <p14:tracePt t="58669" x="2598738" y="3125788"/>
          <p14:tracePt t="58685" x="2581275" y="3125788"/>
          <p14:tracePt t="58703" x="2571750" y="3116263"/>
          <p14:tracePt t="58719" x="2554288" y="3116263"/>
          <p14:tracePt t="58736" x="2517775" y="3116263"/>
          <p14:tracePt t="58752" x="2482850" y="3108325"/>
          <p14:tracePt t="58769" x="2473325" y="3108325"/>
          <p14:tracePt t="58785" x="2446338" y="3108325"/>
          <p14:tracePt t="58802" x="2419350" y="3108325"/>
          <p14:tracePt t="58819" x="2411413" y="3108325"/>
          <p14:tracePt t="58912" x="2401888" y="3108325"/>
          <p14:tracePt t="58927" x="2393950" y="3108325"/>
          <p14:tracePt t="58935" x="2384425" y="3108325"/>
          <p14:tracePt t="58952" x="2374900" y="3108325"/>
          <p14:tracePt t="58953" x="2357438" y="3108325"/>
          <p14:tracePt t="58969" x="2339975" y="3116263"/>
          <p14:tracePt t="58986" x="2322513" y="3116263"/>
          <p14:tracePt t="59047" x="2322513" y="3125788"/>
          <p14:tracePt t="59058" x="2312988" y="3125788"/>
          <p14:tracePt t="59079" x="2303463" y="3143250"/>
          <p14:tracePt t="59092" x="2295525" y="3143250"/>
          <p14:tracePt t="59103" x="2295525" y="3152775"/>
          <p14:tracePt t="59105" x="2276475" y="3160713"/>
          <p14:tracePt t="59119" x="2259013" y="3160713"/>
          <p14:tracePt t="59136" x="2251075" y="3170238"/>
          <p14:tracePt t="59152" x="2241550" y="3170238"/>
          <p14:tracePt t="59169" x="2232025" y="3170238"/>
          <p14:tracePt t="59186" x="2232025" y="3179763"/>
          <p14:tracePt t="59224" x="2224088" y="3179763"/>
          <p14:tracePt t="59247" x="2205038" y="3187700"/>
          <p14:tracePt t="59263" x="2187575" y="3197225"/>
          <p14:tracePt t="59283" x="2179638" y="3205163"/>
          <p14:tracePt t="59327" x="2170113" y="3205163"/>
          <p14:tracePt t="59336" x="2170113" y="3214688"/>
          <p14:tracePt t="59344" x="2160588" y="3214688"/>
          <p14:tracePt t="59352" x="2152650" y="3224213"/>
          <p14:tracePt t="59359" x="2133600" y="3232150"/>
          <p14:tracePt t="59369" x="2098675" y="3251200"/>
          <p14:tracePt t="59386" x="2089150" y="3259138"/>
          <p14:tracePt t="59403" x="2081213" y="3259138"/>
          <p14:tracePt t="59480" x="2071688" y="3259138"/>
          <p14:tracePt t="59495" x="2071688" y="3268663"/>
          <p14:tracePt t="59503" x="2071688" y="3276600"/>
          <p14:tracePt t="59527" x="2062163" y="3276600"/>
          <p14:tracePt t="59536" x="2062163" y="3286125"/>
          <p14:tracePt t="59542" x="2054225" y="3295650"/>
          <p14:tracePt t="59553" x="2054225" y="3303588"/>
          <p14:tracePt t="59569" x="2044700" y="3313113"/>
          <p14:tracePt t="59586" x="2044700" y="3322638"/>
          <p14:tracePt t="59603" x="2044700" y="3340100"/>
          <p14:tracePt t="59620" x="2044700" y="3348038"/>
          <p14:tracePt t="59636" x="2044700" y="3357563"/>
          <p14:tracePt t="59653" x="2044700" y="3367088"/>
          <p14:tracePt t="59669" x="2044700" y="3394075"/>
          <p14:tracePt t="59686" x="2036763" y="3402013"/>
          <p14:tracePt t="59703" x="2036763" y="3419475"/>
          <p14:tracePt t="59720" x="2027238" y="3438525"/>
          <p14:tracePt t="59736" x="2027238" y="3446463"/>
          <p14:tracePt t="59753" x="2027238" y="3465513"/>
          <p14:tracePt t="59769" x="2017713" y="3473450"/>
          <p14:tracePt t="59786" x="2017713" y="3490913"/>
          <p14:tracePt t="59803" x="2009775" y="3500438"/>
          <p14:tracePt t="59819" x="2000250" y="3509963"/>
          <p14:tracePt t="59836" x="2000250" y="3527425"/>
          <p14:tracePt t="59853" x="1982788" y="3554413"/>
          <p14:tracePt t="59870" x="1982788" y="3562350"/>
          <p14:tracePt t="59886" x="1973263" y="3581400"/>
          <p14:tracePt t="59904" x="1965325" y="3598863"/>
          <p14:tracePt t="59920" x="1955800" y="3608388"/>
          <p14:tracePt t="59936" x="1955800" y="3616325"/>
          <p14:tracePt t="59953" x="1955800" y="3633788"/>
          <p14:tracePt t="59970" x="1955800" y="3652838"/>
          <p14:tracePt t="59986" x="1946275" y="3670300"/>
          <p14:tracePt t="60003" x="1946275" y="3687763"/>
          <p14:tracePt t="60020" x="1946275" y="3705225"/>
          <p14:tracePt t="60056" x="1946275" y="3714750"/>
          <p14:tracePt t="60072" x="1946275" y="3724275"/>
          <p14:tracePt t="60073" x="1946275" y="3732213"/>
          <p14:tracePt t="60087" x="1946275" y="3759200"/>
          <p14:tracePt t="60104" x="1946275" y="3776663"/>
          <p14:tracePt t="60120" x="1946275" y="3795713"/>
          <p14:tracePt t="60137" x="1946275" y="3830638"/>
          <p14:tracePt t="60153" x="1946275" y="3840163"/>
          <p14:tracePt t="60170" x="1946275" y="3857625"/>
          <p14:tracePt t="60187" x="1965325" y="3875088"/>
          <p14:tracePt t="60203" x="1965325" y="3902075"/>
          <p14:tracePt t="60221" x="1982788" y="3929063"/>
          <p14:tracePt t="60236" x="1982788" y="3938588"/>
          <p14:tracePt t="60253" x="2000250" y="3956050"/>
          <p14:tracePt t="60270" x="2009775" y="3983038"/>
          <p14:tracePt t="60270" x="2017713" y="3990975"/>
          <p14:tracePt t="60303" x="2017713" y="4010025"/>
          <p14:tracePt t="60305" x="2036763" y="4017963"/>
          <p14:tracePt t="60320" x="2036763" y="4037013"/>
          <p14:tracePt t="60337" x="2044700" y="4037013"/>
          <p14:tracePt t="60354" x="2062163" y="4054475"/>
          <p14:tracePt t="60370" x="2089150" y="4071938"/>
          <p14:tracePt t="60387" x="2108200" y="4089400"/>
          <p14:tracePt t="60403" x="2133600" y="4098925"/>
          <p14:tracePt t="60420" x="2170113" y="4116388"/>
          <p14:tracePt t="60437" x="2197100" y="4125913"/>
          <p14:tracePt t="60454" x="2214563" y="4133850"/>
          <p14:tracePt t="60470" x="2224088" y="4133850"/>
          <p14:tracePt t="60487" x="2232025" y="4143375"/>
          <p14:tracePt t="60504" x="2241550" y="4143375"/>
          <p14:tracePt t="60520" x="2259013" y="4152900"/>
          <p14:tracePt t="60537" x="2276475" y="4152900"/>
          <p14:tracePt t="60553" x="2295525" y="4152900"/>
          <p14:tracePt t="60570" x="2322513" y="4152900"/>
          <p14:tracePt t="60587" x="2339975" y="4143375"/>
          <p14:tracePt t="60604" x="2366963" y="4125913"/>
          <p14:tracePt t="60620" x="2374900" y="4108450"/>
          <p14:tracePt t="60637" x="2384425" y="4089400"/>
          <p14:tracePt t="60654" x="2393950" y="4062413"/>
          <p14:tracePt t="60654" x="2393950" y="4054475"/>
          <p14:tracePt t="60671" x="2393950" y="4027488"/>
          <p14:tracePt t="60687" x="2393950" y="4010025"/>
          <p14:tracePt t="60704" x="2393950" y="3990975"/>
          <p14:tracePt t="60720" x="2393950" y="3973513"/>
          <p14:tracePt t="60738" x="2393950" y="3938588"/>
          <p14:tracePt t="60754" x="2393950" y="3929063"/>
          <p14:tracePt t="60770" x="2393950" y="3894138"/>
          <p14:tracePt t="60787" x="2393950" y="3867150"/>
          <p14:tracePt t="60804" x="2393950" y="3830638"/>
          <p14:tracePt t="60820" x="2374900" y="3795713"/>
          <p14:tracePt t="60838" x="2366963" y="3776663"/>
          <p14:tracePt t="60854" x="2366963" y="3759200"/>
          <p14:tracePt t="60870" x="2366963" y="3732213"/>
          <p14:tracePt t="60888" x="2357438" y="3724275"/>
          <p14:tracePt t="60904" x="2357438" y="3705225"/>
          <p14:tracePt t="60921" x="2357438" y="3687763"/>
          <p14:tracePt t="60937" x="2357438" y="3679825"/>
          <p14:tracePt t="60954" x="2339975" y="3660775"/>
          <p14:tracePt t="60970" x="2339975" y="3643313"/>
          <p14:tracePt t="60987" x="2330450" y="3616325"/>
          <p14:tracePt t="61004" x="2322513" y="3598863"/>
          <p14:tracePt t="61021" x="2322513" y="3581400"/>
          <p14:tracePt t="61037" x="2322513" y="3571875"/>
          <p14:tracePt t="61054" x="2312988" y="3554413"/>
          <p14:tracePt t="61096" x="2312988" y="3544888"/>
          <p14:tracePt t="61128" x="2303463" y="3536950"/>
          <p14:tracePt t="61135" x="2295525" y="3536950"/>
          <p14:tracePt t="61151" x="2286000" y="3527425"/>
          <p14:tracePt t="61154" x="2259013" y="3509963"/>
          <p14:tracePt t="61171" x="2259013" y="3500438"/>
          <p14:tracePt t="61187" x="2241550" y="3490913"/>
          <p14:tracePt t="61204" x="2232025" y="3482975"/>
          <p14:tracePt t="61221" x="2232025" y="3473450"/>
          <p14:tracePt t="61237" x="2232025" y="3465513"/>
          <p14:tracePt t="61237" x="2214563" y="3465513"/>
          <p14:tracePt t="61256" x="2197100" y="3455988"/>
          <p14:tracePt t="61271" x="2187575" y="3455988"/>
          <p14:tracePt t="61288" x="2179638" y="3446463"/>
          <p14:tracePt t="61304" x="2170113" y="3446463"/>
          <p14:tracePt t="61321" x="2152650" y="3446463"/>
          <p14:tracePt t="61337" x="2143125" y="3446463"/>
          <p14:tracePt t="61354" x="2133600" y="3446463"/>
          <p14:tracePt t="61371" x="2116138" y="3446463"/>
          <p14:tracePt t="61408" x="2108200" y="3446463"/>
          <p14:tracePt t="61440" x="2089150" y="3446463"/>
          <p14:tracePt t="61455" x="2081213" y="3446463"/>
          <p14:tracePt t="61463" x="2071688" y="3465513"/>
          <p14:tracePt t="61480" x="2062163" y="3465513"/>
          <p14:tracePt t="61487" x="2044700" y="3473450"/>
          <p14:tracePt t="61495" x="2036763" y="3490913"/>
          <p14:tracePt t="61505" x="2009775" y="3517900"/>
          <p14:tracePt t="61521" x="2000250" y="3536950"/>
          <p14:tracePt t="61538" x="1982788" y="3554413"/>
          <p14:tracePt t="61554" x="1973263" y="3571875"/>
          <p14:tracePt t="61572" x="1973263" y="3589338"/>
          <p14:tracePt t="61588" x="1965325" y="3608388"/>
          <p14:tracePt t="61605" x="1955800" y="3625850"/>
          <p14:tracePt t="61621" x="1955800" y="3660775"/>
          <p14:tracePt t="61638" x="1946275" y="3687763"/>
          <p14:tracePt t="61638" x="1946275" y="3697288"/>
          <p14:tracePt t="61655" x="1946275" y="3732213"/>
          <p14:tracePt t="61671" x="1946275" y="3776663"/>
          <p14:tracePt t="61688" x="1938338" y="3795713"/>
          <p14:tracePt t="61705" x="1938338" y="3830638"/>
          <p14:tracePt t="61721" x="1938338" y="3857625"/>
          <p14:tracePt t="61738" x="1955800" y="3875088"/>
          <p14:tracePt t="61756" x="1965325" y="3929063"/>
          <p14:tracePt t="61771" x="1990725" y="3965575"/>
          <p14:tracePt t="61788" x="2017713" y="4000500"/>
          <p14:tracePt t="61805" x="2027238" y="4017963"/>
          <p14:tracePt t="61822" x="2036763" y="4017963"/>
          <p14:tracePt t="61838" x="2044700" y="4027488"/>
          <p14:tracePt t="61855" x="2044700" y="4037013"/>
          <p14:tracePt t="61872" x="2062163" y="4044950"/>
          <p14:tracePt t="61888" x="2081213" y="4044950"/>
          <p14:tracePt t="61905" x="2098675" y="4062413"/>
          <p14:tracePt t="61922" x="2116138" y="4062413"/>
          <p14:tracePt t="61938" x="2133600" y="4062413"/>
          <p14:tracePt t="61955" x="2160588" y="4062413"/>
          <p14:tracePt t="61972" x="2170113" y="4054475"/>
          <p14:tracePt t="61988" x="2205038" y="4037013"/>
          <p14:tracePt t="62005" x="2214563" y="4037013"/>
          <p14:tracePt t="62022" x="2214563" y="4017963"/>
          <p14:tracePt t="62022" x="2232025" y="4017963"/>
          <p14:tracePt t="62055" x="2241550" y="4010025"/>
          <p14:tracePt t="62056" x="2251075" y="3990975"/>
          <p14:tracePt t="62072" x="2268538" y="3973513"/>
          <p14:tracePt t="62088" x="2286000" y="3956050"/>
          <p14:tracePt t="62106" x="2286000" y="3946525"/>
          <p14:tracePt t="62121" x="2286000" y="3919538"/>
          <p14:tracePt t="62139" x="2303463" y="3894138"/>
          <p14:tracePt t="62155" x="2303463" y="3884613"/>
          <p14:tracePt t="62172" x="2312988" y="3867150"/>
          <p14:tracePt t="62188" x="2312988" y="3840163"/>
          <p14:tracePt t="62205" x="2322513" y="3803650"/>
          <p14:tracePt t="62222" x="2322513" y="3786188"/>
          <p14:tracePt t="62239" x="2322513" y="3741738"/>
          <p14:tracePt t="62256" x="2339975" y="3714750"/>
          <p14:tracePt t="62272" x="2339975" y="3687763"/>
          <p14:tracePt t="62288" x="2339975" y="3643313"/>
          <p14:tracePt t="62306" x="2339975" y="3625850"/>
          <p14:tracePt t="62322" x="2339975" y="3616325"/>
          <p14:tracePt t="62338" x="2339975" y="3598863"/>
          <p14:tracePt t="62355" x="2347913" y="3581400"/>
          <p14:tracePt t="62372" x="2347913" y="3571875"/>
          <p14:tracePt t="62388" x="2347913" y="3554413"/>
          <p14:tracePt t="62405" x="2339975" y="3536950"/>
          <p14:tracePt t="62405" x="2330450" y="3527425"/>
          <p14:tracePt t="62423" x="2330450" y="3517900"/>
          <p14:tracePt t="62439" x="2322513" y="3490913"/>
          <p14:tracePt t="62456" x="2312988" y="3482975"/>
          <p14:tracePt t="62494" x="2303463" y="3473450"/>
          <p14:tracePt t="62511" x="2286000" y="3473450"/>
          <p14:tracePt t="62526" x="2286000" y="3465513"/>
          <p14:tracePt t="62539" x="2276475" y="3465513"/>
          <p14:tracePt t="62540" x="2241550" y="3465513"/>
          <p14:tracePt t="62556" x="2224088" y="3455988"/>
          <p14:tracePt t="62572" x="2187575" y="3446463"/>
          <p14:tracePt t="62589" x="2170113" y="3438525"/>
          <p14:tracePt t="62605" x="2143125" y="3438525"/>
          <p14:tracePt t="62623" x="2116138" y="3438525"/>
          <p14:tracePt t="62639" x="2108200" y="3429000"/>
          <p14:tracePt t="62680" x="2089150" y="3429000"/>
          <p14:tracePt t="62681" x="2062163" y="3429000"/>
          <p14:tracePt t="62689" x="2044700" y="3429000"/>
          <p14:tracePt t="62706" x="2009775" y="3438525"/>
          <p14:tracePt t="62722" x="1973263" y="3465513"/>
          <p14:tracePt t="62739" x="1946275" y="3490913"/>
          <p14:tracePt t="62756" x="1911350" y="3536950"/>
          <p14:tracePt t="62773" x="1857375" y="3589338"/>
          <p14:tracePt t="62789" x="1830388" y="3652838"/>
          <p14:tracePt t="62806" x="1812925" y="3697288"/>
          <p14:tracePt t="62822" x="1785938" y="3759200"/>
          <p14:tracePt t="62840" x="1785938" y="3795713"/>
          <p14:tracePt t="62856" x="1785938" y="3830638"/>
          <p14:tracePt t="62873" x="1803400" y="3875088"/>
          <p14:tracePt t="62889" x="1803400" y="3911600"/>
          <p14:tracePt t="62907" x="1822450" y="3938588"/>
          <p14:tracePt t="62922" x="1822450" y="3965575"/>
          <p14:tracePt t="62940" x="1839913" y="3983038"/>
          <p14:tracePt t="62955" x="1839913" y="4000500"/>
          <p14:tracePt t="62973" x="1857375" y="4017963"/>
          <p14:tracePt t="62989" x="1874838" y="4037013"/>
          <p14:tracePt t="63024" x="1893888" y="4044950"/>
          <p14:tracePt t="63039" x="1893888" y="4054475"/>
          <p14:tracePt t="63041" x="1893888" y="4062413"/>
          <p14:tracePt t="63056" x="1901825" y="4062413"/>
          <p14:tracePt t="63073" x="1911350" y="4081463"/>
          <p14:tracePt t="63089" x="1928813" y="4089400"/>
          <p14:tracePt t="63107" x="1928813" y="4108450"/>
          <p14:tracePt t="63123" x="1946275" y="4116388"/>
          <p14:tracePt t="63139" x="1955800" y="4125913"/>
          <p14:tracePt t="63156" x="1955800" y="4133850"/>
          <p14:tracePt t="63173" x="1965325" y="4143375"/>
          <p14:tracePt t="63190" x="1973263" y="4143375"/>
          <p14:tracePt t="63271" x="1973263" y="4152900"/>
          <p14:tracePt t="63335" x="1990725" y="4152900"/>
          <p14:tracePt t="63375" x="2000250" y="4152900"/>
          <p14:tracePt t="63387" x="2009775" y="4143375"/>
          <p14:tracePt t="63399" x="2017713" y="4133850"/>
          <p14:tracePt t="63415" x="2027238" y="4133850"/>
          <p14:tracePt t="63439" x="2036763" y="4125913"/>
          <p14:tracePt t="63447" x="2044700" y="4125913"/>
          <p14:tracePt t="63455" x="2054225" y="4116388"/>
          <p14:tracePt t="63462" x="2071688" y="4108450"/>
          <p14:tracePt t="63472" x="2089150" y="4098925"/>
          <p14:tracePt t="63489" x="2098675" y="4081463"/>
          <p14:tracePt t="63507" x="2116138" y="4062413"/>
          <p14:tracePt t="63523" x="2116138" y="4054475"/>
          <p14:tracePt t="63540" x="2133600" y="4027488"/>
          <p14:tracePt t="63556" x="2133600" y="4010025"/>
          <p14:tracePt t="63573" x="2133600" y="4000500"/>
          <p14:tracePt t="63589" x="2133600" y="3990975"/>
          <p14:tracePt t="63648" x="2143125" y="3990975"/>
          <p14:tracePt t="63927" x="2143125" y="3983038"/>
          <p14:tracePt t="63959" x="2143125" y="3973513"/>
          <p14:tracePt t="63983" x="2143125" y="3965575"/>
          <p14:tracePt t="64007" x="2143125" y="3956050"/>
          <p14:tracePt t="64023" x="2143125" y="3946525"/>
          <p14:tracePt t="64047" x="2143125" y="3938588"/>
          <p14:tracePt t="64079" x="2143125" y="3929063"/>
          <p14:tracePt t="64575" x="2133600" y="3929063"/>
          <p14:tracePt t="64959" x="2125663" y="3929063"/>
          <p14:tracePt t="64991" x="2125663" y="3938588"/>
          <p14:tracePt t="65006" x="2116138" y="3938588"/>
          <p14:tracePt t="65015" x="2116138" y="3946525"/>
          <p14:tracePt t="65031" x="2116138" y="3956050"/>
          <p14:tracePt t="65055" x="2116138" y="3965575"/>
          <p14:tracePt t="65080" x="2116138" y="3973513"/>
          <p14:tracePt t="65081" x="2116138" y="3983038"/>
          <p14:tracePt t="65111" x="2116138" y="3990975"/>
          <p14:tracePt t="65114" x="2125663" y="3990975"/>
          <p14:tracePt t="65151" x="2125663" y="4000500"/>
          <p14:tracePt t="65223" x="2125663" y="4010025"/>
          <p14:tracePt t="65242" x="2133600" y="4017963"/>
          <p14:tracePt t="65263" x="2133600" y="4027488"/>
          <p14:tracePt t="65271" x="2133600" y="4037013"/>
          <p14:tracePt t="65279" x="2152650" y="4044950"/>
          <p14:tracePt t="65292" x="2170113" y="4054475"/>
          <p14:tracePt t="65308" x="2187575" y="4062413"/>
          <p14:tracePt t="65325" x="2205038" y="4081463"/>
          <p14:tracePt t="65341" x="2224088" y="4098925"/>
          <p14:tracePt t="65358" x="2251075" y="4143375"/>
          <p14:tracePt t="65375" x="2286000" y="4170363"/>
          <p14:tracePt t="65392" x="2322513" y="4187825"/>
          <p14:tracePt t="65408" x="2330450" y="4205288"/>
          <p14:tracePt t="65425" x="2330450" y="4214813"/>
          <p14:tracePt t="65487" x="2339975" y="4214813"/>
          <p14:tracePt t="65503" x="2347913" y="4214813"/>
          <p14:tracePt t="65511" x="2357438" y="4224338"/>
          <p14:tracePt t="65523" x="2366963" y="4224338"/>
          <p14:tracePt t="65530" x="2384425" y="4232275"/>
          <p14:tracePt t="65541" x="2401888" y="4251325"/>
          <p14:tracePt t="65558" x="2428875" y="4259263"/>
          <p14:tracePt t="65575" x="2438400" y="4259263"/>
          <p14:tracePt t="65591" x="2465388" y="4259263"/>
          <p14:tracePt t="65608" x="2482850" y="4259263"/>
          <p14:tracePt t="65625" x="2509838" y="4259263"/>
          <p14:tracePt t="65642" x="2527300" y="4251325"/>
          <p14:tracePt t="65658" x="2554288" y="4251325"/>
          <p14:tracePt t="65675" x="2571750" y="4251325"/>
          <p14:tracePt t="65691" x="2571750" y="4241800"/>
          <p14:tracePt t="65708" x="2581275" y="4241800"/>
          <p14:tracePt t="65751" x="2589213" y="4241800"/>
          <p14:tracePt t="65764" x="2598738" y="4232275"/>
          <p14:tracePt t="65767" x="2633663" y="4232275"/>
          <p14:tracePt t="65767" x="2679700" y="4232275"/>
          <p14:tracePt t="65775" x="2803525" y="4214813"/>
          <p14:tracePt t="65791" x="2884488" y="4214813"/>
          <p14:tracePt t="65809" x="2919413" y="4205288"/>
          <p14:tracePt t="65825" x="2928938" y="4205288"/>
          <p14:tracePt t="65927" x="2928938" y="4197350"/>
          <p14:tracePt t="65975" x="2928938" y="4187825"/>
          <p14:tracePt t="66015" x="2928938" y="4179888"/>
          <p14:tracePt t="66063" x="2919413" y="4179888"/>
          <p14:tracePt t="66087" x="2919413" y="4170363"/>
          <p14:tracePt t="66111" x="2919413" y="4160838"/>
          <p14:tracePt t="66128" x="2911475" y="4160838"/>
          <p14:tracePt t="66151" x="2911475" y="4152900"/>
          <p14:tracePt t="66223" x="2911475" y="4143375"/>
          <p14:tracePt t="66224" x="2911475" y="4133850"/>
          <p14:tracePt t="66263" x="2911475" y="4125913"/>
          <p14:tracePt t="66343" x="2911475" y="4116388"/>
          <p14:tracePt t="66352" x="2911475" y="4108450"/>
          <p14:tracePt t="66975" x="2901950" y="4098925"/>
          <p14:tracePt t="67119" x="2901950" y="4089400"/>
          <p14:tracePt t="67623" x="2894013" y="4089400"/>
          <p14:tracePt t="67632" x="2884488" y="4081463"/>
          <p14:tracePt t="67643" x="2874963" y="4071938"/>
          <p14:tracePt t="67645" x="2867025" y="4071938"/>
          <p14:tracePt t="67660" x="2857500" y="4054475"/>
          <p14:tracePt t="67677" x="2857500" y="4044950"/>
          <p14:tracePt t="67693" x="2847975" y="4037013"/>
          <p14:tracePt t="67710" x="2847975" y="4027488"/>
          <p14:tracePt t="67726" x="2847975" y="4017963"/>
          <p14:tracePt t="67775" x="2847975" y="4010025"/>
          <p14:tracePt t="67799" x="2847975" y="4000500"/>
          <p14:tracePt t="67815" x="2847975" y="3990975"/>
          <p14:tracePt t="67847" x="2847975" y="3983038"/>
          <p14:tracePt t="67855" x="2857500" y="3983038"/>
          <p14:tracePt t="67863" x="2857500" y="3965575"/>
          <p14:tracePt t="67871" x="2867025" y="3965575"/>
          <p14:tracePt t="67876" x="2884488" y="3938588"/>
          <p14:tracePt t="67893" x="2911475" y="3911600"/>
          <p14:tracePt t="67909" x="2928938" y="3867150"/>
          <p14:tracePt t="67927" x="2938463" y="3848100"/>
          <p14:tracePt t="67944" x="2946400" y="3830638"/>
          <p14:tracePt t="67960" x="2955925" y="3822700"/>
          <p14:tracePt t="67977" x="2955925" y="3803650"/>
          <p14:tracePt t="68015" x="2965450" y="3795713"/>
          <p14:tracePt t="68111" x="2965450" y="3786188"/>
          <p14:tracePt t="68143" x="2965450" y="3776663"/>
          <p14:tracePt t="68160" x="2955925" y="3768725"/>
          <p14:tracePt t="68183" x="2946400" y="3768725"/>
          <p14:tracePt t="68207" x="2946400" y="3759200"/>
          <p14:tracePt t="68799" x="2938463" y="3759200"/>
          <p14:tracePt t="68807" x="2919413" y="3768725"/>
          <p14:tracePt t="68815" x="2901950" y="3786188"/>
          <p14:tracePt t="68828" x="2884488" y="3803650"/>
          <p14:tracePt t="68844" x="2874963" y="3813175"/>
          <p14:tracePt t="68862" x="2874963" y="3830638"/>
          <p14:tracePt t="68877" x="2874963" y="3857625"/>
          <p14:tracePt t="68895" x="2874963" y="3867150"/>
          <p14:tracePt t="68911" x="2867025" y="3875088"/>
          <p14:tracePt t="68928" x="2857500" y="3911600"/>
          <p14:tracePt t="68944" x="2857500" y="3919538"/>
          <p14:tracePt t="68961" x="2847975" y="3919538"/>
          <p14:tracePt t="69039" x="2847975" y="3929063"/>
          <p14:tracePt t="69095" x="2840038" y="3929063"/>
          <p14:tracePt t="69103" x="2840038" y="3938588"/>
          <p14:tracePt t="69191" x="2830513" y="3938588"/>
          <p14:tracePt t="70047" x="2830513" y="3929063"/>
          <p14:tracePt t="70063" x="2840038" y="3929063"/>
          <p14:tracePt t="72392" x="2847975" y="3929063"/>
          <p14:tracePt t="72648" x="2847975" y="3919538"/>
          <p14:tracePt t="73952" x="2847975" y="3911600"/>
          <p14:tracePt t="73992" x="2847975" y="3902075"/>
          <p14:tracePt t="74001" x="2847975" y="3894138"/>
          <p14:tracePt t="74041" x="2857500" y="3884613"/>
          <p14:tracePt t="74056" x="2857500" y="3867150"/>
          <p14:tracePt t="74068" x="2867025" y="3857625"/>
          <p14:tracePt t="74089" x="2867025" y="3848100"/>
          <p14:tracePt t="74100" x="2874963" y="3840163"/>
          <p14:tracePt t="74103" x="2874963" y="3822700"/>
          <p14:tracePt t="74118" x="2894013" y="3795713"/>
          <p14:tracePt t="74133" x="2894013" y="3786188"/>
          <p14:tracePt t="74150" x="2894013" y="3776663"/>
          <p14:tracePt t="74167" x="2894013" y="3768725"/>
          <p14:tracePt t="74184" x="2894013" y="3741738"/>
          <p14:tracePt t="74200" x="2894013" y="3724275"/>
          <p14:tracePt t="74217" x="2894013" y="3697288"/>
          <p14:tracePt t="74234" x="2884488" y="3687763"/>
          <p14:tracePt t="74251" x="2884488" y="3670300"/>
          <p14:tracePt t="74576" x="2874963" y="3670300"/>
          <p14:tracePt t="81304" x="2884488" y="3643313"/>
          <p14:tracePt t="81312" x="2894013" y="3625850"/>
          <p14:tracePt t="81323" x="2901950" y="3608388"/>
          <p14:tracePt t="81325" x="2928938" y="3554413"/>
          <p14:tracePt t="81340" x="2938463" y="3527425"/>
          <p14:tracePt t="81358" x="2938463" y="3500438"/>
          <p14:tracePt t="81374" x="2938463" y="3482975"/>
          <p14:tracePt t="81391" x="2938463" y="3473450"/>
          <p14:tracePt t="81407" x="2938463" y="3446463"/>
          <p14:tracePt t="81424" x="2938463" y="3438525"/>
          <p14:tracePt t="81440" x="2938463" y="3429000"/>
          <p14:tracePt t="81608" x="2938463" y="3419475"/>
          <p14:tracePt t="81616" x="2938463" y="3411538"/>
          <p14:tracePt t="81632" x="2938463" y="3402013"/>
          <p14:tracePt t="81657" x="2938463" y="3394075"/>
          <p14:tracePt t="81680" x="2938463" y="3384550"/>
          <p14:tracePt t="81696" x="2938463" y="3367088"/>
          <p14:tracePt t="81704" x="2938463" y="3348038"/>
          <p14:tracePt t="81713" x="2946400" y="3340100"/>
          <p14:tracePt t="81714" x="2955925" y="3322638"/>
          <p14:tracePt t="81724" x="2955925" y="3295650"/>
          <p14:tracePt t="81741" x="2955925" y="3268663"/>
          <p14:tracePt t="81757" x="2965450" y="3241675"/>
          <p14:tracePt t="81774" x="2965450" y="3224213"/>
          <p14:tracePt t="81791" x="2965450" y="3205163"/>
          <p14:tracePt t="81808" x="2965450" y="3197225"/>
          <p14:tracePt t="81824" x="2955925" y="3197225"/>
          <p14:tracePt t="81841" x="2955925" y="3187700"/>
          <p14:tracePt t="81857" x="2955925" y="3179763"/>
          <p14:tracePt t="81874" x="2955925" y="3170238"/>
          <p14:tracePt t="81920" x="2955925" y="3160713"/>
          <p14:tracePt t="82112" x="2955925" y="3152775"/>
          <p14:tracePt t="82136" x="2955925" y="3143250"/>
          <p14:tracePt t="82137" x="2946400" y="3143250"/>
          <p14:tracePt t="82168" x="2946400" y="3133725"/>
          <p14:tracePt t="82192" x="2946400" y="3125788"/>
          <p14:tracePt t="82200" x="2938463" y="3125788"/>
          <p14:tracePt t="82208" x="2928938" y="3125788"/>
          <p14:tracePt t="82208" x="0" y="0"/>
        </p14:tracePtLst>
      </p14:laserTraceLst>
    </p:ext>
  </p:extLs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rostokąt 184"/>
          <p:cNvSpPr/>
          <p:nvPr/>
        </p:nvSpPr>
        <p:spPr>
          <a:xfrm>
            <a:off x="107504" y="980726"/>
            <a:ext cx="8912225" cy="561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873095" y="-99392"/>
            <a:ext cx="73713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Multipleksacja</a:t>
            </a:r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sygnałów w systemach PDH </a:t>
            </a:r>
          </a:p>
          <a:p>
            <a:pPr algn="ctr"/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drugiego rzędu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Symbol zastępczy numeru slajdu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82</a:t>
            </a:fld>
            <a:endParaRPr lang="pl-PL"/>
          </a:p>
        </p:txBody>
      </p:sp>
      <p:sp>
        <p:nvSpPr>
          <p:cNvPr id="117" name="Rectangle 51"/>
          <p:cNvSpPr>
            <a:spLocks noChangeArrowheads="1"/>
          </p:cNvSpPr>
          <p:nvPr/>
        </p:nvSpPr>
        <p:spPr bwMode="auto">
          <a:xfrm>
            <a:off x="231775" y="2894758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8" name="Rectangle 2"/>
          <p:cNvSpPr>
            <a:spLocks noChangeArrowheads="1"/>
          </p:cNvSpPr>
          <p:nvPr/>
        </p:nvSpPr>
        <p:spPr bwMode="auto">
          <a:xfrm>
            <a:off x="1970088" y="1223121"/>
            <a:ext cx="1128712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9" name="Line 3"/>
          <p:cNvSpPr>
            <a:spLocks noChangeShapeType="1"/>
          </p:cNvSpPr>
          <p:nvPr/>
        </p:nvSpPr>
        <p:spPr bwMode="auto">
          <a:xfrm>
            <a:off x="1274765" y="1723183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Line 4"/>
          <p:cNvSpPr>
            <a:spLocks noChangeShapeType="1"/>
          </p:cNvSpPr>
          <p:nvPr/>
        </p:nvSpPr>
        <p:spPr bwMode="auto">
          <a:xfrm>
            <a:off x="1274765" y="241691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Line 5"/>
          <p:cNvSpPr>
            <a:spLocks noChangeShapeType="1"/>
          </p:cNvSpPr>
          <p:nvPr/>
        </p:nvSpPr>
        <p:spPr bwMode="auto">
          <a:xfrm>
            <a:off x="1274765" y="3112244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Line 6"/>
          <p:cNvSpPr>
            <a:spLocks noChangeShapeType="1"/>
          </p:cNvSpPr>
          <p:nvPr/>
        </p:nvSpPr>
        <p:spPr bwMode="auto">
          <a:xfrm>
            <a:off x="1274765" y="380756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098800" y="2764583"/>
            <a:ext cx="2954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6053138" y="1223121"/>
            <a:ext cx="1128712" cy="350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7073902" y="1715244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6" name="Line 10"/>
          <p:cNvSpPr>
            <a:spLocks noChangeShapeType="1"/>
          </p:cNvSpPr>
          <p:nvPr/>
        </p:nvSpPr>
        <p:spPr bwMode="auto">
          <a:xfrm>
            <a:off x="7094540" y="2374057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7" name="Line 11"/>
          <p:cNvSpPr>
            <a:spLocks noChangeShapeType="1"/>
          </p:cNvSpPr>
          <p:nvPr/>
        </p:nvSpPr>
        <p:spPr bwMode="auto">
          <a:xfrm>
            <a:off x="7064377" y="3069383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8" name="Line 12"/>
          <p:cNvSpPr>
            <a:spLocks noChangeShapeType="1"/>
          </p:cNvSpPr>
          <p:nvPr/>
        </p:nvSpPr>
        <p:spPr bwMode="auto">
          <a:xfrm>
            <a:off x="7064377" y="3763119"/>
            <a:ext cx="69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9" name="Oval 13"/>
          <p:cNvSpPr>
            <a:spLocks noChangeArrowheads="1"/>
          </p:cNvSpPr>
          <p:nvPr/>
        </p:nvSpPr>
        <p:spPr bwMode="auto">
          <a:xfrm>
            <a:off x="2251077" y="1680320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0" name="Line 14"/>
          <p:cNvSpPr>
            <a:spLocks noChangeShapeType="1"/>
          </p:cNvSpPr>
          <p:nvPr/>
        </p:nvSpPr>
        <p:spPr bwMode="auto">
          <a:xfrm>
            <a:off x="1970088" y="1723183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1" name="Oval 15"/>
          <p:cNvSpPr>
            <a:spLocks noChangeArrowheads="1"/>
          </p:cNvSpPr>
          <p:nvPr/>
        </p:nvSpPr>
        <p:spPr bwMode="auto">
          <a:xfrm>
            <a:off x="2078038" y="2374057"/>
            <a:ext cx="87312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1795463" y="241691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" name="Oval 17"/>
          <p:cNvSpPr>
            <a:spLocks noChangeArrowheads="1"/>
          </p:cNvSpPr>
          <p:nvPr/>
        </p:nvSpPr>
        <p:spPr bwMode="auto">
          <a:xfrm>
            <a:off x="2078038" y="3069383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4" name="Line 18"/>
          <p:cNvSpPr>
            <a:spLocks noChangeShapeType="1"/>
          </p:cNvSpPr>
          <p:nvPr/>
        </p:nvSpPr>
        <p:spPr bwMode="auto">
          <a:xfrm>
            <a:off x="1795463" y="3112244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5" name="Oval 19"/>
          <p:cNvSpPr>
            <a:spLocks noChangeArrowheads="1"/>
          </p:cNvSpPr>
          <p:nvPr/>
        </p:nvSpPr>
        <p:spPr bwMode="auto">
          <a:xfrm>
            <a:off x="2238377" y="3763121"/>
            <a:ext cx="87313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6" name="Line 20"/>
          <p:cNvSpPr>
            <a:spLocks noChangeShapeType="1"/>
          </p:cNvSpPr>
          <p:nvPr/>
        </p:nvSpPr>
        <p:spPr bwMode="auto">
          <a:xfrm>
            <a:off x="1970088" y="380756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9" name="Oval 24"/>
          <p:cNvSpPr>
            <a:spLocks noChangeArrowheads="1"/>
          </p:cNvSpPr>
          <p:nvPr/>
        </p:nvSpPr>
        <p:spPr bwMode="auto">
          <a:xfrm flipH="1">
            <a:off x="6726240" y="3720257"/>
            <a:ext cx="85725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0" name="Line 25"/>
          <p:cNvSpPr>
            <a:spLocks noChangeShapeType="1"/>
          </p:cNvSpPr>
          <p:nvPr/>
        </p:nvSpPr>
        <p:spPr bwMode="auto">
          <a:xfrm flipH="1">
            <a:off x="6804025" y="3763119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1" name="Oval 26"/>
          <p:cNvSpPr>
            <a:spLocks noChangeArrowheads="1"/>
          </p:cNvSpPr>
          <p:nvPr/>
        </p:nvSpPr>
        <p:spPr bwMode="auto">
          <a:xfrm flipH="1">
            <a:off x="6762752" y="1664445"/>
            <a:ext cx="85725" cy="87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2" name="Oval 27"/>
          <p:cNvSpPr>
            <a:spLocks noChangeArrowheads="1"/>
          </p:cNvSpPr>
          <p:nvPr/>
        </p:nvSpPr>
        <p:spPr bwMode="auto">
          <a:xfrm flipH="1">
            <a:off x="6899277" y="2331195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3" name="Line 28"/>
          <p:cNvSpPr>
            <a:spLocks noChangeShapeType="1"/>
          </p:cNvSpPr>
          <p:nvPr/>
        </p:nvSpPr>
        <p:spPr bwMode="auto">
          <a:xfrm flipH="1">
            <a:off x="6978650" y="2374057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4" name="Oval 29"/>
          <p:cNvSpPr>
            <a:spLocks noChangeArrowheads="1"/>
          </p:cNvSpPr>
          <p:nvPr/>
        </p:nvSpPr>
        <p:spPr bwMode="auto">
          <a:xfrm flipH="1">
            <a:off x="6931027" y="3024932"/>
            <a:ext cx="87313" cy="87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5" name="Line 30"/>
          <p:cNvSpPr>
            <a:spLocks noChangeShapeType="1"/>
          </p:cNvSpPr>
          <p:nvPr/>
        </p:nvSpPr>
        <p:spPr bwMode="auto">
          <a:xfrm flipH="1">
            <a:off x="6999288" y="3069383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8" name="Text Box 34"/>
          <p:cNvSpPr txBox="1">
            <a:spLocks noChangeArrowheads="1"/>
          </p:cNvSpPr>
          <p:nvPr/>
        </p:nvSpPr>
        <p:spPr bwMode="auto">
          <a:xfrm>
            <a:off x="1430338" y="1358058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1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2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3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4</a:t>
            </a: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231775" y="1483470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0" name="Text Box 36"/>
          <p:cNvSpPr txBox="1">
            <a:spLocks noChangeArrowheads="1"/>
          </p:cNvSpPr>
          <p:nvPr/>
        </p:nvSpPr>
        <p:spPr bwMode="auto">
          <a:xfrm>
            <a:off x="278145" y="1529176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1" name="Rectangle 37"/>
          <p:cNvSpPr>
            <a:spLocks noChangeArrowheads="1"/>
          </p:cNvSpPr>
          <p:nvPr/>
        </p:nvSpPr>
        <p:spPr bwMode="auto">
          <a:xfrm>
            <a:off x="231775" y="2178794"/>
            <a:ext cx="104298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2" name="Text Box 38"/>
          <p:cNvSpPr txBox="1">
            <a:spLocks noChangeArrowheads="1"/>
          </p:cNvSpPr>
          <p:nvPr/>
        </p:nvSpPr>
        <p:spPr bwMode="auto">
          <a:xfrm>
            <a:off x="278145" y="2236562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3" name="Text Box 39"/>
          <p:cNvSpPr txBox="1">
            <a:spLocks noChangeArrowheads="1"/>
          </p:cNvSpPr>
          <p:nvPr/>
        </p:nvSpPr>
        <p:spPr bwMode="auto">
          <a:xfrm>
            <a:off x="291793" y="294553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231775" y="3545632"/>
            <a:ext cx="1042988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5" name="Text Box 41"/>
          <p:cNvSpPr txBox="1">
            <a:spLocks noChangeArrowheads="1"/>
          </p:cNvSpPr>
          <p:nvPr/>
        </p:nvSpPr>
        <p:spPr bwMode="auto">
          <a:xfrm>
            <a:off x="291793" y="3598328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MUX E1</a:t>
            </a:r>
          </a:p>
        </p:txBody>
      </p:sp>
      <p:sp>
        <p:nvSpPr>
          <p:cNvPr id="156" name="Line 42"/>
          <p:cNvSpPr>
            <a:spLocks noChangeShapeType="1"/>
          </p:cNvSpPr>
          <p:nvPr/>
        </p:nvSpPr>
        <p:spPr bwMode="auto">
          <a:xfrm flipV="1">
            <a:off x="752475" y="3980608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7" name="Text Box 43"/>
          <p:cNvSpPr txBox="1">
            <a:spLocks noChangeArrowheads="1"/>
          </p:cNvSpPr>
          <p:nvPr/>
        </p:nvSpPr>
        <p:spPr bwMode="auto">
          <a:xfrm>
            <a:off x="762001" y="4007594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f4</a:t>
            </a:r>
          </a:p>
        </p:txBody>
      </p:sp>
      <p:sp>
        <p:nvSpPr>
          <p:cNvPr id="158" name="Line 44"/>
          <p:cNvSpPr>
            <a:spLocks noChangeShapeType="1"/>
          </p:cNvSpPr>
          <p:nvPr/>
        </p:nvSpPr>
        <p:spPr bwMode="auto">
          <a:xfrm flipV="1">
            <a:off x="752475" y="3294808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9" name="Text Box 45"/>
          <p:cNvSpPr txBox="1">
            <a:spLocks noChangeArrowheads="1"/>
          </p:cNvSpPr>
          <p:nvPr/>
        </p:nvSpPr>
        <p:spPr bwMode="auto">
          <a:xfrm>
            <a:off x="752475" y="3245594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f3</a:t>
            </a:r>
          </a:p>
        </p:txBody>
      </p:sp>
      <p:sp>
        <p:nvSpPr>
          <p:cNvPr id="160" name="Line 46"/>
          <p:cNvSpPr>
            <a:spLocks noChangeShapeType="1"/>
          </p:cNvSpPr>
          <p:nvPr/>
        </p:nvSpPr>
        <p:spPr bwMode="auto">
          <a:xfrm flipV="1">
            <a:off x="752475" y="1896221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1" name="Text Box 47"/>
          <p:cNvSpPr txBox="1">
            <a:spLocks noChangeArrowheads="1"/>
          </p:cNvSpPr>
          <p:nvPr/>
        </p:nvSpPr>
        <p:spPr bwMode="auto">
          <a:xfrm>
            <a:off x="752475" y="1873994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f1</a:t>
            </a:r>
          </a:p>
        </p:txBody>
      </p:sp>
      <p:sp>
        <p:nvSpPr>
          <p:cNvPr id="162" name="Line 48"/>
          <p:cNvSpPr>
            <a:spLocks noChangeShapeType="1"/>
          </p:cNvSpPr>
          <p:nvPr/>
        </p:nvSpPr>
        <p:spPr bwMode="auto">
          <a:xfrm flipV="1">
            <a:off x="752475" y="2601070"/>
            <a:ext cx="0" cy="1730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3" name="Text Box 49"/>
          <p:cNvSpPr txBox="1">
            <a:spLocks noChangeArrowheads="1"/>
          </p:cNvSpPr>
          <p:nvPr/>
        </p:nvSpPr>
        <p:spPr bwMode="auto">
          <a:xfrm>
            <a:off x="752475" y="2559794"/>
            <a:ext cx="356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f2</a:t>
            </a:r>
          </a:p>
        </p:txBody>
      </p:sp>
      <p:sp>
        <p:nvSpPr>
          <p:cNvPr id="165" name="Rectangle 52"/>
          <p:cNvSpPr>
            <a:spLocks noChangeArrowheads="1"/>
          </p:cNvSpPr>
          <p:nvPr/>
        </p:nvSpPr>
        <p:spPr bwMode="auto">
          <a:xfrm>
            <a:off x="7750177" y="2178794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6" name="Text Box 53"/>
          <p:cNvSpPr txBox="1">
            <a:spLocks noChangeArrowheads="1"/>
          </p:cNvSpPr>
          <p:nvPr/>
        </p:nvSpPr>
        <p:spPr bwMode="auto">
          <a:xfrm>
            <a:off x="7747001" y="2213719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67" name="Rectangle 54"/>
          <p:cNvSpPr>
            <a:spLocks noChangeArrowheads="1"/>
          </p:cNvSpPr>
          <p:nvPr/>
        </p:nvSpPr>
        <p:spPr bwMode="auto">
          <a:xfrm>
            <a:off x="7772400" y="1505694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8" name="Text Box 55"/>
          <p:cNvSpPr txBox="1">
            <a:spLocks noChangeArrowheads="1"/>
          </p:cNvSpPr>
          <p:nvPr/>
        </p:nvSpPr>
        <p:spPr bwMode="auto">
          <a:xfrm>
            <a:off x="7770814" y="1540619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69" name="Rectangle 56"/>
          <p:cNvSpPr>
            <a:spLocks noChangeArrowheads="1"/>
          </p:cNvSpPr>
          <p:nvPr/>
        </p:nvSpPr>
        <p:spPr bwMode="auto">
          <a:xfrm>
            <a:off x="7780340" y="3590082"/>
            <a:ext cx="1139825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0" name="Text Box 57"/>
          <p:cNvSpPr txBox="1">
            <a:spLocks noChangeArrowheads="1"/>
          </p:cNvSpPr>
          <p:nvPr/>
        </p:nvSpPr>
        <p:spPr bwMode="auto">
          <a:xfrm>
            <a:off x="7747001" y="3623419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71" name="Rectangle 58"/>
          <p:cNvSpPr>
            <a:spLocks noChangeArrowheads="1"/>
          </p:cNvSpPr>
          <p:nvPr/>
        </p:nvSpPr>
        <p:spPr bwMode="auto">
          <a:xfrm>
            <a:off x="7772400" y="2896345"/>
            <a:ext cx="1138238" cy="4127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2" name="Text Box 59"/>
          <p:cNvSpPr txBox="1">
            <a:spLocks noChangeArrowheads="1"/>
          </p:cNvSpPr>
          <p:nvPr/>
        </p:nvSpPr>
        <p:spPr bwMode="auto">
          <a:xfrm>
            <a:off x="7767640" y="2951907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E1</a:t>
            </a:r>
          </a:p>
        </p:txBody>
      </p:sp>
      <p:sp>
        <p:nvSpPr>
          <p:cNvPr id="173" name="Text Box 60"/>
          <p:cNvSpPr txBox="1">
            <a:spLocks noChangeArrowheads="1"/>
          </p:cNvSpPr>
          <p:nvPr/>
        </p:nvSpPr>
        <p:spPr bwMode="auto">
          <a:xfrm>
            <a:off x="2068514" y="1192958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MUX E2</a:t>
            </a:r>
          </a:p>
        </p:txBody>
      </p:sp>
      <p:sp>
        <p:nvSpPr>
          <p:cNvPr id="174" name="Text Box 61"/>
          <p:cNvSpPr txBox="1">
            <a:spLocks noChangeArrowheads="1"/>
          </p:cNvSpPr>
          <p:nvPr/>
        </p:nvSpPr>
        <p:spPr bwMode="auto">
          <a:xfrm>
            <a:off x="6000751" y="1192958"/>
            <a:ext cx="1231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DEMUX E2</a:t>
            </a:r>
          </a:p>
        </p:txBody>
      </p:sp>
      <p:sp>
        <p:nvSpPr>
          <p:cNvPr id="175" name="Text Box 62"/>
          <p:cNvSpPr txBox="1">
            <a:spLocks noChangeArrowheads="1"/>
          </p:cNvSpPr>
          <p:nvPr/>
        </p:nvSpPr>
        <p:spPr bwMode="auto">
          <a:xfrm>
            <a:off x="1953693" y="4045598"/>
            <a:ext cx="12105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1600" dirty="0"/>
              <a:t>Bity</a:t>
            </a:r>
          </a:p>
          <a:p>
            <a:pPr algn="ctr">
              <a:lnSpc>
                <a:spcPct val="90000"/>
              </a:lnSpc>
            </a:pPr>
            <a:r>
              <a:rPr lang="pl-PL" altLang="pl-PL" sz="1600" dirty="0"/>
              <a:t>systemowe</a:t>
            </a:r>
          </a:p>
        </p:txBody>
      </p:sp>
      <p:sp>
        <p:nvSpPr>
          <p:cNvPr id="176" name="Line 63"/>
          <p:cNvSpPr>
            <a:spLocks noChangeShapeType="1"/>
          </p:cNvSpPr>
          <p:nvPr/>
        </p:nvSpPr>
        <p:spPr bwMode="auto">
          <a:xfrm>
            <a:off x="1978025" y="3937744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7" name="Oval 64"/>
          <p:cNvSpPr>
            <a:spLocks noChangeArrowheads="1"/>
          </p:cNvSpPr>
          <p:nvPr/>
        </p:nvSpPr>
        <p:spPr bwMode="auto">
          <a:xfrm>
            <a:off x="2818157" y="3764427"/>
            <a:ext cx="87313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9" name="Text Box 66"/>
          <p:cNvSpPr txBox="1">
            <a:spLocks noChangeArrowheads="1"/>
          </p:cNvSpPr>
          <p:nvPr/>
        </p:nvSpPr>
        <p:spPr bwMode="auto">
          <a:xfrm>
            <a:off x="5972175" y="4039345"/>
            <a:ext cx="12682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1600" dirty="0"/>
              <a:t>       Bity</a:t>
            </a:r>
          </a:p>
          <a:p>
            <a:pPr>
              <a:lnSpc>
                <a:spcPct val="90000"/>
              </a:lnSpc>
            </a:pPr>
            <a:r>
              <a:rPr lang="pl-PL" altLang="pl-PL" sz="1600" dirty="0"/>
              <a:t> systemowe</a:t>
            </a:r>
          </a:p>
        </p:txBody>
      </p:sp>
      <p:sp>
        <p:nvSpPr>
          <p:cNvPr id="180" name="Line 67"/>
          <p:cNvSpPr>
            <a:spLocks noChangeShapeType="1"/>
          </p:cNvSpPr>
          <p:nvPr/>
        </p:nvSpPr>
        <p:spPr bwMode="auto">
          <a:xfrm>
            <a:off x="6061075" y="3937744"/>
            <a:ext cx="113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1" name="Oval 68"/>
          <p:cNvSpPr>
            <a:spLocks noChangeArrowheads="1"/>
          </p:cNvSpPr>
          <p:nvPr/>
        </p:nvSpPr>
        <p:spPr bwMode="auto">
          <a:xfrm>
            <a:off x="6249988" y="3742483"/>
            <a:ext cx="87312" cy="85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82" name="Line 69"/>
          <p:cNvSpPr>
            <a:spLocks noChangeShapeType="1"/>
          </p:cNvSpPr>
          <p:nvPr/>
        </p:nvSpPr>
        <p:spPr bwMode="auto">
          <a:xfrm>
            <a:off x="6292850" y="3828207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3" name="Line 70"/>
          <p:cNvSpPr>
            <a:spLocks noChangeShapeType="1"/>
          </p:cNvSpPr>
          <p:nvPr/>
        </p:nvSpPr>
        <p:spPr bwMode="auto">
          <a:xfrm flipH="1">
            <a:off x="6843713" y="1715244"/>
            <a:ext cx="26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" name="Text Box 71"/>
          <p:cNvSpPr txBox="1">
            <a:spLocks noChangeArrowheads="1"/>
          </p:cNvSpPr>
          <p:nvPr/>
        </p:nvSpPr>
        <p:spPr bwMode="auto">
          <a:xfrm>
            <a:off x="7286625" y="1305670"/>
            <a:ext cx="3177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1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2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3</a:t>
            </a: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endParaRPr lang="pl-PL" altLang="pl-PL" sz="1600"/>
          </a:p>
          <a:p>
            <a:pPr algn="l">
              <a:lnSpc>
                <a:spcPct val="95000"/>
              </a:lnSpc>
            </a:pPr>
            <a:r>
              <a:rPr lang="pl-PL" altLang="pl-PL" sz="1600"/>
              <a:t>I</a:t>
            </a:r>
            <a:r>
              <a:rPr lang="pl-PL" altLang="pl-PL" sz="1600" baseline="-25000"/>
              <a:t>4</a:t>
            </a:r>
          </a:p>
        </p:txBody>
      </p:sp>
      <p:sp>
        <p:nvSpPr>
          <p:cNvPr id="295" name="Rectangle 2"/>
          <p:cNvSpPr>
            <a:spLocks noChangeArrowheads="1"/>
          </p:cNvSpPr>
          <p:nvPr/>
        </p:nvSpPr>
        <p:spPr bwMode="auto">
          <a:xfrm>
            <a:off x="1349398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6" name="Rectangle 3"/>
          <p:cNvSpPr>
            <a:spLocks noChangeArrowheads="1"/>
          </p:cNvSpPr>
          <p:nvPr/>
        </p:nvSpPr>
        <p:spPr bwMode="auto">
          <a:xfrm>
            <a:off x="1654196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7" name="Rectangle 4"/>
          <p:cNvSpPr>
            <a:spLocks noChangeArrowheads="1"/>
          </p:cNvSpPr>
          <p:nvPr/>
        </p:nvSpPr>
        <p:spPr bwMode="auto">
          <a:xfrm>
            <a:off x="1958993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8" name="Rectangle 5"/>
          <p:cNvSpPr>
            <a:spLocks noChangeArrowheads="1"/>
          </p:cNvSpPr>
          <p:nvPr/>
        </p:nvSpPr>
        <p:spPr bwMode="auto">
          <a:xfrm>
            <a:off x="2263791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9" name="Rectangle 6"/>
          <p:cNvSpPr>
            <a:spLocks noChangeArrowheads="1"/>
          </p:cNvSpPr>
          <p:nvPr/>
        </p:nvSpPr>
        <p:spPr bwMode="auto">
          <a:xfrm>
            <a:off x="7546955" y="500732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0" name="Rectangle 7"/>
          <p:cNvSpPr>
            <a:spLocks noChangeArrowheads="1"/>
          </p:cNvSpPr>
          <p:nvPr/>
        </p:nvSpPr>
        <p:spPr bwMode="auto">
          <a:xfrm>
            <a:off x="7851752" y="500732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1" name="Rectangle 8"/>
          <p:cNvSpPr>
            <a:spLocks noChangeArrowheads="1"/>
          </p:cNvSpPr>
          <p:nvPr/>
        </p:nvSpPr>
        <p:spPr bwMode="auto">
          <a:xfrm>
            <a:off x="8156550" y="500732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2" name="Rectangle 9"/>
          <p:cNvSpPr>
            <a:spLocks noChangeArrowheads="1"/>
          </p:cNvSpPr>
          <p:nvPr/>
        </p:nvSpPr>
        <p:spPr bwMode="auto">
          <a:xfrm>
            <a:off x="8461348" y="500732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3" name="Rectangle 10"/>
          <p:cNvSpPr>
            <a:spLocks noChangeArrowheads="1"/>
          </p:cNvSpPr>
          <p:nvPr/>
        </p:nvSpPr>
        <p:spPr bwMode="auto">
          <a:xfrm>
            <a:off x="2568589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4" name="Text Box 11"/>
          <p:cNvSpPr txBox="1">
            <a:spLocks noChangeArrowheads="1"/>
          </p:cNvSpPr>
          <p:nvPr/>
        </p:nvSpPr>
        <p:spPr bwMode="auto">
          <a:xfrm>
            <a:off x="1368448" y="5026378"/>
            <a:ext cx="15263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1    1     1    1    0</a:t>
            </a:r>
          </a:p>
        </p:txBody>
      </p:sp>
      <p:sp>
        <p:nvSpPr>
          <p:cNvPr id="305" name="Rectangle 14"/>
          <p:cNvSpPr>
            <a:spLocks noChangeArrowheads="1"/>
          </p:cNvSpPr>
          <p:nvPr/>
        </p:nvSpPr>
        <p:spPr bwMode="auto">
          <a:xfrm>
            <a:off x="2873387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3178185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7" name="Rectangle 16"/>
          <p:cNvSpPr>
            <a:spLocks noChangeArrowheads="1"/>
          </p:cNvSpPr>
          <p:nvPr/>
        </p:nvSpPr>
        <p:spPr bwMode="auto">
          <a:xfrm>
            <a:off x="3482983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8" name="Rectangle 17"/>
          <p:cNvSpPr>
            <a:spLocks noChangeArrowheads="1"/>
          </p:cNvSpPr>
          <p:nvPr/>
        </p:nvSpPr>
        <p:spPr bwMode="auto">
          <a:xfrm>
            <a:off x="3787781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9" name="Rectangle 18"/>
          <p:cNvSpPr>
            <a:spLocks noChangeArrowheads="1"/>
          </p:cNvSpPr>
          <p:nvPr/>
        </p:nvSpPr>
        <p:spPr bwMode="auto">
          <a:xfrm>
            <a:off x="4092579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0" name="Text Box 19"/>
          <p:cNvSpPr txBox="1">
            <a:spLocks noChangeArrowheads="1"/>
          </p:cNvSpPr>
          <p:nvPr/>
        </p:nvSpPr>
        <p:spPr bwMode="auto">
          <a:xfrm>
            <a:off x="2892438" y="5026378"/>
            <a:ext cx="15263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1    0     0    0    0</a:t>
            </a:r>
          </a:p>
        </p:txBody>
      </p:sp>
      <p:sp>
        <p:nvSpPr>
          <p:cNvPr id="311" name="Rectangle 20" descr="Jasny ukośny w górę"/>
          <p:cNvSpPr>
            <a:spLocks noChangeArrowheads="1"/>
          </p:cNvSpPr>
          <p:nvPr/>
        </p:nvSpPr>
        <p:spPr bwMode="auto">
          <a:xfrm>
            <a:off x="4397376" y="5007329"/>
            <a:ext cx="304798" cy="3047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2" name="Rectangle 22"/>
          <p:cNvSpPr>
            <a:spLocks noChangeArrowheads="1"/>
          </p:cNvSpPr>
          <p:nvPr/>
        </p:nvSpPr>
        <p:spPr bwMode="auto">
          <a:xfrm>
            <a:off x="5006972" y="500732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3" name="Rectangle 23"/>
          <p:cNvSpPr>
            <a:spLocks noChangeArrowheads="1"/>
          </p:cNvSpPr>
          <p:nvPr/>
        </p:nvSpPr>
        <p:spPr bwMode="auto">
          <a:xfrm>
            <a:off x="5311770" y="500732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4" name="Rectangle 24"/>
          <p:cNvSpPr>
            <a:spLocks noChangeArrowheads="1"/>
          </p:cNvSpPr>
          <p:nvPr/>
        </p:nvSpPr>
        <p:spPr bwMode="auto">
          <a:xfrm>
            <a:off x="5616568" y="500732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5" name="Line 26"/>
          <p:cNvSpPr>
            <a:spLocks noChangeShapeType="1"/>
          </p:cNvSpPr>
          <p:nvPr/>
        </p:nvSpPr>
        <p:spPr bwMode="auto">
          <a:xfrm>
            <a:off x="6226165" y="5312125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16" name="Rectangle 28" descr="Jasny ukośny w górę"/>
          <p:cNvSpPr>
            <a:spLocks noChangeArrowheads="1"/>
          </p:cNvSpPr>
          <p:nvPr/>
        </p:nvSpPr>
        <p:spPr bwMode="auto">
          <a:xfrm>
            <a:off x="5921366" y="5007329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7" name="Rectangle 29"/>
          <p:cNvSpPr>
            <a:spLocks noChangeArrowheads="1"/>
          </p:cNvSpPr>
          <p:nvPr/>
        </p:nvSpPr>
        <p:spPr bwMode="auto">
          <a:xfrm>
            <a:off x="1349398" y="5312126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8" name="Rectangle 30"/>
          <p:cNvSpPr>
            <a:spLocks noChangeArrowheads="1"/>
          </p:cNvSpPr>
          <p:nvPr/>
        </p:nvSpPr>
        <p:spPr bwMode="auto">
          <a:xfrm>
            <a:off x="1654196" y="5312126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0" name="Rectangle 32"/>
          <p:cNvSpPr>
            <a:spLocks noChangeArrowheads="1"/>
          </p:cNvSpPr>
          <p:nvPr/>
        </p:nvSpPr>
        <p:spPr bwMode="auto">
          <a:xfrm>
            <a:off x="2263791" y="5312126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1" name="Rectangle 33"/>
          <p:cNvSpPr>
            <a:spLocks noChangeArrowheads="1"/>
          </p:cNvSpPr>
          <p:nvPr/>
        </p:nvSpPr>
        <p:spPr bwMode="auto">
          <a:xfrm>
            <a:off x="7546955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2" name="Rectangle 34"/>
          <p:cNvSpPr>
            <a:spLocks noChangeArrowheads="1"/>
          </p:cNvSpPr>
          <p:nvPr/>
        </p:nvSpPr>
        <p:spPr bwMode="auto">
          <a:xfrm>
            <a:off x="7851752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3" name="Rectangle 35"/>
          <p:cNvSpPr>
            <a:spLocks noChangeArrowheads="1"/>
          </p:cNvSpPr>
          <p:nvPr/>
        </p:nvSpPr>
        <p:spPr bwMode="auto">
          <a:xfrm>
            <a:off x="8156550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4" name="Rectangle 36"/>
          <p:cNvSpPr>
            <a:spLocks noChangeArrowheads="1"/>
          </p:cNvSpPr>
          <p:nvPr/>
        </p:nvSpPr>
        <p:spPr bwMode="auto">
          <a:xfrm>
            <a:off x="8461348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5" name="Rectangle 37"/>
          <p:cNvSpPr>
            <a:spLocks noChangeArrowheads="1"/>
          </p:cNvSpPr>
          <p:nvPr/>
        </p:nvSpPr>
        <p:spPr bwMode="auto">
          <a:xfrm>
            <a:off x="2568589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6" name="Line 38"/>
          <p:cNvSpPr>
            <a:spLocks noChangeShapeType="1"/>
          </p:cNvSpPr>
          <p:nvPr/>
        </p:nvSpPr>
        <p:spPr bwMode="auto">
          <a:xfrm>
            <a:off x="6242039" y="5007328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7" name="Text Box 39"/>
          <p:cNvSpPr txBox="1">
            <a:spLocks noChangeArrowheads="1"/>
          </p:cNvSpPr>
          <p:nvPr/>
        </p:nvSpPr>
        <p:spPr bwMode="auto">
          <a:xfrm>
            <a:off x="7543781" y="5331177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28" name="Rectangle 40"/>
          <p:cNvSpPr>
            <a:spLocks noChangeArrowheads="1"/>
          </p:cNvSpPr>
          <p:nvPr/>
        </p:nvSpPr>
        <p:spPr bwMode="auto">
          <a:xfrm>
            <a:off x="2873387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9" name="Rectangle 41"/>
          <p:cNvSpPr>
            <a:spLocks noChangeArrowheads="1"/>
          </p:cNvSpPr>
          <p:nvPr/>
        </p:nvSpPr>
        <p:spPr bwMode="auto">
          <a:xfrm>
            <a:off x="3178185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0" name="Rectangle 42"/>
          <p:cNvSpPr>
            <a:spLocks noChangeArrowheads="1"/>
          </p:cNvSpPr>
          <p:nvPr/>
        </p:nvSpPr>
        <p:spPr bwMode="auto">
          <a:xfrm>
            <a:off x="3482983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1" name="Rectangle 43"/>
          <p:cNvSpPr>
            <a:spLocks noChangeArrowheads="1"/>
          </p:cNvSpPr>
          <p:nvPr/>
        </p:nvSpPr>
        <p:spPr bwMode="auto">
          <a:xfrm>
            <a:off x="3787781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2" name="Rectangle 44"/>
          <p:cNvSpPr>
            <a:spLocks noChangeArrowheads="1"/>
          </p:cNvSpPr>
          <p:nvPr/>
        </p:nvSpPr>
        <p:spPr bwMode="auto">
          <a:xfrm>
            <a:off x="4092579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3" name="Rectangle 45" descr="Jasny ukośny w górę"/>
          <p:cNvSpPr>
            <a:spLocks noChangeArrowheads="1"/>
          </p:cNvSpPr>
          <p:nvPr/>
        </p:nvSpPr>
        <p:spPr bwMode="auto">
          <a:xfrm>
            <a:off x="4397376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4" name="Rectangle 46"/>
          <p:cNvSpPr>
            <a:spLocks noChangeArrowheads="1"/>
          </p:cNvSpPr>
          <p:nvPr/>
        </p:nvSpPr>
        <p:spPr bwMode="auto">
          <a:xfrm>
            <a:off x="4702174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5" name="Rectangle 47"/>
          <p:cNvSpPr>
            <a:spLocks noChangeArrowheads="1"/>
          </p:cNvSpPr>
          <p:nvPr/>
        </p:nvSpPr>
        <p:spPr bwMode="auto">
          <a:xfrm>
            <a:off x="5006972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6" name="Rectangle 48"/>
          <p:cNvSpPr>
            <a:spLocks noChangeArrowheads="1"/>
          </p:cNvSpPr>
          <p:nvPr/>
        </p:nvSpPr>
        <p:spPr bwMode="auto">
          <a:xfrm>
            <a:off x="5311770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7" name="Rectangle 49"/>
          <p:cNvSpPr>
            <a:spLocks noChangeArrowheads="1"/>
          </p:cNvSpPr>
          <p:nvPr/>
        </p:nvSpPr>
        <p:spPr bwMode="auto">
          <a:xfrm>
            <a:off x="5616568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8" name="Text Box 50"/>
          <p:cNvSpPr txBox="1">
            <a:spLocks noChangeArrowheads="1"/>
          </p:cNvSpPr>
          <p:nvPr/>
        </p:nvSpPr>
        <p:spPr bwMode="auto">
          <a:xfrm>
            <a:off x="2568590" y="5323240"/>
            <a:ext cx="3781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      </a:t>
            </a:r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      </a:t>
            </a:r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39" name="Rectangle 51" descr="Jasny ukośny w górę"/>
          <p:cNvSpPr>
            <a:spLocks noChangeArrowheads="1"/>
          </p:cNvSpPr>
          <p:nvPr/>
        </p:nvSpPr>
        <p:spPr bwMode="auto">
          <a:xfrm>
            <a:off x="5921366" y="5312126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0" name="Rectangle 52"/>
          <p:cNvSpPr>
            <a:spLocks noChangeArrowheads="1"/>
          </p:cNvSpPr>
          <p:nvPr/>
        </p:nvSpPr>
        <p:spPr bwMode="auto">
          <a:xfrm>
            <a:off x="1349398" y="5616925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1" name="Rectangle 53"/>
          <p:cNvSpPr>
            <a:spLocks noChangeArrowheads="1"/>
          </p:cNvSpPr>
          <p:nvPr/>
        </p:nvSpPr>
        <p:spPr bwMode="auto">
          <a:xfrm>
            <a:off x="1654196" y="5616925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3" name="Rectangle 55"/>
          <p:cNvSpPr>
            <a:spLocks noChangeArrowheads="1"/>
          </p:cNvSpPr>
          <p:nvPr/>
        </p:nvSpPr>
        <p:spPr bwMode="auto">
          <a:xfrm>
            <a:off x="2263791" y="5616925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4" name="Rectangle 56"/>
          <p:cNvSpPr>
            <a:spLocks noChangeArrowheads="1"/>
          </p:cNvSpPr>
          <p:nvPr/>
        </p:nvSpPr>
        <p:spPr bwMode="auto">
          <a:xfrm>
            <a:off x="7546955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5" name="Rectangle 57"/>
          <p:cNvSpPr>
            <a:spLocks noChangeArrowheads="1"/>
          </p:cNvSpPr>
          <p:nvPr/>
        </p:nvSpPr>
        <p:spPr bwMode="auto">
          <a:xfrm>
            <a:off x="7851752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6" name="Rectangle 58"/>
          <p:cNvSpPr>
            <a:spLocks noChangeArrowheads="1"/>
          </p:cNvSpPr>
          <p:nvPr/>
        </p:nvSpPr>
        <p:spPr bwMode="auto">
          <a:xfrm>
            <a:off x="8156550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7" name="Rectangle 59"/>
          <p:cNvSpPr>
            <a:spLocks noChangeArrowheads="1"/>
          </p:cNvSpPr>
          <p:nvPr/>
        </p:nvSpPr>
        <p:spPr bwMode="auto">
          <a:xfrm>
            <a:off x="8461348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8" name="Rectangle 60"/>
          <p:cNvSpPr>
            <a:spLocks noChangeArrowheads="1"/>
          </p:cNvSpPr>
          <p:nvPr/>
        </p:nvSpPr>
        <p:spPr bwMode="auto">
          <a:xfrm>
            <a:off x="2568589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9" name="Line 61"/>
          <p:cNvSpPr>
            <a:spLocks noChangeShapeType="1"/>
          </p:cNvSpPr>
          <p:nvPr/>
        </p:nvSpPr>
        <p:spPr bwMode="auto">
          <a:xfrm>
            <a:off x="6251566" y="5616924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0" name="Rectangle 62"/>
          <p:cNvSpPr>
            <a:spLocks noChangeArrowheads="1"/>
          </p:cNvSpPr>
          <p:nvPr/>
        </p:nvSpPr>
        <p:spPr bwMode="auto">
          <a:xfrm>
            <a:off x="2873387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1" name="Rectangle 63"/>
          <p:cNvSpPr>
            <a:spLocks noChangeArrowheads="1"/>
          </p:cNvSpPr>
          <p:nvPr/>
        </p:nvSpPr>
        <p:spPr bwMode="auto">
          <a:xfrm>
            <a:off x="3178185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2" name="Rectangle 64"/>
          <p:cNvSpPr>
            <a:spLocks noChangeArrowheads="1"/>
          </p:cNvSpPr>
          <p:nvPr/>
        </p:nvSpPr>
        <p:spPr bwMode="auto">
          <a:xfrm>
            <a:off x="3482983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3" name="Rectangle 65"/>
          <p:cNvSpPr>
            <a:spLocks noChangeArrowheads="1"/>
          </p:cNvSpPr>
          <p:nvPr/>
        </p:nvSpPr>
        <p:spPr bwMode="auto">
          <a:xfrm>
            <a:off x="3787781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4" name="Rectangle 66"/>
          <p:cNvSpPr>
            <a:spLocks noChangeArrowheads="1"/>
          </p:cNvSpPr>
          <p:nvPr/>
        </p:nvSpPr>
        <p:spPr bwMode="auto">
          <a:xfrm>
            <a:off x="4092579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5" name="Rectangle 67" descr="Jasny ukośny w górę"/>
          <p:cNvSpPr>
            <a:spLocks noChangeArrowheads="1"/>
          </p:cNvSpPr>
          <p:nvPr/>
        </p:nvSpPr>
        <p:spPr bwMode="auto">
          <a:xfrm>
            <a:off x="4397376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6" name="Rectangle 68"/>
          <p:cNvSpPr>
            <a:spLocks noChangeArrowheads="1"/>
          </p:cNvSpPr>
          <p:nvPr/>
        </p:nvSpPr>
        <p:spPr bwMode="auto">
          <a:xfrm>
            <a:off x="4702174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7" name="Rectangle 69"/>
          <p:cNvSpPr>
            <a:spLocks noChangeArrowheads="1"/>
          </p:cNvSpPr>
          <p:nvPr/>
        </p:nvSpPr>
        <p:spPr bwMode="auto">
          <a:xfrm>
            <a:off x="5006972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8" name="Rectangle 70"/>
          <p:cNvSpPr>
            <a:spLocks noChangeArrowheads="1"/>
          </p:cNvSpPr>
          <p:nvPr/>
        </p:nvSpPr>
        <p:spPr bwMode="auto">
          <a:xfrm>
            <a:off x="5311770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9" name="Rectangle 71"/>
          <p:cNvSpPr>
            <a:spLocks noChangeArrowheads="1"/>
          </p:cNvSpPr>
          <p:nvPr/>
        </p:nvSpPr>
        <p:spPr bwMode="auto">
          <a:xfrm>
            <a:off x="5616568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0" name="Line 72"/>
          <p:cNvSpPr>
            <a:spLocks noChangeShapeType="1"/>
          </p:cNvSpPr>
          <p:nvPr/>
        </p:nvSpPr>
        <p:spPr bwMode="auto">
          <a:xfrm>
            <a:off x="6226165" y="5921723"/>
            <a:ext cx="12953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1" name="Rectangle 73" descr="Jasny ukośny w górę"/>
          <p:cNvSpPr>
            <a:spLocks noChangeArrowheads="1"/>
          </p:cNvSpPr>
          <p:nvPr/>
        </p:nvSpPr>
        <p:spPr bwMode="auto">
          <a:xfrm>
            <a:off x="5921366" y="5616925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2" name="Rectangle 74"/>
          <p:cNvSpPr>
            <a:spLocks noChangeArrowheads="1"/>
          </p:cNvSpPr>
          <p:nvPr/>
        </p:nvSpPr>
        <p:spPr bwMode="auto">
          <a:xfrm>
            <a:off x="1349398" y="5921722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3" name="Rectangle 75"/>
          <p:cNvSpPr>
            <a:spLocks noChangeArrowheads="1"/>
          </p:cNvSpPr>
          <p:nvPr/>
        </p:nvSpPr>
        <p:spPr bwMode="auto">
          <a:xfrm>
            <a:off x="1654196" y="5921722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5" name="Rectangle 77"/>
          <p:cNvSpPr>
            <a:spLocks noChangeArrowheads="1"/>
          </p:cNvSpPr>
          <p:nvPr/>
        </p:nvSpPr>
        <p:spPr bwMode="auto">
          <a:xfrm>
            <a:off x="2263791" y="5921722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6" name="Rectangle 78"/>
          <p:cNvSpPr>
            <a:spLocks noChangeArrowheads="1"/>
          </p:cNvSpPr>
          <p:nvPr/>
        </p:nvSpPr>
        <p:spPr bwMode="auto">
          <a:xfrm>
            <a:off x="7546955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7" name="Rectangle 79"/>
          <p:cNvSpPr>
            <a:spLocks noChangeArrowheads="1"/>
          </p:cNvSpPr>
          <p:nvPr/>
        </p:nvSpPr>
        <p:spPr bwMode="auto">
          <a:xfrm>
            <a:off x="7851752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8" name="Rectangle 80"/>
          <p:cNvSpPr>
            <a:spLocks noChangeArrowheads="1"/>
          </p:cNvSpPr>
          <p:nvPr/>
        </p:nvSpPr>
        <p:spPr bwMode="auto">
          <a:xfrm>
            <a:off x="8156550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9" name="Rectangle 81"/>
          <p:cNvSpPr>
            <a:spLocks noChangeArrowheads="1"/>
          </p:cNvSpPr>
          <p:nvPr/>
        </p:nvSpPr>
        <p:spPr bwMode="auto">
          <a:xfrm>
            <a:off x="8461348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0" name="Rectangle 82"/>
          <p:cNvSpPr>
            <a:spLocks noChangeArrowheads="1"/>
          </p:cNvSpPr>
          <p:nvPr/>
        </p:nvSpPr>
        <p:spPr bwMode="auto">
          <a:xfrm>
            <a:off x="2568589" y="5921722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1" name="Rectangle 83"/>
          <p:cNvSpPr>
            <a:spLocks noChangeArrowheads="1"/>
          </p:cNvSpPr>
          <p:nvPr/>
        </p:nvSpPr>
        <p:spPr bwMode="auto">
          <a:xfrm>
            <a:off x="2873387" y="5921722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3" name="Rectangle 85"/>
          <p:cNvSpPr>
            <a:spLocks noChangeArrowheads="1"/>
          </p:cNvSpPr>
          <p:nvPr/>
        </p:nvSpPr>
        <p:spPr bwMode="auto">
          <a:xfrm>
            <a:off x="3482983" y="5921722"/>
            <a:ext cx="304798" cy="3047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4" name="Rectangle 86"/>
          <p:cNvSpPr>
            <a:spLocks noChangeArrowheads="1"/>
          </p:cNvSpPr>
          <p:nvPr/>
        </p:nvSpPr>
        <p:spPr bwMode="auto">
          <a:xfrm>
            <a:off x="3787781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5" name="Rectangle 87"/>
          <p:cNvSpPr>
            <a:spLocks noChangeArrowheads="1"/>
          </p:cNvSpPr>
          <p:nvPr/>
        </p:nvSpPr>
        <p:spPr bwMode="auto">
          <a:xfrm>
            <a:off x="4092579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6" name="Rectangle 88" descr="Jasny ukośny w górę"/>
          <p:cNvSpPr>
            <a:spLocks noChangeArrowheads="1"/>
          </p:cNvSpPr>
          <p:nvPr/>
        </p:nvSpPr>
        <p:spPr bwMode="auto">
          <a:xfrm>
            <a:off x="4397376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7" name="Rectangle 89"/>
          <p:cNvSpPr>
            <a:spLocks noChangeArrowheads="1"/>
          </p:cNvSpPr>
          <p:nvPr/>
        </p:nvSpPr>
        <p:spPr bwMode="auto">
          <a:xfrm>
            <a:off x="4702174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8" name="Rectangle 90"/>
          <p:cNvSpPr>
            <a:spLocks noChangeArrowheads="1"/>
          </p:cNvSpPr>
          <p:nvPr/>
        </p:nvSpPr>
        <p:spPr bwMode="auto">
          <a:xfrm>
            <a:off x="5006972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9" name="Rectangle 91"/>
          <p:cNvSpPr>
            <a:spLocks noChangeArrowheads="1"/>
          </p:cNvSpPr>
          <p:nvPr/>
        </p:nvSpPr>
        <p:spPr bwMode="auto">
          <a:xfrm>
            <a:off x="5311770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80" name="Rectangle 92"/>
          <p:cNvSpPr>
            <a:spLocks noChangeArrowheads="1"/>
          </p:cNvSpPr>
          <p:nvPr/>
        </p:nvSpPr>
        <p:spPr bwMode="auto">
          <a:xfrm>
            <a:off x="5616568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81" name="Rectangle 93" descr="Jasny ukośny w górę"/>
          <p:cNvSpPr>
            <a:spLocks noChangeArrowheads="1"/>
          </p:cNvSpPr>
          <p:nvPr/>
        </p:nvSpPr>
        <p:spPr bwMode="auto">
          <a:xfrm>
            <a:off x="5921366" y="5921722"/>
            <a:ext cx="304798" cy="304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82" name="Text Box 94"/>
          <p:cNvSpPr txBox="1">
            <a:spLocks noChangeArrowheads="1"/>
          </p:cNvSpPr>
          <p:nvPr/>
        </p:nvSpPr>
        <p:spPr bwMode="auto">
          <a:xfrm>
            <a:off x="304832" y="5010505"/>
            <a:ext cx="841897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pl-PL" altLang="pl-PL" sz="1400" dirty="0"/>
              <a:t>sekcja 1</a:t>
            </a:r>
          </a:p>
          <a:p>
            <a:pPr>
              <a:lnSpc>
                <a:spcPct val="140000"/>
              </a:lnSpc>
            </a:pPr>
            <a:r>
              <a:rPr lang="pl-PL" altLang="pl-PL" sz="1400" dirty="0"/>
              <a:t>sekcja 2</a:t>
            </a:r>
          </a:p>
          <a:p>
            <a:pPr>
              <a:lnSpc>
                <a:spcPct val="140000"/>
              </a:lnSpc>
            </a:pPr>
            <a:r>
              <a:rPr lang="pl-PL" altLang="pl-PL" sz="1400" dirty="0"/>
              <a:t>sekcja 3</a:t>
            </a:r>
          </a:p>
          <a:p>
            <a:pPr>
              <a:lnSpc>
                <a:spcPct val="140000"/>
              </a:lnSpc>
            </a:pPr>
            <a:r>
              <a:rPr lang="pl-PL" altLang="pl-PL" sz="1400" dirty="0"/>
              <a:t>sekcja 4</a:t>
            </a:r>
          </a:p>
        </p:txBody>
      </p:sp>
      <p:sp>
        <p:nvSpPr>
          <p:cNvPr id="383" name="Text Box 95"/>
          <p:cNvSpPr txBox="1">
            <a:spLocks noChangeArrowheads="1"/>
          </p:cNvSpPr>
          <p:nvPr/>
        </p:nvSpPr>
        <p:spPr bwMode="auto">
          <a:xfrm>
            <a:off x="2571765" y="5628038"/>
            <a:ext cx="3781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  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  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</a:t>
            </a:r>
          </a:p>
        </p:txBody>
      </p:sp>
      <p:sp>
        <p:nvSpPr>
          <p:cNvPr id="384" name="Text Box 96"/>
          <p:cNvSpPr txBox="1">
            <a:spLocks noChangeArrowheads="1"/>
          </p:cNvSpPr>
          <p:nvPr/>
        </p:nvSpPr>
        <p:spPr bwMode="auto">
          <a:xfrm>
            <a:off x="7543781" y="5608988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85" name="Text Box 97"/>
          <p:cNvSpPr txBox="1">
            <a:spLocks noChangeArrowheads="1"/>
          </p:cNvSpPr>
          <p:nvPr/>
        </p:nvSpPr>
        <p:spPr bwMode="auto">
          <a:xfrm>
            <a:off x="2571764" y="5913786"/>
            <a:ext cx="37353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R    </a:t>
            </a:r>
            <a:r>
              <a:rPr lang="pl-PL" altLang="pl-PL" sz="1400" dirty="0" err="1"/>
              <a:t>R</a:t>
            </a:r>
            <a:r>
              <a:rPr lang="pl-PL" altLang="pl-PL" sz="1400" dirty="0"/>
              <a:t>          </a:t>
            </a:r>
            <a:r>
              <a:rPr lang="pl-PL" altLang="pl-PL" sz="1400" dirty="0" err="1"/>
              <a:t>R</a:t>
            </a:r>
            <a:r>
              <a:rPr lang="pl-PL" altLang="pl-PL" sz="1400" baseline="-25000" dirty="0"/>
              <a:t>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      </a:t>
            </a:r>
            <a:r>
              <a:rPr lang="pl-PL" altLang="pl-PL" sz="1400" dirty="0"/>
              <a:t>I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  I</a:t>
            </a:r>
            <a:r>
              <a:rPr lang="pl-PL" altLang="pl-PL" sz="1400" baseline="-25000" dirty="0"/>
              <a:t>4</a:t>
            </a:r>
          </a:p>
        </p:txBody>
      </p:sp>
      <p:sp>
        <p:nvSpPr>
          <p:cNvPr id="386" name="Text Box 98"/>
          <p:cNvSpPr txBox="1">
            <a:spLocks noChangeArrowheads="1"/>
          </p:cNvSpPr>
          <p:nvPr/>
        </p:nvSpPr>
        <p:spPr bwMode="auto">
          <a:xfrm>
            <a:off x="7543781" y="5932836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90" name="Text Box 102"/>
          <p:cNvSpPr txBox="1">
            <a:spLocks noChangeArrowheads="1"/>
          </p:cNvSpPr>
          <p:nvPr/>
        </p:nvSpPr>
        <p:spPr bwMode="auto">
          <a:xfrm>
            <a:off x="5022848" y="5018442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91" name="Text Box 103"/>
          <p:cNvSpPr txBox="1">
            <a:spLocks noChangeArrowheads="1"/>
          </p:cNvSpPr>
          <p:nvPr/>
        </p:nvSpPr>
        <p:spPr bwMode="auto">
          <a:xfrm>
            <a:off x="7562830" y="5018442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I</a:t>
            </a:r>
            <a:r>
              <a:rPr lang="pl-PL" altLang="pl-PL" sz="1400" baseline="-25000"/>
              <a:t>1</a:t>
            </a:r>
            <a:r>
              <a:rPr lang="pl-PL" altLang="pl-PL" sz="1400"/>
              <a:t>    I</a:t>
            </a:r>
            <a:r>
              <a:rPr lang="pl-PL" altLang="pl-PL" sz="1400" baseline="-25000"/>
              <a:t>2</a:t>
            </a:r>
            <a:r>
              <a:rPr lang="pl-PL" altLang="pl-PL" sz="1400"/>
              <a:t>    I</a:t>
            </a:r>
            <a:r>
              <a:rPr lang="pl-PL" altLang="pl-PL" sz="1400" baseline="-25000"/>
              <a:t>3</a:t>
            </a:r>
            <a:r>
              <a:rPr lang="pl-PL" altLang="pl-PL" sz="1400"/>
              <a:t>    I</a:t>
            </a:r>
            <a:r>
              <a:rPr lang="pl-PL" altLang="pl-PL" sz="1400" baseline="-25000"/>
              <a:t>4</a:t>
            </a:r>
          </a:p>
        </p:txBody>
      </p:sp>
      <p:sp>
        <p:nvSpPr>
          <p:cNvPr id="392" name="Text Box 25"/>
          <p:cNvSpPr txBox="1">
            <a:spLocks noChangeArrowheads="1"/>
          </p:cNvSpPr>
          <p:nvPr/>
        </p:nvSpPr>
        <p:spPr bwMode="auto">
          <a:xfrm>
            <a:off x="4416426" y="5026379"/>
            <a:ext cx="590546" cy="27699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dirty="0"/>
              <a:t>A    X</a:t>
            </a:r>
          </a:p>
        </p:txBody>
      </p:sp>
      <p:sp>
        <p:nvSpPr>
          <p:cNvPr id="393" name="Rectangle 21"/>
          <p:cNvSpPr>
            <a:spLocks noChangeArrowheads="1"/>
          </p:cNvSpPr>
          <p:nvPr/>
        </p:nvSpPr>
        <p:spPr bwMode="auto">
          <a:xfrm>
            <a:off x="4702174" y="5007329"/>
            <a:ext cx="304798" cy="3047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94" name="pole tekstowe 393"/>
          <p:cNvSpPr txBox="1"/>
          <p:nvPr/>
        </p:nvSpPr>
        <p:spPr>
          <a:xfrm>
            <a:off x="4719996" y="49411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</a:t>
            </a:r>
          </a:p>
        </p:txBody>
      </p:sp>
      <p:sp>
        <p:nvSpPr>
          <p:cNvPr id="412" name="Line 21"/>
          <p:cNvSpPr>
            <a:spLocks noChangeShapeType="1"/>
          </p:cNvSpPr>
          <p:nvPr/>
        </p:nvSpPr>
        <p:spPr bwMode="auto">
          <a:xfrm>
            <a:off x="2340207" y="1715244"/>
            <a:ext cx="758594" cy="10493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6" name="Arc 22"/>
          <p:cNvSpPr>
            <a:spLocks/>
          </p:cNvSpPr>
          <p:nvPr/>
        </p:nvSpPr>
        <p:spPr bwMode="auto">
          <a:xfrm flipH="1">
            <a:off x="2483770" y="1988842"/>
            <a:ext cx="346075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17" name="Line 31"/>
          <p:cNvSpPr>
            <a:spLocks noChangeShapeType="1"/>
          </p:cNvSpPr>
          <p:nvPr/>
        </p:nvSpPr>
        <p:spPr bwMode="auto">
          <a:xfrm flipV="1">
            <a:off x="6053139" y="1751758"/>
            <a:ext cx="750886" cy="1022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21" name="Arc 22"/>
          <p:cNvSpPr>
            <a:spLocks/>
          </p:cNvSpPr>
          <p:nvPr/>
        </p:nvSpPr>
        <p:spPr bwMode="auto">
          <a:xfrm rot="21221196">
            <a:off x="6314159" y="1988842"/>
            <a:ext cx="346075" cy="3476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grpSp>
        <p:nvGrpSpPr>
          <p:cNvPr id="5" name="Grupa 4"/>
          <p:cNvGrpSpPr/>
          <p:nvPr/>
        </p:nvGrpSpPr>
        <p:grpSpPr>
          <a:xfrm>
            <a:off x="3174590" y="5920020"/>
            <a:ext cx="323025" cy="309977"/>
            <a:chOff x="4055766" y="6439775"/>
            <a:chExt cx="323025" cy="309977"/>
          </a:xfrm>
          <a:noFill/>
        </p:grpSpPr>
        <p:sp>
          <p:nvSpPr>
            <p:cNvPr id="189" name="Rectangle 84"/>
            <p:cNvSpPr>
              <a:spLocks noChangeArrowheads="1"/>
            </p:cNvSpPr>
            <p:nvPr/>
          </p:nvSpPr>
          <p:spPr bwMode="auto">
            <a:xfrm>
              <a:off x="4068260" y="6444954"/>
              <a:ext cx="304798" cy="3047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l-PL"/>
            </a:p>
          </p:txBody>
        </p:sp>
        <p:sp>
          <p:nvSpPr>
            <p:cNvPr id="190" name="Rectangle 84"/>
            <p:cNvSpPr>
              <a:spLocks noChangeArrowheads="1"/>
            </p:cNvSpPr>
            <p:nvPr/>
          </p:nvSpPr>
          <p:spPr bwMode="auto">
            <a:xfrm>
              <a:off x="4073993" y="6439775"/>
              <a:ext cx="304798" cy="3047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l-PL" dirty="0"/>
            </a:p>
          </p:txBody>
        </p:sp>
        <p:sp>
          <p:nvSpPr>
            <p:cNvPr id="191" name="Text Box 97"/>
            <p:cNvSpPr txBox="1">
              <a:spLocks noChangeArrowheads="1"/>
            </p:cNvSpPr>
            <p:nvPr/>
          </p:nvSpPr>
          <p:spPr bwMode="auto">
            <a:xfrm>
              <a:off x="4055766" y="6441975"/>
              <a:ext cx="301686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pl-PL" altLang="pl-PL" sz="1400" dirty="0"/>
                <a:t>I</a:t>
              </a:r>
              <a:r>
                <a:rPr lang="pl-PL" altLang="pl-PL" sz="1400" baseline="-25000" dirty="0"/>
                <a:t>3</a:t>
              </a:r>
            </a:p>
          </p:txBody>
        </p:sp>
      </p:grpSp>
      <p:sp>
        <p:nvSpPr>
          <p:cNvPr id="6" name="Dowolny kształt 5"/>
          <p:cNvSpPr/>
          <p:nvPr/>
        </p:nvSpPr>
        <p:spPr>
          <a:xfrm>
            <a:off x="2099462" y="6260668"/>
            <a:ext cx="1207008" cy="241411"/>
          </a:xfrm>
          <a:custGeom>
            <a:avLst/>
            <a:gdLst>
              <a:gd name="connsiteX0" fmla="*/ 0 w 1207008"/>
              <a:gd name="connsiteY0" fmla="*/ 0 h 241411"/>
              <a:gd name="connsiteX1" fmla="*/ 636423 w 1207008"/>
              <a:gd name="connsiteY1" fmla="*/ 241402 h 241411"/>
              <a:gd name="connsiteX2" fmla="*/ 1207008 w 1207008"/>
              <a:gd name="connsiteY2" fmla="*/ 7315 h 2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008" h="241411">
                <a:moveTo>
                  <a:pt x="0" y="0"/>
                </a:moveTo>
                <a:cubicBezTo>
                  <a:pt x="217627" y="120091"/>
                  <a:pt x="435255" y="240183"/>
                  <a:pt x="636423" y="241402"/>
                </a:cubicBezTo>
                <a:cubicBezTo>
                  <a:pt x="837591" y="242621"/>
                  <a:pt x="1022299" y="124968"/>
                  <a:pt x="1207008" y="7315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9" name="Rectangle 31"/>
          <p:cNvSpPr>
            <a:spLocks noChangeArrowheads="1"/>
          </p:cNvSpPr>
          <p:nvPr/>
        </p:nvSpPr>
        <p:spPr bwMode="auto">
          <a:xfrm>
            <a:off x="1958993" y="5312126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2" name="Rectangle 54"/>
          <p:cNvSpPr>
            <a:spLocks noChangeArrowheads="1"/>
          </p:cNvSpPr>
          <p:nvPr/>
        </p:nvSpPr>
        <p:spPr bwMode="auto">
          <a:xfrm>
            <a:off x="1958993" y="5616925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4" name="Rectangle 76"/>
          <p:cNvSpPr>
            <a:spLocks noChangeArrowheads="1"/>
          </p:cNvSpPr>
          <p:nvPr/>
        </p:nvSpPr>
        <p:spPr bwMode="auto">
          <a:xfrm>
            <a:off x="1958993" y="5921722"/>
            <a:ext cx="304798" cy="3047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979714" y="5353123"/>
            <a:ext cx="258663" cy="83412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7" name="Text Box 99"/>
          <p:cNvSpPr txBox="1">
            <a:spLocks noChangeArrowheads="1"/>
          </p:cNvSpPr>
          <p:nvPr/>
        </p:nvSpPr>
        <p:spPr bwMode="auto">
          <a:xfrm>
            <a:off x="1314474" y="5304189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 C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C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C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C</a:t>
            </a:r>
            <a:r>
              <a:rPr lang="pl-PL" altLang="pl-PL" sz="1400" baseline="-25000" dirty="0"/>
              <a:t>4</a:t>
            </a:r>
          </a:p>
        </p:txBody>
      </p:sp>
      <p:sp>
        <p:nvSpPr>
          <p:cNvPr id="388" name="Text Box 100"/>
          <p:cNvSpPr txBox="1">
            <a:spLocks noChangeArrowheads="1"/>
          </p:cNvSpPr>
          <p:nvPr/>
        </p:nvSpPr>
        <p:spPr bwMode="auto">
          <a:xfrm>
            <a:off x="1314474" y="5608988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/>
              <a:t> C</a:t>
            </a:r>
            <a:r>
              <a:rPr lang="pl-PL" altLang="pl-PL" sz="1400" baseline="-25000"/>
              <a:t>1</a:t>
            </a:r>
            <a:r>
              <a:rPr lang="pl-PL" altLang="pl-PL" sz="1400"/>
              <a:t>  C</a:t>
            </a:r>
            <a:r>
              <a:rPr lang="pl-PL" altLang="pl-PL" sz="1400" baseline="-25000"/>
              <a:t>2</a:t>
            </a:r>
            <a:r>
              <a:rPr lang="pl-PL" altLang="pl-PL" sz="1400"/>
              <a:t>  C</a:t>
            </a:r>
            <a:r>
              <a:rPr lang="pl-PL" altLang="pl-PL" sz="1400" baseline="-25000"/>
              <a:t>3</a:t>
            </a:r>
            <a:r>
              <a:rPr lang="pl-PL" altLang="pl-PL" sz="1400"/>
              <a:t>  C</a:t>
            </a:r>
            <a:r>
              <a:rPr lang="pl-PL" altLang="pl-PL" sz="1400" baseline="-25000"/>
              <a:t>4</a:t>
            </a:r>
          </a:p>
        </p:txBody>
      </p:sp>
      <p:sp>
        <p:nvSpPr>
          <p:cNvPr id="389" name="Text Box 101"/>
          <p:cNvSpPr txBox="1">
            <a:spLocks noChangeArrowheads="1"/>
          </p:cNvSpPr>
          <p:nvPr/>
        </p:nvSpPr>
        <p:spPr bwMode="auto">
          <a:xfrm>
            <a:off x="1295424" y="5951885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400" dirty="0"/>
              <a:t> C</a:t>
            </a:r>
            <a:r>
              <a:rPr lang="pl-PL" altLang="pl-PL" sz="1400" baseline="-25000" dirty="0"/>
              <a:t>1</a:t>
            </a:r>
            <a:r>
              <a:rPr lang="pl-PL" altLang="pl-PL" sz="1400" dirty="0"/>
              <a:t>  C</a:t>
            </a:r>
            <a:r>
              <a:rPr lang="pl-PL" altLang="pl-PL" sz="1400" baseline="-25000" dirty="0"/>
              <a:t>2</a:t>
            </a:r>
            <a:r>
              <a:rPr lang="pl-PL" altLang="pl-PL" sz="1400" dirty="0"/>
              <a:t>  C</a:t>
            </a:r>
            <a:r>
              <a:rPr lang="pl-PL" altLang="pl-PL" sz="1400" baseline="-25000" dirty="0"/>
              <a:t>3</a:t>
            </a:r>
            <a:r>
              <a:rPr lang="pl-PL" altLang="pl-PL" sz="1400" dirty="0"/>
              <a:t>  C</a:t>
            </a:r>
            <a:r>
              <a:rPr lang="pl-PL" altLang="pl-PL" sz="1400" baseline="-25000" dirty="0"/>
              <a:t>4</a:t>
            </a:r>
          </a:p>
        </p:txBody>
      </p:sp>
      <p:sp>
        <p:nvSpPr>
          <p:cNvPr id="186" name="Line 69"/>
          <p:cNvSpPr>
            <a:spLocks noChangeShapeType="1"/>
          </p:cNvSpPr>
          <p:nvPr/>
        </p:nvSpPr>
        <p:spPr bwMode="auto">
          <a:xfrm>
            <a:off x="2884752" y="3871423"/>
            <a:ext cx="0" cy="87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" name="pole tekstowe 177">
            <a:extLst>
              <a:ext uri="{FF2B5EF4-FFF2-40B4-BE49-F238E27FC236}">
                <a16:creationId xmlns:a16="http://schemas.microsoft.com/office/drawing/2014/main" id="{AB844666-9973-471D-A2F9-699BA20FC7E6}"/>
              </a:ext>
            </a:extLst>
          </p:cNvPr>
          <p:cNvSpPr txBox="1"/>
          <p:nvPr/>
        </p:nvSpPr>
        <p:spPr>
          <a:xfrm>
            <a:off x="107504" y="6516052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549979440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431" x="6634163" y="2143125"/>
          <p14:tracePt t="1592" x="6634163" y="2133600"/>
          <p14:tracePt t="1615" x="6634163" y="2125663"/>
          <p14:tracePt t="1623" x="6634163" y="2116138"/>
          <p14:tracePt t="1647" x="6634163" y="2108200"/>
          <p14:tracePt t="1655" x="6634163" y="2098675"/>
          <p14:tracePt t="1751" x="6626225" y="2108200"/>
          <p14:tracePt t="1759" x="6616700" y="2125663"/>
          <p14:tracePt t="1767" x="6616700" y="2133600"/>
          <p14:tracePt t="1769" x="6608763" y="2143125"/>
          <p14:tracePt t="1779" x="6599238" y="2187575"/>
          <p14:tracePt t="1796" x="6562725" y="2224088"/>
          <p14:tracePt t="1813" x="6554788" y="2251075"/>
          <p14:tracePt t="1829" x="6537325" y="2268538"/>
          <p14:tracePt t="1846" x="6518275" y="2286000"/>
          <p14:tracePt t="1862" x="6491288" y="2347913"/>
          <p14:tracePt t="1879" x="6473825" y="2401888"/>
          <p14:tracePt t="1896" x="6446838" y="2428875"/>
          <p14:tracePt t="1913" x="6429375" y="2465388"/>
          <p14:tracePt t="1929" x="6411913" y="2500313"/>
          <p14:tracePt t="1946" x="6375400" y="2527300"/>
          <p14:tracePt t="1963" x="6357938" y="2554288"/>
          <p14:tracePt t="1980" x="6323013" y="2589213"/>
          <p14:tracePt t="1996" x="6276975" y="2625725"/>
          <p14:tracePt t="2013" x="6197600" y="2660650"/>
          <p14:tracePt t="2030" x="6116638" y="2687638"/>
          <p14:tracePt t="2047" x="6054725" y="2714625"/>
          <p14:tracePt t="2063" x="5983288" y="2724150"/>
          <p14:tracePt t="2080" x="5884863" y="2741613"/>
          <p14:tracePt t="2096" x="5759450" y="2751138"/>
          <p14:tracePt t="2113" x="5643563" y="2759075"/>
          <p14:tracePt t="2130" x="5562600" y="2768600"/>
          <p14:tracePt t="2146" x="5537200" y="2776538"/>
          <p14:tracePt t="2163" x="5527675" y="2776538"/>
          <p14:tracePt t="2180" x="5518150" y="2776538"/>
          <p14:tracePt t="2224" x="5510213" y="2776538"/>
          <p14:tracePt t="2227" x="5500688" y="2776538"/>
          <p14:tracePt t="2235" x="5491163" y="2786063"/>
          <p14:tracePt t="2247" x="5483225" y="2786063"/>
          <p14:tracePt t="2344" x="5473700" y="2795588"/>
          <p14:tracePt t="2351" x="5473700" y="2803525"/>
          <p14:tracePt t="2359" x="5465763" y="2813050"/>
          <p14:tracePt t="2363" x="5465763" y="2840038"/>
          <p14:tracePt t="2380" x="5465763" y="2867025"/>
          <p14:tracePt t="2396" x="5465763" y="2884488"/>
          <p14:tracePt t="2413" x="5465763" y="2901950"/>
          <p14:tracePt t="2430" x="5465763" y="2919413"/>
          <p14:tracePt t="2446" x="5465763" y="2946400"/>
          <p14:tracePt t="2463" x="5465763" y="2965450"/>
          <p14:tracePt t="2480" x="5465763" y="2982913"/>
          <p14:tracePt t="2496" x="5465763" y="3000375"/>
          <p14:tracePt t="2513" x="5465763" y="3027363"/>
          <p14:tracePt t="2530" x="5456238" y="3054350"/>
          <p14:tracePt t="2547" x="5446713" y="3071813"/>
          <p14:tracePt t="2563" x="5438775" y="3089275"/>
          <p14:tracePt t="2580" x="5429250" y="3108325"/>
          <p14:tracePt t="2597" x="5419725" y="3133725"/>
          <p14:tracePt t="2614" x="5411788" y="3160713"/>
          <p14:tracePt t="2630" x="5375275" y="3276600"/>
          <p14:tracePt t="2647" x="5357813" y="3340100"/>
          <p14:tracePt t="2663" x="5330825" y="3394075"/>
          <p14:tracePt t="2680" x="5322888" y="3446463"/>
          <p14:tracePt t="2697" x="5322888" y="3500438"/>
          <p14:tracePt t="2714" x="5313363" y="3554413"/>
          <p14:tracePt t="2730" x="5313363" y="3625850"/>
          <p14:tracePt t="2747" x="5313363" y="3705225"/>
          <p14:tracePt t="2764" x="5313363" y="3813175"/>
          <p14:tracePt t="2780" x="5313363" y="3946525"/>
          <p14:tracePt t="2797" x="5313363" y="4044950"/>
          <p14:tracePt t="2814" x="5313363" y="4133850"/>
          <p14:tracePt t="2830" x="5303838" y="4241800"/>
          <p14:tracePt t="2847" x="5286375" y="4286250"/>
          <p14:tracePt t="2863" x="5286375" y="4322763"/>
          <p14:tracePt t="2880" x="5286375" y="4375150"/>
          <p14:tracePt t="2897" x="5286375" y="4419600"/>
          <p14:tracePt t="2914" x="5276850" y="4465638"/>
          <p14:tracePt t="2931" x="5268913" y="4491038"/>
          <p14:tracePt t="2947" x="5268913" y="4518025"/>
          <p14:tracePt t="2964" x="5268913" y="4537075"/>
          <p14:tracePt t="2980" x="5268913" y="4554538"/>
          <p14:tracePt t="2997" x="5268913" y="4581525"/>
          <p14:tracePt t="3014" x="5268913" y="4616450"/>
          <p14:tracePt t="3031" x="5268913" y="4633913"/>
          <p14:tracePt t="3070" x="5268913" y="4643438"/>
          <p14:tracePt t="3104" x="5268913" y="4652963"/>
          <p14:tracePt t="3119" x="5268913" y="4660900"/>
          <p14:tracePt t="3129" x="5268913" y="4670425"/>
          <p14:tracePt t="3147" x="5259388" y="4679950"/>
          <p14:tracePt t="3164" x="5251450" y="4705350"/>
          <p14:tracePt t="3166" x="5241925" y="4724400"/>
          <p14:tracePt t="3180" x="5232400" y="4759325"/>
          <p14:tracePt t="3197" x="5232400" y="4776788"/>
          <p14:tracePt t="3213" x="5224463" y="4803775"/>
          <p14:tracePt t="3231" x="5214938" y="4822825"/>
          <p14:tracePt t="3248" x="5205413" y="4840288"/>
          <p14:tracePt t="3266" x="5205413" y="4848225"/>
          <p14:tracePt t="3281" x="5205413" y="4857750"/>
          <p14:tracePt t="3299" x="5197475" y="4867275"/>
          <p14:tracePt t="3315" x="5197475" y="4875213"/>
          <p14:tracePt t="3348" x="5197475" y="4884738"/>
          <p14:tracePt t="3365" x="5197475" y="4894263"/>
          <p14:tracePt t="3370" x="5187950" y="4894263"/>
          <p14:tracePt t="3381" x="5187950" y="4902200"/>
          <p14:tracePt t="3397" x="5187950" y="4911725"/>
          <p14:tracePt t="3414" x="5180013" y="4919663"/>
          <p14:tracePt t="3464" x="5180013" y="4929188"/>
          <p14:tracePt t="3527" x="5180013" y="4938713"/>
          <p14:tracePt t="3800" x="5187950" y="4938713"/>
          <p14:tracePt t="3831" x="5197475" y="4938713"/>
          <p14:tracePt t="3840" x="5224463" y="4938713"/>
          <p14:tracePt t="3847" x="5241925" y="4938713"/>
          <p14:tracePt t="3849" x="5268913" y="4938713"/>
          <p14:tracePt t="3864" x="5286375" y="4946650"/>
          <p14:tracePt t="3881" x="5295900" y="4946650"/>
          <p14:tracePt t="3898" x="5303838" y="4946650"/>
          <p14:tracePt t="4207" x="5276850" y="4946650"/>
          <p14:tracePt t="4219" x="5251450" y="4946650"/>
          <p14:tracePt t="4221" x="5224463" y="4929188"/>
          <p14:tracePt t="4231" x="5187950" y="4919663"/>
          <p14:tracePt t="4248" x="5143500" y="4902200"/>
          <p14:tracePt t="4264" x="5126038" y="4875213"/>
          <p14:tracePt t="4282" x="5108575" y="4867275"/>
          <p14:tracePt t="4431" x="5099050" y="4867275"/>
          <p14:tracePt t="4479" x="5089525" y="4867275"/>
          <p14:tracePt t="4494" x="5089525" y="4875213"/>
          <p14:tracePt t="4503" x="5089525" y="4884738"/>
          <p14:tracePt t="4519" x="5099050" y="4894263"/>
          <p14:tracePt t="4520" x="5099050" y="4902200"/>
          <p14:tracePt t="4532" x="5099050" y="4911725"/>
          <p14:tracePt t="4567" x="5108575" y="4911725"/>
          <p14:tracePt t="4754" x="5116513" y="4911725"/>
          <p14:tracePt t="4782" x="5126038" y="4911725"/>
          <p14:tracePt t="4791" x="5143500" y="4911725"/>
          <p14:tracePt t="4798" x="5160963" y="4919663"/>
          <p14:tracePt t="4807" x="5187950" y="4929188"/>
          <p14:tracePt t="4815" x="5205413" y="4929188"/>
          <p14:tracePt t="4832" x="5214938" y="4929188"/>
          <p14:tracePt t="4848" x="5224463" y="4938713"/>
          <p14:tracePt t="4865" x="5232400" y="4938713"/>
          <p14:tracePt t="4882" x="5241925" y="4938713"/>
          <p14:tracePt t="4898" x="5251450" y="4938713"/>
          <p14:tracePt t="4916" x="5259388" y="4938713"/>
          <p14:tracePt t="4932" x="5286375" y="4929188"/>
          <p14:tracePt t="4949" x="5313363" y="4929188"/>
          <p14:tracePt t="4965" x="5330825" y="4929188"/>
          <p14:tracePt t="4982" x="5375275" y="4929188"/>
          <p14:tracePt t="4999" x="5402263" y="4929188"/>
          <p14:tracePt t="5015" x="5446713" y="4929188"/>
          <p14:tracePt t="5032" x="5510213" y="4929188"/>
          <p14:tracePt t="5049" x="5554663" y="4929188"/>
          <p14:tracePt t="5065" x="5608638" y="4929188"/>
          <p14:tracePt t="5082" x="5661025" y="4929188"/>
          <p14:tracePt t="5099" x="5697538" y="4929188"/>
          <p14:tracePt t="5115" x="5741988" y="4929188"/>
          <p14:tracePt t="5132" x="5751513" y="4929188"/>
          <p14:tracePt t="5168" x="5759450" y="4929188"/>
          <p14:tracePt t="5185" x="5768975" y="4929188"/>
          <p14:tracePt t="5188" x="5786438" y="4929188"/>
          <p14:tracePt t="5199" x="5813425" y="4929188"/>
          <p14:tracePt t="5216" x="5848350" y="4919663"/>
          <p14:tracePt t="5233" x="5867400" y="4919663"/>
          <p14:tracePt t="5249" x="5884863" y="4919663"/>
          <p14:tracePt t="5266" x="5894388" y="4919663"/>
          <p14:tracePt t="5282" x="5911850" y="4919663"/>
          <p14:tracePt t="5398" x="5919788" y="4919663"/>
          <p14:tracePt t="5440" x="5929313" y="4919663"/>
          <p14:tracePt t="5462" x="5938838" y="4919663"/>
          <p14:tracePt t="5479" x="5946775" y="4919663"/>
          <p14:tracePt t="5502" x="5956300" y="4919663"/>
          <p14:tracePt t="5512" x="5973763" y="4919663"/>
          <p14:tracePt t="5528" x="5983288" y="4919663"/>
          <p14:tracePt t="5536" x="5991225" y="4919663"/>
          <p14:tracePt t="5549" x="6000750" y="4919663"/>
          <p14:tracePt t="5565" x="6010275" y="4919663"/>
          <p14:tracePt t="5831" x="6010275" y="4911725"/>
          <p14:tracePt t="5838" x="6010275" y="4902200"/>
          <p14:tracePt t="5840" x="6010275" y="4894263"/>
          <p14:tracePt t="5849" x="6010275" y="4875213"/>
          <p14:tracePt t="5866" x="6010275" y="4822825"/>
          <p14:tracePt t="5883" x="6010275" y="4759325"/>
          <p14:tracePt t="5899" x="6010275" y="4697413"/>
          <p14:tracePt t="5916" x="6010275" y="4616450"/>
          <p14:tracePt t="5933" x="6010275" y="4545013"/>
          <p14:tracePt t="5949" x="6010275" y="4394200"/>
          <p14:tracePt t="5967" x="6010275" y="4259263"/>
          <p14:tracePt t="5983" x="6010275" y="4098925"/>
          <p14:tracePt t="6000" x="6010275" y="3929063"/>
          <p14:tracePt t="6016" x="5983288" y="3803650"/>
          <p14:tracePt t="6033" x="5938838" y="3687763"/>
          <p14:tracePt t="6049" x="5902325" y="3625850"/>
          <p14:tracePt t="6066" x="5875338" y="3598863"/>
          <p14:tracePt t="6083" x="5867400" y="3589338"/>
          <p14:tracePt t="6136" x="5857875" y="3589338"/>
          <p14:tracePt t="6152" x="5840413" y="3598863"/>
          <p14:tracePt t="6158" x="5830888" y="3598863"/>
          <p14:tracePt t="6166" x="5813425" y="3608388"/>
          <p14:tracePt t="6174" x="5768975" y="3625850"/>
          <p14:tracePt t="6183" x="5724525" y="3660775"/>
          <p14:tracePt t="6199" x="5680075" y="3724275"/>
          <p14:tracePt t="6217" x="5653088" y="3768725"/>
          <p14:tracePt t="6233" x="5634038" y="3795713"/>
          <p14:tracePt t="6250" x="5599113" y="3840163"/>
          <p14:tracePt t="6266" x="5572125" y="3894138"/>
          <p14:tracePt t="6283" x="5527675" y="3956050"/>
          <p14:tracePt t="6300" x="5483225" y="4000500"/>
          <p14:tracePt t="6317" x="5446713" y="4054475"/>
          <p14:tracePt t="6333" x="5394325" y="4116388"/>
          <p14:tracePt t="6350" x="5322888" y="4214813"/>
          <p14:tracePt t="6367" x="5303838" y="4259263"/>
          <p14:tracePt t="6384" x="5276850" y="4276725"/>
          <p14:tracePt t="6400" x="5276850" y="4286250"/>
          <p14:tracePt t="6417" x="5268913" y="4286250"/>
          <p14:tracePt t="6495" x="5268913" y="4276725"/>
          <p14:tracePt t="6502" x="5268913" y="4251325"/>
          <p14:tracePt t="6516" x="5251450" y="4224338"/>
          <p14:tracePt t="6533" x="5241925" y="4170363"/>
          <p14:tracePt t="6535" x="5224463" y="4152900"/>
          <p14:tracePt t="6550" x="5197475" y="4062413"/>
          <p14:tracePt t="6567" x="5170488" y="4017963"/>
          <p14:tracePt t="6583" x="5170488" y="3946525"/>
          <p14:tracePt t="6601" x="5170488" y="3894138"/>
          <p14:tracePt t="6617" x="5160963" y="3830638"/>
          <p14:tracePt t="6634" x="5160963" y="3759200"/>
          <p14:tracePt t="6651" x="5170488" y="3652838"/>
          <p14:tracePt t="6668" x="5170488" y="3562350"/>
          <p14:tracePt t="6684" x="5153025" y="3446463"/>
          <p14:tracePt t="6701" x="5133975" y="3384550"/>
          <p14:tracePt t="6718" x="5126038" y="3348038"/>
          <p14:tracePt t="6718" x="5116513" y="3322638"/>
          <p14:tracePt t="6735" x="5116513" y="3313113"/>
          <p14:tracePt t="6751" x="5108575" y="3313113"/>
          <p14:tracePt t="6806" x="5108575" y="3303588"/>
          <p14:tracePt t="6813" x="5108575" y="3295650"/>
          <p14:tracePt t="6822" x="5108575" y="3286125"/>
          <p14:tracePt t="6825" x="5108575" y="3259138"/>
          <p14:tracePt t="6834" x="5126038" y="3224213"/>
          <p14:tracePt t="6850" x="5143500" y="3170238"/>
          <p14:tracePt t="6867" x="5153025" y="3143250"/>
          <p14:tracePt t="6884" x="5160963" y="3108325"/>
          <p14:tracePt t="6900" x="5160963" y="3089275"/>
          <p14:tracePt t="6918" x="5160963" y="3071813"/>
          <p14:tracePt t="6934" x="5153025" y="3036888"/>
          <p14:tracePt t="6951" x="5126038" y="3017838"/>
          <p14:tracePt t="6967" x="5116513" y="2990850"/>
          <p14:tracePt t="6984" x="5099050" y="2965450"/>
          <p14:tracePt t="7000" x="5089525" y="2955925"/>
          <p14:tracePt t="7087" x="5089525" y="2965450"/>
          <p14:tracePt t="7110" x="5099050" y="2973388"/>
          <p14:tracePt t="7123" x="5126038" y="2982913"/>
          <p14:tracePt t="7125" x="5143500" y="2990850"/>
          <p14:tracePt t="7134" x="5232400" y="3044825"/>
          <p14:tracePt t="7150" x="5330825" y="3089275"/>
          <p14:tracePt t="7167" x="5419725" y="3108325"/>
          <p14:tracePt t="7184" x="5554663" y="3108325"/>
          <p14:tracePt t="7201" x="5688013" y="3098800"/>
          <p14:tracePt t="7217" x="5830888" y="3054350"/>
          <p14:tracePt t="7234" x="5929313" y="3009900"/>
          <p14:tracePt t="7251" x="6037263" y="2919413"/>
          <p14:tracePt t="7268" x="6099175" y="2874963"/>
          <p14:tracePt t="7284" x="6153150" y="2822575"/>
          <p14:tracePt t="7301" x="6197600" y="2768600"/>
          <p14:tracePt t="7318" x="6232525" y="2714625"/>
          <p14:tracePt t="7334" x="6269038" y="2643188"/>
          <p14:tracePt t="7351" x="6303963" y="2581275"/>
          <p14:tracePt t="7368" x="6323013" y="2527300"/>
          <p14:tracePt t="7384" x="6348413" y="2482850"/>
          <p14:tracePt t="7401" x="6375400" y="2428875"/>
          <p14:tracePt t="7418" x="6384925" y="2384425"/>
          <p14:tracePt t="7434" x="6419850" y="2330450"/>
          <p14:tracePt t="7451" x="6456363" y="2286000"/>
          <p14:tracePt t="7468" x="6491288" y="2232025"/>
          <p14:tracePt t="7484" x="6510338" y="2197100"/>
          <p14:tracePt t="7501" x="6527800" y="2160588"/>
          <p14:tracePt t="7518" x="6527800" y="2133600"/>
          <p14:tracePt t="7534" x="6545263" y="2125663"/>
          <p14:tracePt t="7551" x="6562725" y="2089150"/>
          <p14:tracePt t="7568" x="6626225" y="2027238"/>
          <p14:tracePt t="7584" x="6697663" y="1938338"/>
          <p14:tracePt t="7601" x="6742113" y="1874838"/>
          <p14:tracePt t="7618" x="6796088" y="1803400"/>
          <p14:tracePt t="7634" x="6867525" y="1741488"/>
          <p14:tracePt t="7651" x="6946900" y="1697038"/>
          <p14:tracePt t="7668" x="7000875" y="1652588"/>
          <p14:tracePt t="7685" x="7054850" y="1625600"/>
          <p14:tracePt t="7701" x="7099300" y="1562100"/>
          <p14:tracePt t="7718" x="7143750" y="1517650"/>
          <p14:tracePt t="7735" x="7188200" y="1465263"/>
          <p14:tracePt t="7751" x="7224713" y="1411288"/>
          <p14:tracePt t="7768" x="7251700" y="1374775"/>
          <p14:tracePt t="7785" x="7269163" y="1330325"/>
          <p14:tracePt t="7801" x="7286625" y="1303338"/>
          <p14:tracePt t="7818" x="7296150" y="1285875"/>
          <p14:tracePt t="7835" x="7304088" y="1258888"/>
          <p14:tracePt t="7851" x="7313613" y="1250950"/>
          <p14:tracePt t="7868" x="7313613" y="1241425"/>
          <p14:tracePt t="7885" x="7313613" y="1223963"/>
          <p14:tracePt t="7902" x="7323138" y="1223963"/>
          <p14:tracePt t="7918" x="7323138" y="1214438"/>
          <p14:tracePt t="8054" x="7323138" y="1231900"/>
          <p14:tracePt t="8062" x="7323138" y="1241425"/>
          <p14:tracePt t="8071" x="7323138" y="1250950"/>
          <p14:tracePt t="8073" x="7323138" y="1268413"/>
          <p14:tracePt t="8084" x="7340600" y="1285875"/>
          <p14:tracePt t="8101" x="7348538" y="1303338"/>
          <p14:tracePt t="8118" x="7348538" y="1312863"/>
          <p14:tracePt t="8135" x="7358063" y="1322388"/>
          <p14:tracePt t="8152" x="7358063" y="1330325"/>
          <p14:tracePt t="8169" x="7367588" y="1339850"/>
          <p14:tracePt t="8186" x="7367588" y="1357313"/>
          <p14:tracePt t="8203" x="7375525" y="1384300"/>
          <p14:tracePt t="8219" x="7385050" y="1393825"/>
          <p14:tracePt t="8236" x="7385050" y="1411288"/>
          <p14:tracePt t="8252" x="7394575" y="1411288"/>
          <p14:tracePt t="8269" x="7402513" y="1428750"/>
          <p14:tracePt t="8286" x="7402513" y="1438275"/>
          <p14:tracePt t="8302" x="7419975" y="1473200"/>
          <p14:tracePt t="8319" x="7429500" y="1490663"/>
          <p14:tracePt t="8336" x="7439025" y="1509713"/>
          <p14:tracePt t="8352" x="7446963" y="1527175"/>
          <p14:tracePt t="8369" x="7456488" y="1536700"/>
          <p14:tracePt t="8385" x="7466013" y="1544638"/>
          <p14:tracePt t="8402" x="7473950" y="1554163"/>
          <p14:tracePt t="8419" x="7473950" y="1571625"/>
          <p14:tracePt t="8436" x="7483475" y="1581150"/>
          <p14:tracePt t="8453" x="7491413" y="1598613"/>
          <p14:tracePt t="8469" x="7500938" y="1616075"/>
          <p14:tracePt t="8486" x="7510463" y="1625600"/>
          <p14:tracePt t="8503" x="7518400" y="1643063"/>
          <p14:tracePt t="8519" x="7527925" y="1652588"/>
          <p14:tracePt t="8536" x="7527925" y="1660525"/>
          <p14:tracePt t="8553" x="7537450" y="1670050"/>
          <p14:tracePt t="8569" x="7545388" y="1679575"/>
          <p14:tracePt t="8586" x="7545388" y="1687513"/>
          <p14:tracePt t="8602" x="7554913" y="1704975"/>
          <p14:tracePt t="8619" x="7554913" y="1724025"/>
          <p14:tracePt t="8636" x="7572375" y="1751013"/>
          <p14:tracePt t="8652" x="7572375" y="1768475"/>
          <p14:tracePt t="8669" x="7572375" y="1795463"/>
          <p14:tracePt t="8686" x="7581900" y="1830388"/>
          <p14:tracePt t="8703" x="7581900" y="1847850"/>
          <p14:tracePt t="8719" x="7581900" y="1874838"/>
          <p14:tracePt t="8736" x="7581900" y="1893888"/>
          <p14:tracePt t="8752" x="7581900" y="1919288"/>
          <p14:tracePt t="8769" x="7589838" y="1946275"/>
          <p14:tracePt t="8786" x="7589838" y="1973263"/>
          <p14:tracePt t="8803" x="7589838" y="2009775"/>
          <p14:tracePt t="8819" x="7589838" y="2036763"/>
          <p14:tracePt t="8836" x="7589838" y="2062163"/>
          <p14:tracePt t="8853" x="7589838" y="2089150"/>
          <p14:tracePt t="8869" x="7589838" y="2133600"/>
          <p14:tracePt t="8886" x="7608888" y="2179638"/>
          <p14:tracePt t="8903" x="7608888" y="2232025"/>
          <p14:tracePt t="8919" x="7608888" y="2286000"/>
          <p14:tracePt t="8936" x="7608888" y="2339975"/>
          <p14:tracePt t="8953" x="7599363" y="2393950"/>
          <p14:tracePt t="8969" x="7599363" y="2446338"/>
          <p14:tracePt t="8986" x="7599363" y="2509838"/>
          <p14:tracePt t="9003" x="7599363" y="2562225"/>
          <p14:tracePt t="9020" x="7589838" y="2598738"/>
          <p14:tracePt t="9036" x="7589838" y="2633663"/>
          <p14:tracePt t="9053" x="7589838" y="2652713"/>
          <p14:tracePt t="9069" x="7581900" y="2687638"/>
          <p14:tracePt t="9087" x="7572375" y="2724150"/>
          <p14:tracePt t="9103" x="7554913" y="2759075"/>
          <p14:tracePt t="9120" x="7545388" y="2795588"/>
          <p14:tracePt t="9136" x="7537450" y="2830513"/>
          <p14:tracePt t="9153" x="7527925" y="2847975"/>
          <p14:tracePt t="9169" x="7527925" y="2867025"/>
          <p14:tracePt t="9186" x="7518400" y="2874963"/>
          <p14:tracePt t="9203" x="7510463" y="2894013"/>
          <p14:tracePt t="9220" x="7500938" y="2919413"/>
          <p14:tracePt t="9236" x="7491413" y="2955925"/>
          <p14:tracePt t="9253" x="7473950" y="2982913"/>
          <p14:tracePt t="9270" x="7446963" y="3036888"/>
          <p14:tracePt t="9287" x="7429500" y="3081338"/>
          <p14:tracePt t="9303" x="7412038" y="3125788"/>
          <p14:tracePt t="9320" x="7385050" y="3179763"/>
          <p14:tracePt t="9336" x="7375525" y="3224213"/>
          <p14:tracePt t="9354" x="7340600" y="3286125"/>
          <p14:tracePt t="9369" x="7313613" y="3348038"/>
          <p14:tracePt t="9386" x="7286625" y="3402013"/>
          <p14:tracePt t="9403" x="7259638" y="3446463"/>
          <p14:tracePt t="9420" x="7242175" y="3473450"/>
          <p14:tracePt t="9437" x="7242175" y="3482975"/>
          <p14:tracePt t="9453" x="7232650" y="3490913"/>
          <p14:tracePt t="9526" x="7232650" y="3473450"/>
          <p14:tracePt t="9535" x="7232650" y="3455988"/>
          <p14:tracePt t="9543" x="7242175" y="3419475"/>
          <p14:tracePt t="9552" x="7251700" y="3357563"/>
          <p14:tracePt t="9554" x="7269163" y="3197225"/>
          <p14:tracePt t="9569" x="7304088" y="2973388"/>
          <p14:tracePt t="9586" x="7323138" y="2741613"/>
          <p14:tracePt t="9603" x="7348538" y="2500313"/>
          <p14:tracePt t="9619" x="7367588" y="2241550"/>
          <p14:tracePt t="9636" x="7367588" y="1955800"/>
          <p14:tracePt t="9653" x="7367588" y="1704975"/>
          <p14:tracePt t="9669" x="7340600" y="1384300"/>
          <p14:tracePt t="9686" x="7304088" y="1250950"/>
          <p14:tracePt t="9703" x="7304088" y="1179513"/>
          <p14:tracePt t="9719" x="7286625" y="1152525"/>
          <p14:tracePt t="9736" x="7286625" y="1133475"/>
          <p14:tracePt t="9753" x="7286625" y="1116013"/>
          <p14:tracePt t="9769" x="7286625" y="1108075"/>
          <p14:tracePt t="9786" x="7286625" y="1098550"/>
          <p14:tracePt t="9847" x="7277100" y="1098550"/>
          <p14:tracePt t="9862" x="7277100" y="1108075"/>
          <p14:tracePt t="9871" x="7277100" y="1116013"/>
          <p14:tracePt t="9886" x="7277100" y="1143000"/>
          <p14:tracePt t="9888" x="7277100" y="1179513"/>
          <p14:tracePt t="9903" x="7269163" y="1231900"/>
          <p14:tracePt t="9919" x="7269163" y="1295400"/>
          <p14:tracePt t="9936" x="7277100" y="1366838"/>
          <p14:tracePt t="9953" x="7304088" y="1455738"/>
          <p14:tracePt t="9970" x="7331075" y="1544638"/>
          <p14:tracePt t="9987" x="7348538" y="1598613"/>
          <p14:tracePt t="10003" x="7358063" y="1660525"/>
          <p14:tracePt t="10020" x="7358063" y="1714500"/>
          <p14:tracePt t="10036" x="7358063" y="1776413"/>
          <p14:tracePt t="10053" x="7358063" y="1847850"/>
          <p14:tracePt t="10053" x="7358063" y="1893888"/>
          <p14:tracePt t="10070" x="7358063" y="1973263"/>
          <p14:tracePt t="10086" x="7358063" y="2071688"/>
          <p14:tracePt t="10103" x="7358063" y="2179638"/>
          <p14:tracePt t="10120" x="7348538" y="2286000"/>
          <p14:tracePt t="10136" x="7331075" y="2366963"/>
          <p14:tracePt t="10153" x="7313613" y="2428875"/>
          <p14:tracePt t="10170" x="7304088" y="2473325"/>
          <p14:tracePt t="10187" x="7304088" y="2517775"/>
          <p14:tracePt t="10205" x="7286625" y="2562225"/>
          <p14:tracePt t="10221" x="7277100" y="2589213"/>
          <p14:tracePt t="10238" x="7259638" y="2625725"/>
          <p14:tracePt t="10254" x="7232650" y="2697163"/>
          <p14:tracePt t="10271" x="7205663" y="2741613"/>
          <p14:tracePt t="10288" x="7188200" y="2803525"/>
          <p14:tracePt t="10305" x="7170738" y="2847975"/>
          <p14:tracePt t="10321" x="7161213" y="2867025"/>
          <p14:tracePt t="10338" x="7143750" y="2894013"/>
          <p14:tracePt t="10354" x="7126288" y="2911475"/>
          <p14:tracePt t="10371" x="7116763" y="2938463"/>
          <p14:tracePt t="10388" x="7099300" y="2965450"/>
          <p14:tracePt t="10405" x="7081838" y="2990850"/>
          <p14:tracePt t="10421" x="7072313" y="3027363"/>
          <p14:tracePt t="10438" x="7045325" y="3054350"/>
          <p14:tracePt t="10455" x="7018338" y="3071813"/>
          <p14:tracePt t="10471" x="7000875" y="3098800"/>
          <p14:tracePt t="10488" x="6973888" y="3125788"/>
          <p14:tracePt t="10505" x="6965950" y="3133725"/>
          <p14:tracePt t="10521" x="6946900" y="3143250"/>
          <p14:tracePt t="10538" x="6938963" y="3160713"/>
          <p14:tracePt t="10555" x="6929438" y="3170238"/>
          <p14:tracePt t="10571" x="6919913" y="3179763"/>
          <p14:tracePt t="10588" x="6911975" y="3187700"/>
          <p14:tracePt t="10605" x="6884988" y="3205163"/>
          <p14:tracePt t="10622" x="6875463" y="3224213"/>
          <p14:tracePt t="10639" x="6858000" y="3232150"/>
          <p14:tracePt t="10639" x="6848475" y="3232150"/>
          <p14:tracePt t="10655" x="6823075" y="3251200"/>
          <p14:tracePt t="10672" x="6813550" y="3259138"/>
          <p14:tracePt t="10688" x="6777038" y="3268663"/>
          <p14:tracePt t="10705" x="6759575" y="3268663"/>
          <p14:tracePt t="10722" x="6715125" y="3276600"/>
          <p14:tracePt t="10738" x="6680200" y="3276600"/>
          <p14:tracePt t="10755" x="6634163" y="3276600"/>
          <p14:tracePt t="10771" x="6572250" y="3276600"/>
          <p14:tracePt t="10788" x="6527800" y="3276600"/>
          <p14:tracePt t="10805" x="6510338" y="3276600"/>
          <p14:tracePt t="10821" x="6491288" y="3276600"/>
          <p14:tracePt t="10838" x="6465888" y="3276600"/>
          <p14:tracePt t="10855" x="6429375" y="3276600"/>
          <p14:tracePt t="10872" x="6394450" y="3276600"/>
          <p14:tracePt t="10888" x="6348413" y="3286125"/>
          <p14:tracePt t="10905" x="6286500" y="3286125"/>
          <p14:tracePt t="10921" x="6224588" y="3286125"/>
          <p14:tracePt t="10939" x="6161088" y="3295650"/>
          <p14:tracePt t="10955" x="6099175" y="3295650"/>
          <p14:tracePt t="10972" x="6062663" y="3295650"/>
          <p14:tracePt t="10988" x="6045200" y="3295650"/>
          <p14:tracePt t="11005" x="6027738" y="3295650"/>
          <p14:tracePt t="11022" x="6018213" y="3295650"/>
          <p14:tracePt t="11039" x="5983288" y="3295650"/>
          <p14:tracePt t="11055" x="5911850" y="3322638"/>
          <p14:tracePt t="11072" x="5857875" y="3330575"/>
          <p14:tracePt t="11088" x="5786438" y="3357563"/>
          <p14:tracePt t="11105" x="5751513" y="3367088"/>
          <p14:tracePt t="11122" x="5724525" y="3384550"/>
          <p14:tracePt t="11139" x="5705475" y="3384550"/>
          <p14:tracePt t="11155" x="5688013" y="3394075"/>
          <p14:tracePt t="11172" x="5670550" y="3411538"/>
          <p14:tracePt t="11188" x="5643563" y="3429000"/>
          <p14:tracePt t="11205" x="5608638" y="3446463"/>
          <p14:tracePt t="11222" x="5562600" y="3465513"/>
          <p14:tracePt t="11239" x="5500688" y="3490913"/>
          <p14:tracePt t="11256" x="5456238" y="3509963"/>
          <p14:tracePt t="11272" x="5419725" y="3517900"/>
          <p14:tracePt t="11289" x="5384800" y="3527425"/>
          <p14:tracePt t="11305" x="5367338" y="3536950"/>
          <p14:tracePt t="11322" x="5340350" y="3544888"/>
          <p14:tracePt t="11339" x="5313363" y="3554413"/>
          <p14:tracePt t="11356" x="5276850" y="3571875"/>
          <p14:tracePt t="11372" x="5251450" y="3581400"/>
          <p14:tracePt t="11389" x="5224463" y="3589338"/>
          <p14:tracePt t="11425" x="5241925" y="3589338"/>
          <p14:tracePt t="11427" x="5251450" y="3581400"/>
          <p14:tracePt t="11439" x="5251450" y="3536950"/>
          <p14:tracePt t="12015" x="5251450" y="3581400"/>
          <p14:tracePt t="12024" x="5251450" y="3652838"/>
          <p14:tracePt t="12031" x="5251450" y="3714750"/>
          <p14:tracePt t="12039" x="5224463" y="3803650"/>
          <p14:tracePt t="12047" x="5180013" y="3956050"/>
          <p14:tracePt t="12056" x="5126038" y="4098925"/>
          <p14:tracePt t="12072" x="5062538" y="4241800"/>
          <p14:tracePt t="12089" x="4983163" y="4456113"/>
          <p14:tracePt t="12106" x="4867275" y="4660900"/>
          <p14:tracePt t="12124" x="4803775" y="4759325"/>
          <p14:tracePt t="12140" x="4786313" y="4795838"/>
          <p14:tracePt t="12156" x="4776788" y="4822825"/>
          <p14:tracePt t="12173" x="4776788" y="4830763"/>
          <p14:tracePt t="12189" x="4776788" y="4840288"/>
          <p14:tracePt t="12206" x="4776788" y="4848225"/>
          <p14:tracePt t="12223" x="4751388" y="4884738"/>
          <p14:tracePt t="12239" x="4732338" y="4911725"/>
          <p14:tracePt t="12256" x="4705350" y="4938713"/>
          <p14:tracePt t="12273" x="4670425" y="4965700"/>
          <p14:tracePt t="12289" x="4643438" y="5010150"/>
          <p14:tracePt t="12306" x="4616450" y="5027613"/>
          <p14:tracePt t="12323" x="4581525" y="5054600"/>
          <p14:tracePt t="12340" x="4545013" y="5081588"/>
          <p14:tracePt t="12356" x="4491038" y="5099050"/>
          <p14:tracePt t="12373" x="4429125" y="5133975"/>
          <p14:tracePt t="12390" x="4340225" y="5170488"/>
          <p14:tracePt t="12406" x="4214813" y="5214938"/>
          <p14:tracePt t="12423" x="4089400" y="5241925"/>
          <p14:tracePt t="12440" x="3983038" y="5268913"/>
          <p14:tracePt t="12456" x="3902075" y="5286375"/>
          <p14:tracePt t="12473" x="3830638" y="5313363"/>
          <p14:tracePt t="12490" x="3751263" y="5340350"/>
          <p14:tracePt t="12506" x="3670300" y="5367338"/>
          <p14:tracePt t="12523" x="3616325" y="5384800"/>
          <p14:tracePt t="12540" x="3562350" y="5402263"/>
          <p14:tracePt t="12556" x="3544888" y="5419725"/>
          <p14:tracePt t="12573" x="3509963" y="5438775"/>
          <p14:tracePt t="12590" x="3455988" y="5465763"/>
          <p14:tracePt t="12607" x="3402013" y="5483225"/>
          <p14:tracePt t="12624" x="3340100" y="5510213"/>
          <p14:tracePt t="12641" x="3286125" y="5527675"/>
          <p14:tracePt t="12657" x="3224213" y="5545138"/>
          <p14:tracePt t="12674" x="3160713" y="5572125"/>
          <p14:tracePt t="12691" x="3108325" y="5599113"/>
          <p14:tracePt t="12707" x="3044825" y="5626100"/>
          <p14:tracePt t="12724" x="3009900" y="5634038"/>
          <p14:tracePt t="12741" x="2990850" y="5643563"/>
          <p14:tracePt t="12758" x="2973388" y="5643563"/>
          <p14:tracePt t="12774" x="2928938" y="5670550"/>
          <p14:tracePt t="12791" x="2894013" y="5697538"/>
          <p14:tracePt t="12808" x="2857500" y="5732463"/>
          <p14:tracePt t="12824" x="2813050" y="5759450"/>
          <p14:tracePt t="12841" x="2768600" y="5786438"/>
          <p14:tracePt t="12858" x="2732088" y="5813425"/>
          <p14:tracePt t="12874" x="2679700" y="5867400"/>
          <p14:tracePt t="12892" x="2660650" y="5875338"/>
          <p14:tracePt t="12908" x="2633663" y="5902325"/>
          <p14:tracePt t="12924" x="2625725" y="5919788"/>
          <p14:tracePt t="12941" x="2616200" y="5938838"/>
          <p14:tracePt t="12957" x="2608263" y="5956300"/>
          <p14:tracePt t="12957" x="2608263" y="5965825"/>
          <p14:tracePt t="12975" x="2598738" y="5973763"/>
          <p14:tracePt t="12991" x="2562225" y="6018213"/>
          <p14:tracePt t="13008" x="2562225" y="6037263"/>
          <p14:tracePt t="13024" x="2554288" y="6045200"/>
          <p14:tracePt t="13041" x="2554288" y="6062663"/>
          <p14:tracePt t="13112" x="2554288" y="6072188"/>
          <p14:tracePt t="13152" x="2554288" y="6081713"/>
          <p14:tracePt t="13191" x="2554288" y="6089650"/>
          <p14:tracePt t="13208" x="2554288" y="6099175"/>
          <p14:tracePt t="13312" x="2562225" y="6099175"/>
          <p14:tracePt t="13319" x="2571750" y="6099175"/>
          <p14:tracePt t="13335" x="2581275" y="6099175"/>
          <p14:tracePt t="13343" x="2589213" y="6099175"/>
          <p14:tracePt t="13346" x="2598738" y="6099175"/>
          <p14:tracePt t="13357" x="2616200" y="6099175"/>
          <p14:tracePt t="13392" x="2625725" y="6099175"/>
          <p14:tracePt t="13456" x="2625725" y="6108700"/>
          <p14:tracePt t="13464" x="2633663" y="6108700"/>
          <p14:tracePt t="13647" x="2643188" y="6108700"/>
          <p14:tracePt t="13697" x="2652713" y="6108700"/>
          <p14:tracePt t="13768" x="2660650" y="6108700"/>
          <p14:tracePt t="13775" x="2670175" y="6108700"/>
          <p14:tracePt t="13791" x="2679700" y="6108700"/>
          <p14:tracePt t="13831" x="2687638" y="6108700"/>
          <p14:tracePt t="13936" x="2697163" y="6108700"/>
          <p14:tracePt t="13960" x="2705100" y="6108700"/>
          <p14:tracePt t="13985" x="2714625" y="6099175"/>
          <p14:tracePt t="14000" x="2724150" y="6099175"/>
          <p14:tracePt t="14032" x="2732088" y="6099175"/>
          <p14:tracePt t="14047" x="2732088" y="6089650"/>
          <p14:tracePt t="14049" x="2751138" y="6089650"/>
          <p14:tracePt t="14096" x="2759075" y="6089650"/>
          <p14:tracePt t="14201" x="2759075" y="6099175"/>
          <p14:tracePt t="14233" x="2768600" y="6099175"/>
          <p14:tracePt t="14377" x="2776538" y="6099175"/>
          <p14:tracePt t="20137" x="2768600" y="6089650"/>
          <p14:tracePt t="20144" x="2768600" y="6081713"/>
          <p14:tracePt t="20160" x="2768600" y="6072188"/>
          <p14:tracePt t="20167" x="2768600" y="6062663"/>
          <p14:tracePt t="20184" x="2768600" y="6045200"/>
          <p14:tracePt t="20197" x="2759075" y="6045200"/>
          <p14:tracePt t="20199" x="2751138" y="6037263"/>
          <p14:tracePt t="20214" x="2751138" y="6027738"/>
          <p14:tracePt t="20230" x="2751138" y="6010275"/>
          <p14:tracePt t="21288" x="2751138" y="6018213"/>
          <p14:tracePt t="21462" x="2751138" y="6027738"/>
          <p14:tracePt t="21526" x="2751138" y="6037263"/>
          <p14:tracePt t="21608" x="2751138" y="6045200"/>
          <p14:tracePt t="23374" x="2768600" y="6045200"/>
          <p14:tracePt t="23374" x="2786063" y="6037263"/>
          <p14:tracePt t="23392" x="2795588" y="6018213"/>
          <p14:tracePt t="23393" x="2830513" y="6010275"/>
          <p14:tracePt t="23399" x="2901950" y="5965825"/>
          <p14:tracePt t="23415" x="2973388" y="5911850"/>
          <p14:tracePt t="23432" x="3054350" y="5857875"/>
          <p14:tracePt t="23449" x="3143250" y="5759450"/>
          <p14:tracePt t="23466" x="3402013" y="5572125"/>
          <p14:tracePt t="23482" x="3867150" y="5303838"/>
          <p14:tracePt t="23499" x="4419600" y="4991100"/>
          <p14:tracePt t="23516" x="4983163" y="4670425"/>
          <p14:tracePt t="23533" x="5330825" y="4438650"/>
          <p14:tracePt t="23549" x="5465763" y="4322763"/>
          <p14:tracePt t="23566" x="5589588" y="4133850"/>
          <p14:tracePt t="23583" x="5661025" y="4017963"/>
          <p14:tracePt t="23599" x="5776913" y="3857625"/>
          <p14:tracePt t="23616" x="5867400" y="3724275"/>
          <p14:tracePt t="23633" x="5946775" y="3598863"/>
          <p14:tracePt t="23649" x="6018213" y="3490913"/>
          <p14:tracePt t="23666" x="6072188" y="3384550"/>
          <p14:tracePt t="23683" x="6116638" y="3286125"/>
          <p14:tracePt t="23700" x="6143625" y="3197225"/>
          <p14:tracePt t="23716" x="6153150" y="3116263"/>
          <p14:tracePt t="23733" x="6180138" y="3027363"/>
          <p14:tracePt t="23749" x="6188075" y="2919413"/>
          <p14:tracePt t="23766" x="6205538" y="2803525"/>
          <p14:tracePt t="23783" x="6205538" y="2751138"/>
          <p14:tracePt t="23799" x="6205538" y="2697163"/>
          <p14:tracePt t="23816" x="6205538" y="2670175"/>
          <p14:tracePt t="23833" x="6205538" y="2633663"/>
          <p14:tracePt t="23850" x="6205538" y="2616200"/>
          <p14:tracePt t="23866" x="6205538" y="2562225"/>
          <p14:tracePt t="23883" x="6205538" y="2509838"/>
          <p14:tracePt t="23899" x="6232525" y="2446338"/>
          <p14:tracePt t="23916" x="6259513" y="2366963"/>
          <p14:tracePt t="23933" x="6276975" y="2303463"/>
          <p14:tracePt t="23950" x="6340475" y="2197100"/>
          <p14:tracePt t="23966" x="6384925" y="2116138"/>
          <p14:tracePt t="23983" x="6419850" y="2036763"/>
          <p14:tracePt t="24000" x="6473825" y="1955800"/>
          <p14:tracePt t="24017" x="6518275" y="1884363"/>
          <p14:tracePt t="24033" x="6562725" y="1812925"/>
          <p14:tracePt t="24050" x="6599238" y="1758950"/>
          <p14:tracePt t="24067" x="6626225" y="1704975"/>
          <p14:tracePt t="24083" x="6661150" y="1660525"/>
          <p14:tracePt t="24100" x="6688138" y="1616075"/>
          <p14:tracePt t="24116" x="6724650" y="1571625"/>
          <p14:tracePt t="24133" x="6742113" y="1536700"/>
          <p14:tracePt t="24150" x="6804025" y="1455738"/>
          <p14:tracePt t="24167" x="6813550" y="1401763"/>
          <p14:tracePt t="24183" x="6831013" y="1374775"/>
          <p14:tracePt t="24200" x="6848475" y="1330325"/>
          <p14:tracePt t="24216" x="6875463" y="1295400"/>
          <p14:tracePt t="24233" x="6884988" y="1250950"/>
          <p14:tracePt t="24250" x="6902450" y="1204913"/>
          <p14:tracePt t="24267" x="6919913" y="1169988"/>
          <p14:tracePt t="24283" x="6919913" y="1133475"/>
          <p14:tracePt t="24300" x="6919913" y="1089025"/>
          <p14:tracePt t="24317" x="6919913" y="1062038"/>
          <p14:tracePt t="24333" x="6919913" y="1054100"/>
          <p14:tracePt t="24350" x="6894513" y="1017588"/>
          <p14:tracePt t="24368" x="6884988" y="1000125"/>
          <p14:tracePt t="24384" x="6867525" y="990600"/>
          <p14:tracePt t="24401" x="6831013" y="965200"/>
          <p14:tracePt t="24418" x="6777038" y="938213"/>
          <p14:tracePt t="24435" x="6697663" y="901700"/>
          <p14:tracePt t="24450" x="6572250" y="874713"/>
          <p14:tracePt t="24468" x="6456363" y="857250"/>
          <p14:tracePt t="24484" x="6375400" y="857250"/>
          <p14:tracePt t="24501" x="6348413" y="857250"/>
          <p14:tracePt t="24517" x="6323013" y="857250"/>
          <p14:tracePt t="24534" x="6296025" y="857250"/>
          <p14:tracePt t="24551" x="6259513" y="866775"/>
          <p14:tracePt t="24568" x="6232525" y="884238"/>
          <p14:tracePt t="24584" x="6188075" y="901700"/>
          <p14:tracePt t="24601" x="6126163" y="928688"/>
          <p14:tracePt t="24618" x="6099175" y="955675"/>
          <p14:tracePt t="24634" x="6081713" y="982663"/>
          <p14:tracePt t="24651" x="6072188" y="1009650"/>
          <p14:tracePt t="24667" x="6062663" y="1036638"/>
          <p14:tracePt t="24684" x="6062663" y="1062038"/>
          <p14:tracePt t="24701" x="6054725" y="1116013"/>
          <p14:tracePt t="24718" x="6045200" y="1152525"/>
          <p14:tracePt t="24734" x="6037263" y="1231900"/>
          <p14:tracePt t="24751" x="6027738" y="1295400"/>
          <p14:tracePt t="24768" x="6027738" y="1339850"/>
          <p14:tracePt t="24784" x="6027738" y="1374775"/>
          <p14:tracePt t="24801" x="6037263" y="1411288"/>
          <p14:tracePt t="24818" x="6054725" y="1473200"/>
          <p14:tracePt t="24834" x="6099175" y="1544638"/>
          <p14:tracePt t="24851" x="6170613" y="1598613"/>
          <p14:tracePt t="24868" x="6232525" y="1660525"/>
          <p14:tracePt t="24884" x="6330950" y="1704975"/>
          <p14:tracePt t="24901" x="6465888" y="1758950"/>
          <p14:tracePt t="24918" x="6554788" y="1785938"/>
          <p14:tracePt t="24918" x="6616700" y="1785938"/>
          <p14:tracePt t="24934" x="6697663" y="1785938"/>
          <p14:tracePt t="24951" x="6742113" y="1785938"/>
          <p14:tracePt t="24968" x="6777038" y="1758950"/>
          <p14:tracePt t="24984" x="6786563" y="1741488"/>
          <p14:tracePt t="25001" x="6796088" y="1731963"/>
          <p14:tracePt t="25018" x="6796088" y="1714500"/>
          <p14:tracePt t="25035" x="6786563" y="1714500"/>
          <p14:tracePt t="25051" x="6759575" y="1714500"/>
          <p14:tracePt t="25069" x="6715125" y="1714500"/>
          <p14:tracePt t="25084" x="6653213" y="1714500"/>
          <p14:tracePt t="25101" x="6572250" y="1714500"/>
          <p14:tracePt t="25118" x="6527800" y="1714500"/>
          <p14:tracePt t="25135" x="6510338" y="1714500"/>
          <p14:tracePt t="25151" x="6473825" y="1731963"/>
          <p14:tracePt t="25168" x="6438900" y="1758950"/>
          <p14:tracePt t="25184" x="6402388" y="1785938"/>
          <p14:tracePt t="25201" x="6348413" y="1830388"/>
          <p14:tracePt t="25218" x="6276975" y="1901825"/>
          <p14:tracePt t="25234" x="6215063" y="1965325"/>
          <p14:tracePt t="25251" x="6143625" y="2054225"/>
          <p14:tracePt t="25268" x="6062663" y="2152650"/>
          <p14:tracePt t="25285" x="5973763" y="2224088"/>
          <p14:tracePt t="25301" x="5857875" y="2384425"/>
          <p14:tracePt t="25318" x="5795963" y="2465388"/>
          <p14:tracePt t="25335" x="5751513" y="2536825"/>
          <p14:tracePt t="25352" x="5705475" y="2598738"/>
          <p14:tracePt t="25368" x="5653088" y="2670175"/>
          <p14:tracePt t="25385" x="5589588" y="2724150"/>
          <p14:tracePt t="25401" x="5483225" y="2803525"/>
          <p14:tracePt t="25418" x="5384800" y="2901950"/>
          <p14:tracePt t="25435" x="5276850" y="2973388"/>
          <p14:tracePt t="25451" x="5214938" y="3036888"/>
          <p14:tracePt t="25468" x="5153025" y="3089275"/>
          <p14:tracePt t="25485" x="5108575" y="3133725"/>
          <p14:tracePt t="25501" x="5045075" y="3179763"/>
          <p14:tracePt t="25519" x="5000625" y="3232150"/>
          <p14:tracePt t="25535" x="4946650" y="3276600"/>
          <p14:tracePt t="25551" x="4867275" y="3330575"/>
          <p14:tracePt t="25568" x="4840288" y="3367088"/>
          <p14:tracePt t="25585" x="4822825" y="3394075"/>
          <p14:tracePt t="25601" x="4803775" y="3419475"/>
          <p14:tracePt t="25618" x="4786313" y="3438525"/>
          <p14:tracePt t="25635" x="4759325" y="3455988"/>
          <p14:tracePt t="25651" x="4724400" y="3490913"/>
          <p14:tracePt t="25669" x="4697413" y="3517900"/>
          <p14:tracePt t="25685" x="4660900" y="3554413"/>
          <p14:tracePt t="25702" x="4625975" y="3571875"/>
          <p14:tracePt t="25718" x="4616450" y="3581400"/>
          <p14:tracePt t="25735" x="4608513" y="3581400"/>
          <p14:tracePt t="25752" x="4598988" y="3589338"/>
          <p14:tracePt t="25768" x="4589463" y="3598863"/>
          <p14:tracePt t="25785" x="4572000" y="3608388"/>
          <p14:tracePt t="25802" x="4545013" y="3625850"/>
          <p14:tracePt t="25818" x="4537075" y="3625850"/>
          <p14:tracePt t="25859" x="4537075" y="3616325"/>
          <p14:tracePt t="25863" x="4554538" y="3589338"/>
          <p14:tracePt t="25874" x="4589463" y="3527425"/>
          <p14:tracePt t="25884" x="4608513" y="3500438"/>
          <p14:tracePt t="26223" x="4608513" y="3509963"/>
          <p14:tracePt t="26230" x="4608513" y="3517900"/>
          <p14:tracePt t="26238" x="4608513" y="3527425"/>
          <p14:tracePt t="26246" x="4598988" y="3536950"/>
          <p14:tracePt t="26253" x="4572000" y="3571875"/>
          <p14:tracePt t="26268" x="4537075" y="3598863"/>
          <p14:tracePt t="26285" x="4491038" y="3625850"/>
          <p14:tracePt t="26303" x="4483100" y="3633788"/>
          <p14:tracePt t="26319" x="4473575" y="3652838"/>
          <p14:tracePt t="26336" x="4456113" y="3687763"/>
          <p14:tracePt t="26353" x="4456113" y="3697288"/>
          <p14:tracePt t="26369" x="4438650" y="3724275"/>
          <p14:tracePt t="26386" x="4419600" y="3768725"/>
          <p14:tracePt t="26403" x="4384675" y="3803650"/>
          <p14:tracePt t="26419" x="4348163" y="3857625"/>
          <p14:tracePt t="26436" x="4313238" y="3919538"/>
          <p14:tracePt t="26453" x="4286250" y="3973513"/>
          <p14:tracePt t="26469" x="4251325" y="4037013"/>
          <p14:tracePt t="26486" x="4224338" y="4089400"/>
          <p14:tracePt t="26503" x="4187825" y="4143375"/>
          <p14:tracePt t="26519" x="4152900" y="4197350"/>
          <p14:tracePt t="26536" x="4089400" y="4251325"/>
          <p14:tracePt t="26553" x="4027488" y="4330700"/>
          <p14:tracePt t="26569" x="3990975" y="4367213"/>
          <p14:tracePt t="26586" x="3965575" y="4402138"/>
          <p14:tracePt t="26603" x="3929063" y="4429125"/>
          <p14:tracePt t="26619" x="3894138" y="4456113"/>
          <p14:tracePt t="26636" x="3867150" y="4483100"/>
          <p14:tracePt t="26652" x="3840163" y="4510088"/>
          <p14:tracePt t="26669" x="3741738" y="4598988"/>
          <p14:tracePt t="26687" x="3660775" y="4670425"/>
          <p14:tracePt t="26703" x="3581400" y="4741863"/>
          <p14:tracePt t="26719" x="3490913" y="4840288"/>
          <p14:tracePt t="26736" x="3446463" y="4867275"/>
          <p14:tracePt t="26753" x="3402013" y="4884738"/>
          <p14:tracePt t="26769" x="3384550" y="4902200"/>
          <p14:tracePt t="26787" x="3367088" y="4929188"/>
          <p14:tracePt t="26803" x="3313113" y="4983163"/>
          <p14:tracePt t="26820" x="3268663" y="5045075"/>
          <p14:tracePt t="26836" x="3232150" y="5116513"/>
          <p14:tracePt t="26853" x="3170238" y="5205413"/>
          <p14:tracePt t="26870" x="3116263" y="5295900"/>
          <p14:tracePt t="26887" x="3108325" y="5313363"/>
          <p14:tracePt t="26903" x="3108325" y="5322888"/>
          <p14:tracePt t="26967" x="3098800" y="5322888"/>
          <p14:tracePt t="26975" x="3098800" y="5340350"/>
          <p14:tracePt t="26990" x="3098800" y="5348288"/>
          <p14:tracePt t="26993" x="3089275" y="5357813"/>
          <p14:tracePt t="27002" x="3089275" y="5367338"/>
          <p14:tracePt t="27019" x="3071813" y="5375275"/>
          <p14:tracePt t="27035" x="3071813" y="5384800"/>
          <p14:tracePt t="27052" x="3071813" y="5394325"/>
          <p14:tracePt t="27069" x="3062288" y="5402263"/>
          <p14:tracePt t="27085" x="3044825" y="5429250"/>
          <p14:tracePt t="27103" x="3009900" y="5456238"/>
          <p14:tracePt t="27119" x="2965450" y="5491163"/>
          <p14:tracePt t="27136" x="2919413" y="5537200"/>
          <p14:tracePt t="27152" x="2894013" y="5572125"/>
          <p14:tracePt t="27169" x="2867025" y="5608638"/>
          <p14:tracePt t="27186" x="2840038" y="5634038"/>
          <p14:tracePt t="27203" x="2822575" y="5643563"/>
          <p14:tracePt t="27219" x="2813050" y="5661025"/>
          <p14:tracePt t="27236" x="2803525" y="5670550"/>
          <p14:tracePt t="27272" x="2795588" y="5670550"/>
          <p14:tracePt t="27275" x="2786063" y="5688013"/>
          <p14:tracePt t="27286" x="2776538" y="5697538"/>
          <p14:tracePt t="27302" x="2768600" y="5697538"/>
          <p14:tracePt t="27319" x="2768600" y="5715000"/>
          <p14:tracePt t="27336" x="2759075" y="5715000"/>
          <p14:tracePt t="27352" x="2759075" y="5732463"/>
          <p14:tracePt t="27369" x="2741613" y="5751513"/>
          <p14:tracePt t="27386" x="2724150" y="5768975"/>
          <p14:tracePt t="27402" x="2724150" y="5776913"/>
          <p14:tracePt t="27419" x="2714625" y="5786438"/>
          <p14:tracePt t="27436" x="2714625" y="5795963"/>
          <p14:tracePt t="27453" x="2714625" y="5803900"/>
          <p14:tracePt t="27496" x="2705100" y="5803900"/>
          <p14:tracePt t="27509" x="2705100" y="5813425"/>
          <p14:tracePt t="27527" x="2705100" y="5822950"/>
          <p14:tracePt t="27542" x="2705100" y="5830888"/>
          <p14:tracePt t="27546" x="2697163" y="5830888"/>
          <p14:tracePt t="27576" x="2697163" y="5840413"/>
          <p14:tracePt t="27623" x="2687638" y="5840413"/>
          <p14:tracePt t="27630" x="2687638" y="5848350"/>
          <p14:tracePt t="27638" x="2687638" y="5857875"/>
          <p14:tracePt t="27696" x="2687638" y="5867400"/>
          <p14:tracePt t="27815" x="2687638" y="5884863"/>
          <p14:tracePt t="27840" x="2687638" y="5894388"/>
          <p14:tracePt t="27872" x="2687638" y="5902325"/>
          <p14:tracePt t="27879" x="2697163" y="5902325"/>
          <p14:tracePt t="27951" x="2697163" y="5911850"/>
          <p14:tracePt t="27959" x="2705100" y="5911850"/>
          <p14:tracePt t="27984" x="2705100" y="5919788"/>
          <p14:tracePt t="28007" x="2714625" y="5919788"/>
          <p14:tracePt t="28063" x="2732088" y="5929313"/>
          <p14:tracePt t="28087" x="2741613" y="5929313"/>
          <p14:tracePt t="28096" x="2741613" y="5938838"/>
          <p14:tracePt t="28111" x="2751138" y="5938838"/>
          <p14:tracePt t="28152" x="2759075" y="5938838"/>
          <p14:tracePt t="28167" x="2768600" y="5938838"/>
          <p14:tracePt t="28199" x="2776538" y="5938838"/>
          <p14:tracePt t="28263" x="2786063" y="5938838"/>
          <p14:tracePt t="28271" x="2795588" y="5938838"/>
          <p14:tracePt t="28311" x="2803525" y="5938838"/>
          <p14:tracePt t="28320" x="2813050" y="5938838"/>
          <p14:tracePt t="28326" x="2822575" y="5938838"/>
          <p14:tracePt t="28342" x="2830513" y="5938838"/>
          <p14:tracePt t="28368" x="2840038" y="5938838"/>
          <p14:tracePt t="28377" x="2847975" y="5929313"/>
          <p14:tracePt t="28389" x="2857500" y="5919788"/>
          <p14:tracePt t="28404" x="2867025" y="5919788"/>
          <p14:tracePt t="28406" x="2867025" y="5902325"/>
          <p14:tracePt t="28455" x="2867025" y="5894388"/>
          <p14:tracePt t="28479" x="2867025" y="5884863"/>
          <p14:tracePt t="28487" x="2867025" y="5875338"/>
          <p14:tracePt t="28512" x="2867025" y="5867400"/>
          <p14:tracePt t="28535" x="2867025" y="5857875"/>
          <p14:tracePt t="28543" x="2867025" y="5848350"/>
          <p14:tracePt t="28663" x="2867025" y="5840413"/>
          <p14:tracePt t="28687" x="2867025" y="5830888"/>
          <p14:tracePt t="28695" x="2867025" y="5822950"/>
          <p14:tracePt t="28720" x="2867025" y="5813425"/>
          <p14:tracePt t="28791" x="2867025" y="5803900"/>
          <p14:tracePt t="28816" x="2867025" y="5795963"/>
          <p14:tracePt t="28823" x="2867025" y="5786438"/>
          <p14:tracePt t="28831" x="2857500" y="5786438"/>
          <p14:tracePt t="28839" x="2857500" y="5776913"/>
          <p14:tracePt t="28854" x="2857500" y="5768975"/>
          <p14:tracePt t="28856" x="2857500" y="5751513"/>
          <p14:tracePt t="28975" x="2847975" y="5751513"/>
          <p14:tracePt t="28982" x="2847975" y="5741988"/>
          <p14:tracePt t="29015" x="2840038" y="5732463"/>
          <p14:tracePt t="29032" x="2830513" y="5732463"/>
          <p14:tracePt t="29127" x="2830513" y="5724525"/>
          <p14:tracePt t="29160" x="2822575" y="5724525"/>
          <p14:tracePt t="29183" x="2813050" y="5724525"/>
          <p14:tracePt t="29247" x="2803525" y="5724525"/>
          <p14:tracePt t="29255" x="2795588" y="5724525"/>
          <p14:tracePt t="29304" x="2786063" y="5724525"/>
          <p14:tracePt t="29336" x="2776538" y="5724525"/>
          <p14:tracePt t="29351" x="2768600" y="5724525"/>
          <p14:tracePt t="29383" x="2759075" y="5724525"/>
          <p14:tracePt t="29479" x="2751138" y="5724525"/>
          <p14:tracePt t="29520" x="2741613" y="5724525"/>
          <p14:tracePt t="29552" x="2732088" y="5724525"/>
          <p14:tracePt t="29606" x="2724150" y="5724525"/>
          <p14:tracePt t="29614" x="2724150" y="5732463"/>
          <p14:tracePt t="29623" x="2714625" y="5732463"/>
          <p14:tracePt t="29637" x="2705100" y="5741988"/>
          <p14:tracePt t="29639" x="2697163" y="5759450"/>
          <p14:tracePt t="29654" x="2697163" y="5768975"/>
          <p14:tracePt t="29671" x="2687638" y="5795963"/>
          <p14:tracePt t="29688" x="2679700" y="5803900"/>
          <p14:tracePt t="29704" x="2679700" y="5813425"/>
          <p14:tracePt t="29721" x="2679700" y="5822950"/>
          <p14:tracePt t="29738" x="2679700" y="5830888"/>
          <p14:tracePt t="29755" x="2679700" y="5840413"/>
          <p14:tracePt t="29771" x="2679700" y="5848350"/>
          <p14:tracePt t="29788" x="2679700" y="5857875"/>
          <p14:tracePt t="29804" x="2679700" y="5867400"/>
          <p14:tracePt t="29847" x="2679700" y="5875338"/>
          <p14:tracePt t="29895" x="2679700" y="5884863"/>
          <p14:tracePt t="29998" x="2697163" y="5884863"/>
          <p14:tracePt t="30078" x="2705100" y="5884863"/>
          <p14:tracePt t="30118" x="2705100" y="5875338"/>
          <p14:tracePt t="30128" x="2714625" y="5875338"/>
          <p14:tracePt t="30134" x="2724150" y="5875338"/>
          <p14:tracePt t="30138" x="2741613" y="5875338"/>
          <p14:tracePt t="30155" x="2776538" y="5875338"/>
          <p14:tracePt t="30172" x="2813050" y="5875338"/>
          <p14:tracePt t="30188" x="2830513" y="5875338"/>
          <p14:tracePt t="30224" x="2840038" y="5875338"/>
          <p14:tracePt t="30226" x="2847975" y="5867400"/>
          <p14:tracePt t="30238" x="2847975" y="5857875"/>
          <p14:tracePt t="30255" x="2857500" y="5857875"/>
          <p14:tracePt t="30272" x="2867025" y="5848350"/>
          <p14:tracePt t="30320" x="2874963" y="5848350"/>
          <p14:tracePt t="30322" x="2874963" y="5840413"/>
          <p14:tracePt t="30338" x="2894013" y="5840413"/>
          <p14:tracePt t="30355" x="2911475" y="5840413"/>
          <p14:tracePt t="30355" x="2919413" y="5840413"/>
          <p14:tracePt t="30384" x="2928938" y="5840413"/>
          <p14:tracePt t="30406" x="2938463" y="5840413"/>
          <p14:tracePt t="30456" x="2946400" y="5840413"/>
          <p14:tracePt t="30518" x="2955925" y="5840413"/>
          <p14:tracePt t="30678" x="2965450" y="5840413"/>
          <p14:tracePt t="30688" x="2973388" y="5840413"/>
          <p14:tracePt t="30719" x="2982913" y="5840413"/>
          <p14:tracePt t="30742" x="2990850" y="5840413"/>
          <p14:tracePt t="30750" x="3000375" y="5840413"/>
          <p14:tracePt t="30774" x="3009900" y="5830888"/>
          <p14:tracePt t="30782" x="3036888" y="5830888"/>
          <p14:tracePt t="30790" x="3044825" y="5813425"/>
          <p14:tracePt t="30798" x="3054350" y="5813425"/>
          <p14:tracePt t="30805" x="3071813" y="5795963"/>
          <p14:tracePt t="30822" x="3089275" y="5795963"/>
          <p14:tracePt t="30839" x="3098800" y="5795963"/>
          <p14:tracePt t="30885" x="3108325" y="5795963"/>
          <p14:tracePt t="30904" x="3116263" y="5795963"/>
          <p14:tracePt t="30911" x="3143250" y="5795963"/>
          <p14:tracePt t="30913" x="3170238" y="5795963"/>
          <p14:tracePt t="30922" x="3276600" y="5803900"/>
          <p14:tracePt t="30939" x="3348038" y="5813425"/>
          <p14:tracePt t="30956" x="3411538" y="5813425"/>
          <p14:tracePt t="30972" x="3429000" y="5813425"/>
          <p14:tracePt t="31231" x="3411538" y="5813425"/>
          <p14:tracePt t="31263" x="3411538" y="5822950"/>
          <p14:tracePt t="31286" x="3411538" y="5830888"/>
          <p14:tracePt t="31334" x="3411538" y="5840413"/>
          <p14:tracePt t="31338" x="3419475" y="5840413"/>
          <p14:tracePt t="31366" x="3429000" y="5840413"/>
          <p14:tracePt t="31374" x="3438525" y="5840413"/>
          <p14:tracePt t="31376" x="3446463" y="5840413"/>
          <p14:tracePt t="31389" x="3517900" y="5840413"/>
          <p14:tracePt t="31406" x="3554413" y="5840413"/>
          <p14:tracePt t="31422" x="3571875" y="5857875"/>
          <p14:tracePt t="31439" x="3581400" y="5857875"/>
          <p14:tracePt t="31535" x="3589338" y="5857875"/>
          <p14:tracePt t="31537" x="3598863" y="5857875"/>
          <p14:tracePt t="31556" x="3625850" y="5875338"/>
          <p14:tracePt t="31573" x="3633788" y="5875338"/>
          <p14:tracePt t="31878" x="3616325" y="5875338"/>
          <p14:tracePt t="31886" x="3608388" y="5875338"/>
          <p14:tracePt t="31895" x="3589338" y="5875338"/>
          <p14:tracePt t="31897" x="3571875" y="5875338"/>
          <p14:tracePt t="31906" x="3536950" y="5875338"/>
          <p14:tracePt t="31923" x="3509963" y="5875338"/>
          <p14:tracePt t="31939" x="3429000" y="5875338"/>
          <p14:tracePt t="31958" x="3402013" y="5875338"/>
          <p14:tracePt t="31974" x="3322638" y="5875338"/>
          <p14:tracePt t="31991" x="3276600" y="5875338"/>
          <p14:tracePt t="32007" x="3232150" y="5875338"/>
          <p14:tracePt t="32024" x="3179763" y="5875338"/>
          <p14:tracePt t="32040" x="3089275" y="5875338"/>
          <p14:tracePt t="32057" x="2973388" y="5840413"/>
          <p14:tracePt t="32074" x="2847975" y="5822950"/>
          <p14:tracePt t="32090" x="2741613" y="5786438"/>
          <p14:tracePt t="32107" x="2687638" y="5768975"/>
          <p14:tracePt t="32124" x="2679700" y="5759450"/>
          <p14:tracePt t="32141" x="2679700" y="5751513"/>
          <p14:tracePt t="32157" x="2732088" y="5715000"/>
          <p14:tracePt t="32175" x="2795588" y="5697538"/>
          <p14:tracePt t="32190" x="2928938" y="5661025"/>
          <p14:tracePt t="32207" x="3143250" y="5608638"/>
          <p14:tracePt t="32224" x="3544888" y="5510213"/>
          <p14:tracePt t="32241" x="3884613" y="5483225"/>
          <p14:tracePt t="32257" x="4062413" y="5429250"/>
          <p14:tracePt t="32274" x="4179888" y="5419725"/>
          <p14:tracePt t="32291" x="4241800" y="5375275"/>
          <p14:tracePt t="32308" x="4259263" y="5340350"/>
          <p14:tracePt t="32324" x="4276725" y="5268913"/>
          <p14:tracePt t="32341" x="4313238" y="5197475"/>
          <p14:tracePt t="32358" x="4402138" y="5054600"/>
          <p14:tracePt t="32375" x="4446588" y="4991100"/>
          <p14:tracePt t="32391" x="4483100" y="4929188"/>
          <p14:tracePt t="32408" x="4483100" y="4894263"/>
          <p14:tracePt t="32424" x="4483100" y="4848225"/>
          <p14:tracePt t="32441" x="4483100" y="4795838"/>
          <p14:tracePt t="32457" x="4473575" y="4776788"/>
          <p14:tracePt t="32474" x="4446588" y="4741863"/>
          <p14:tracePt t="32491" x="4429125" y="4724400"/>
          <p14:tracePt t="32507" x="4394200" y="4697413"/>
          <p14:tracePt t="32524" x="4375150" y="4687888"/>
          <p14:tracePt t="32541" x="4348163" y="4670425"/>
          <p14:tracePt t="32558" x="4313238" y="4643438"/>
          <p14:tracePt t="32574" x="4268788" y="4633913"/>
          <p14:tracePt t="32591" x="4197350" y="4598988"/>
          <p14:tracePt t="32608" x="4133850" y="4572000"/>
          <p14:tracePt t="32625" x="4017963" y="4518025"/>
          <p14:tracePt t="32641" x="3956050" y="4500563"/>
          <p14:tracePt t="32658" x="3902075" y="4473575"/>
          <p14:tracePt t="32675" x="3884613" y="4473575"/>
          <p14:tracePt t="32691" x="3867150" y="4465638"/>
          <p14:tracePt t="32708" x="3848100" y="4456113"/>
          <p14:tracePt t="32725" x="3813175" y="4456113"/>
          <p14:tracePt t="32741" x="3697288" y="4456113"/>
          <p14:tracePt t="32758" x="3598863" y="4446588"/>
          <p14:tracePt t="32774" x="3536950" y="4429125"/>
          <p14:tracePt t="32791" x="3473450" y="4411663"/>
          <p14:tracePt t="32808" x="3419475" y="4394200"/>
          <p14:tracePt t="32824" x="3348038" y="4384675"/>
          <p14:tracePt t="32841" x="3295650" y="4367213"/>
          <p14:tracePt t="32858" x="3214688" y="4348163"/>
          <p14:tracePt t="32875" x="3125788" y="4348163"/>
          <p14:tracePt t="32891" x="3027363" y="4303713"/>
          <p14:tracePt t="32908" x="2938463" y="4268788"/>
          <p14:tracePt t="32924" x="2847975" y="4251325"/>
          <p14:tracePt t="32924" x="2822575" y="4241800"/>
          <p14:tracePt t="32942" x="2768600" y="4214813"/>
          <p14:tracePt t="32958" x="2741613" y="4197350"/>
          <p14:tracePt t="32975" x="2679700" y="4187825"/>
          <p14:tracePt t="32991" x="2589213" y="4179888"/>
          <p14:tracePt t="33008" x="2490788" y="4160838"/>
          <p14:tracePt t="33025" x="2347913" y="4143375"/>
          <p14:tracePt t="33041" x="2259013" y="4133850"/>
          <p14:tracePt t="33058" x="2197100" y="4133850"/>
          <p14:tracePt t="33075" x="2152650" y="4133850"/>
          <p14:tracePt t="33091" x="2108200" y="4133850"/>
          <p14:tracePt t="33108" x="2062163" y="4133850"/>
          <p14:tracePt t="33125" x="2009775" y="4133850"/>
          <p14:tracePt t="33141" x="1874838" y="4133850"/>
          <p14:tracePt t="33158" x="1776413" y="4133850"/>
          <p14:tracePt t="33175" x="1687513" y="4133850"/>
          <p14:tracePt t="33192" x="1625600" y="4133850"/>
          <p14:tracePt t="33208" x="1527175" y="4133850"/>
          <p14:tracePt t="33225" x="1455738" y="4152900"/>
          <p14:tracePt t="33241" x="1366838" y="4170363"/>
          <p14:tracePt t="33258" x="1276350" y="4187825"/>
          <p14:tracePt t="33275" x="1214438" y="4197350"/>
          <p14:tracePt t="33292" x="1152525" y="4214813"/>
          <p14:tracePt t="33308" x="1089025" y="4241800"/>
          <p14:tracePt t="33325" x="1036638" y="4268788"/>
          <p14:tracePt t="33342" x="990600" y="4313238"/>
          <p14:tracePt t="33359" x="965200" y="4348163"/>
          <p14:tracePt t="33375" x="928688" y="4402138"/>
          <p14:tracePt t="33392" x="901700" y="4446588"/>
          <p14:tracePt t="33408" x="866775" y="4527550"/>
          <p14:tracePt t="33425" x="839788" y="4589463"/>
          <p14:tracePt t="33442" x="803275" y="4679950"/>
          <p14:tracePt t="33458" x="803275" y="4724400"/>
          <p14:tracePt t="33475" x="803275" y="4768850"/>
          <p14:tracePt t="33492" x="803275" y="4813300"/>
          <p14:tracePt t="33508" x="803275" y="4840288"/>
          <p14:tracePt t="33525" x="803275" y="4919663"/>
          <p14:tracePt t="33542" x="803275" y="4965700"/>
          <p14:tracePt t="33558" x="803275" y="5018088"/>
          <p14:tracePt t="33575" x="785813" y="5072063"/>
          <p14:tracePt t="33592" x="768350" y="5143500"/>
          <p14:tracePt t="33608" x="758825" y="5197475"/>
          <p14:tracePt t="33625" x="750888" y="5251450"/>
          <p14:tracePt t="33642" x="750888" y="5286375"/>
          <p14:tracePt t="33658" x="750888" y="5330825"/>
          <p14:tracePt t="33675" x="750888" y="5375275"/>
          <p14:tracePt t="33692" x="750888" y="5419725"/>
          <p14:tracePt t="33709" x="768350" y="5465763"/>
          <p14:tracePt t="33725" x="803275" y="5545138"/>
          <p14:tracePt t="33742" x="830263" y="5589588"/>
          <p14:tracePt t="33758" x="847725" y="5616575"/>
          <p14:tracePt t="33775" x="874713" y="5661025"/>
          <p14:tracePt t="33792" x="901700" y="5688013"/>
          <p14:tracePt t="33809" x="928688" y="5715000"/>
          <p14:tracePt t="33825" x="973138" y="5741988"/>
          <p14:tracePt t="33842" x="1009650" y="5768975"/>
          <p14:tracePt t="33859" x="1036638" y="5786438"/>
          <p14:tracePt t="33875" x="1062038" y="5803900"/>
          <p14:tracePt t="33892" x="1098550" y="5830888"/>
          <p14:tracePt t="33909" x="1231900" y="5911850"/>
          <p14:tracePt t="33926" x="1312863" y="5938838"/>
          <p14:tracePt t="33942" x="1366838" y="5965825"/>
          <p14:tracePt t="33959" x="1374775" y="5965825"/>
          <p14:tracePt t="33975" x="1384300" y="5965825"/>
          <p14:tracePt t="34017" x="1393825" y="5965825"/>
          <p14:tracePt t="34021" x="1401763" y="5965825"/>
          <p14:tracePt t="34031" x="1411288" y="5965825"/>
          <p14:tracePt t="34042" x="1455738" y="5965825"/>
          <p14:tracePt t="34059" x="1509713" y="5965825"/>
          <p14:tracePt t="34075" x="1589088" y="5956300"/>
          <p14:tracePt t="34092" x="1652588" y="5956300"/>
          <p14:tracePt t="34109" x="1758950" y="5929313"/>
          <p14:tracePt t="34126" x="1776413" y="5902325"/>
          <p14:tracePt t="34142" x="1785938" y="5894388"/>
          <p14:tracePt t="34159" x="1795463" y="5867400"/>
          <p14:tracePt t="34176" x="1795463" y="5848350"/>
          <p14:tracePt t="34192" x="1822450" y="5813425"/>
          <p14:tracePt t="34210" x="1857375" y="5768975"/>
          <p14:tracePt t="34225" x="1884363" y="5732463"/>
          <p14:tracePt t="34242" x="1893888" y="5697538"/>
          <p14:tracePt t="34259" x="1911350" y="5653088"/>
          <p14:tracePt t="34276" x="1938338" y="5599113"/>
          <p14:tracePt t="34292" x="1955800" y="5545138"/>
          <p14:tracePt t="34292" x="1965325" y="5510213"/>
          <p14:tracePt t="34310" x="1982788" y="5456238"/>
          <p14:tracePt t="34326" x="1990725" y="5429250"/>
          <p14:tracePt t="34342" x="2000250" y="5384800"/>
          <p14:tracePt t="34359" x="2000250" y="5367338"/>
          <p14:tracePt t="34376" x="1990725" y="5340350"/>
          <p14:tracePt t="34392" x="1982788" y="5286375"/>
          <p14:tracePt t="34409" x="1982788" y="5241925"/>
          <p14:tracePt t="34426" x="1982788" y="5214938"/>
          <p14:tracePt t="34443" x="2017713" y="5197475"/>
          <p14:tracePt t="34459" x="2098675" y="5170488"/>
          <p14:tracePt t="34476" x="2179638" y="5160963"/>
          <p14:tracePt t="34492" x="2251075" y="5160963"/>
          <p14:tracePt t="34492" x="2276475" y="5170488"/>
          <p14:tracePt t="34510" x="2295525" y="5180013"/>
          <p14:tracePt t="34526" x="2295525" y="5187950"/>
          <p14:tracePt t="34542" x="2303463" y="5187950"/>
          <p14:tracePt t="34559" x="2312988" y="5187950"/>
          <p14:tracePt t="34576" x="2330450" y="5187950"/>
          <p14:tracePt t="34592" x="2374900" y="5187950"/>
          <p14:tracePt t="34609" x="2401888" y="5187950"/>
          <p14:tracePt t="34655" x="2393950" y="5187950"/>
          <p14:tracePt t="34673" x="2384425" y="5187950"/>
          <p14:tracePt t="34676" x="2374900" y="5187950"/>
          <p14:tracePt t="34682" x="2347913" y="5187950"/>
          <p14:tracePt t="34693" x="2322513" y="5180013"/>
          <p14:tracePt t="34709" x="2322513" y="5170488"/>
          <p14:tracePt t="34726" x="2312988" y="5160963"/>
          <p14:tracePt t="34743" x="2286000" y="5143500"/>
          <p14:tracePt t="34760" x="2259013" y="5143500"/>
          <p14:tracePt t="34776" x="2214563" y="5143500"/>
          <p14:tracePt t="34793" x="2170113" y="5143500"/>
          <p14:tracePt t="34809" x="2098675" y="5143500"/>
          <p14:tracePt t="34827" x="2027238" y="5143500"/>
          <p14:tracePt t="34843" x="2000250" y="5143500"/>
          <p14:tracePt t="34860" x="1982788" y="5126038"/>
          <p14:tracePt t="34876" x="1973263" y="5126038"/>
          <p14:tracePt t="34893" x="1965325" y="5126038"/>
          <p14:tracePt t="34910" x="1928813" y="5126038"/>
          <p14:tracePt t="34927" x="1874838" y="5126038"/>
          <p14:tracePt t="34943" x="1785938" y="5126038"/>
          <p14:tracePt t="34959" x="1697038" y="5126038"/>
          <p14:tracePt t="34976" x="1633538" y="5126038"/>
          <p14:tracePt t="34993" x="1616075" y="5126038"/>
          <p14:tracePt t="35094" x="1616075" y="5116513"/>
          <p14:tracePt t="35109" x="1616075" y="5108575"/>
          <p14:tracePt t="35117" x="1616075" y="5099050"/>
          <p14:tracePt t="35126" x="1608138" y="5089525"/>
          <p14:tracePt t="35142" x="1589088" y="5062538"/>
          <p14:tracePt t="35144" x="1581150" y="5045075"/>
          <p14:tracePt t="35159" x="1562100" y="5045075"/>
          <p14:tracePt t="35214" x="1562100" y="5037138"/>
          <p14:tracePt t="35229" x="1554163" y="5027613"/>
          <p14:tracePt t="35326" x="1562100" y="5037138"/>
          <p14:tracePt t="35334" x="1571625" y="5037138"/>
          <p14:tracePt t="35342" x="1589088" y="5054600"/>
          <p14:tracePt t="35359" x="1625600" y="5081588"/>
          <p14:tracePt t="35361" x="1697038" y="5099050"/>
          <p14:tracePt t="35376" x="1731963" y="5126038"/>
          <p14:tracePt t="35392" x="1758950" y="5133975"/>
          <p14:tracePt t="35409" x="1795463" y="5143500"/>
          <p14:tracePt t="35426" x="1803400" y="5153025"/>
          <p14:tracePt t="35443" x="1803400" y="5143500"/>
          <p14:tracePt t="35478" x="1795463" y="5133975"/>
          <p14:tracePt t="36238" x="1812925" y="5133975"/>
          <p14:tracePt t="36246" x="1830388" y="5133975"/>
          <p14:tracePt t="36253" x="1847850" y="5133975"/>
          <p14:tracePt t="36260" x="1946275" y="5133975"/>
          <p14:tracePt t="36277" x="2054225" y="5143500"/>
          <p14:tracePt t="36294" x="2089150" y="5143500"/>
          <p14:tracePt t="36334" x="2098675" y="5143500"/>
          <p14:tracePt t="36343" x="2108200" y="5143500"/>
          <p14:tracePt t="36360" x="2143125" y="5143500"/>
          <p14:tracePt t="36362" x="2214563" y="5133975"/>
          <p14:tracePt t="36377" x="2393950" y="5133975"/>
          <p14:tracePt t="36393" x="2544763" y="5133975"/>
          <p14:tracePt t="36411" x="2625725" y="5133975"/>
          <p14:tracePt t="36454" x="2616200" y="5126038"/>
          <p14:tracePt t="36468" x="2581275" y="5116513"/>
          <p14:tracePt t="36517" x="2571750" y="5116513"/>
          <p14:tracePt t="36623" x="2562225" y="5116513"/>
          <p14:tracePt t="36693" x="2544763" y="5116513"/>
          <p14:tracePt t="36709" x="2527300" y="5116513"/>
          <p14:tracePt t="36726" x="2509838" y="5116513"/>
          <p14:tracePt t="36733" x="2500313" y="5116513"/>
          <p14:tracePt t="36735" x="2490788" y="5116513"/>
          <p14:tracePt t="36747" x="2482850" y="5108575"/>
          <p14:tracePt t="36760" x="2465388" y="5108575"/>
          <p14:tracePt t="36777" x="2455863" y="5099050"/>
          <p14:tracePt t="36842" x="2455863" y="5089525"/>
          <p14:tracePt t="36863" x="2446338" y="5089525"/>
          <p14:tracePt t="36870" x="2446338" y="5081588"/>
          <p14:tracePt t="36909" x="2446338" y="5072063"/>
          <p14:tracePt t="36934" x="2446338" y="5062538"/>
          <p14:tracePt t="36941" x="2446338" y="5054600"/>
          <p14:tracePt t="36949" x="2438400" y="5037138"/>
          <p14:tracePt t="36960" x="2428875" y="5018088"/>
          <p14:tracePt t="36962" x="2428875" y="4929188"/>
          <p14:tracePt t="36977" x="2428875" y="4803775"/>
          <p14:tracePt t="36994" x="2428875" y="4633913"/>
          <p14:tracePt t="37010" x="2374900" y="4438650"/>
          <p14:tracePt t="37027" x="2286000" y="4197350"/>
          <p14:tracePt t="37044" x="2170113" y="3965575"/>
          <p14:tracePt t="37061" x="2044700" y="3741738"/>
          <p14:tracePt t="37077" x="1919288" y="3465513"/>
          <p14:tracePt t="37094" x="1874838" y="3295650"/>
          <p14:tracePt t="37112" x="1830388" y="3108325"/>
          <p14:tracePt t="37128" x="1830388" y="2955925"/>
          <p14:tracePt t="37145" x="1822450" y="2803525"/>
          <p14:tracePt t="37162" x="1803400" y="2679700"/>
          <p14:tracePt t="37179" x="1751013" y="2554288"/>
          <p14:tracePt t="37195" x="1758950" y="2393950"/>
          <p14:tracePt t="37212" x="1751013" y="2259013"/>
          <p14:tracePt t="37228" x="1758950" y="2062163"/>
          <p14:tracePt t="37247" x="1830388" y="1901825"/>
          <p14:tracePt t="37262" x="1857375" y="1839913"/>
          <p14:tracePt t="37279" x="1884363" y="1776413"/>
          <p14:tracePt t="37295" x="1893888" y="1724025"/>
          <p14:tracePt t="37312" x="1901825" y="1670050"/>
          <p14:tracePt t="37329" x="1901825" y="1633538"/>
          <p14:tracePt t="37346" x="1901825" y="1616075"/>
          <p14:tracePt t="37362" x="1911350" y="1608138"/>
          <p14:tracePt t="37573" x="1911350" y="1598613"/>
          <p14:tracePt t="37581" x="1901825" y="1598613"/>
          <p14:tracePt t="37585" x="1893888" y="1598613"/>
          <p14:tracePt t="37594" x="1893888" y="1589088"/>
          <p14:tracePt t="37611" x="1884363" y="1581150"/>
          <p14:tracePt t="37628" x="1874838" y="1562100"/>
          <p14:tracePt t="37644" x="1847850" y="1536700"/>
          <p14:tracePt t="37661" x="1839913" y="1527175"/>
          <p14:tracePt t="37678" x="1830388" y="1490663"/>
          <p14:tracePt t="37696" x="1803400" y="1473200"/>
          <p14:tracePt t="37711" x="1795463" y="1473200"/>
          <p14:tracePt t="37822" x="1776413" y="1455738"/>
          <p14:tracePt t="37839" x="1768475" y="1446213"/>
          <p14:tracePt t="37855" x="1758950" y="1446213"/>
          <p14:tracePt t="37868" x="1758950" y="1438275"/>
          <p14:tracePt t="37868" x="1751013" y="1438275"/>
          <p14:tracePt t="37887" x="1751013" y="1428750"/>
          <p14:tracePt t="37897" x="1751013" y="1419225"/>
          <p14:tracePt t="37990" x="1741488" y="1419225"/>
          <p14:tracePt t="37998" x="1741488" y="1411288"/>
          <p14:tracePt t="38422" x="1741488" y="1419225"/>
          <p14:tracePt t="38430" x="1741488" y="1438275"/>
          <p14:tracePt t="38432" x="1741488" y="1500188"/>
          <p14:tracePt t="38446" x="1731963" y="1589088"/>
          <p14:tracePt t="38463" x="1731963" y="1670050"/>
          <p14:tracePt t="38479" x="1731963" y="1758950"/>
          <p14:tracePt t="38496" x="1731963" y="1822450"/>
          <p14:tracePt t="38513" x="1741488" y="1874838"/>
          <p14:tracePt t="38530" x="1741488" y="1928813"/>
          <p14:tracePt t="38546" x="1751013" y="2009775"/>
          <p14:tracePt t="38563" x="1751013" y="2071688"/>
          <p14:tracePt t="38580" x="1751013" y="2125663"/>
          <p14:tracePt t="38596" x="1758950" y="2160588"/>
          <p14:tracePt t="38614" x="1758950" y="2187575"/>
          <p14:tracePt t="38630" x="1758950" y="2214563"/>
          <p14:tracePt t="39014" x="1758950" y="2205038"/>
          <p14:tracePt t="39110" x="1758950" y="2197100"/>
          <p14:tracePt t="39127" x="1758950" y="2187575"/>
          <p14:tracePt t="39136" x="1768475" y="2187575"/>
          <p14:tracePt t="39207" x="1768475" y="2214563"/>
          <p14:tracePt t="39214" x="1768475" y="2224088"/>
          <p14:tracePt t="39223" x="1768475" y="2251075"/>
          <p14:tracePt t="39229" x="1768475" y="2286000"/>
          <p14:tracePt t="39247" x="1768475" y="2384425"/>
          <p14:tracePt t="39249" x="1776413" y="2500313"/>
          <p14:tracePt t="39265" x="1776413" y="2679700"/>
          <p14:tracePt t="39281" x="1776413" y="2867025"/>
          <p14:tracePt t="39298" x="1776413" y="3054350"/>
          <p14:tracePt t="39314" x="1776413" y="3205163"/>
          <p14:tracePt t="39331" x="1768475" y="3303588"/>
          <p14:tracePt t="39348" x="1768475" y="3348038"/>
          <p14:tracePt t="39364" x="1768475" y="3357563"/>
          <p14:tracePt t="39381" x="1768475" y="3367088"/>
          <p14:tracePt t="39426" x="1776413" y="3375025"/>
          <p14:tracePt t="39437" x="1776413" y="3384550"/>
          <p14:tracePt t="39447" x="1776413" y="3394075"/>
          <p14:tracePt t="39449" x="1776413" y="3402013"/>
          <p14:tracePt t="39464" x="1776413" y="3419475"/>
          <p14:tracePt t="39504" x="1776413" y="3429000"/>
          <p14:tracePt t="39534" x="1768475" y="3429000"/>
          <p14:tracePt t="39542" x="1768475" y="3438525"/>
          <p14:tracePt t="39558" x="1768475" y="3446463"/>
          <p14:tracePt t="39566" x="1768475" y="3455988"/>
          <p14:tracePt t="39574" x="1768475" y="3473450"/>
          <p14:tracePt t="39580" x="1751013" y="3490913"/>
          <p14:tracePt t="39597" x="1751013" y="3509963"/>
          <p14:tracePt t="39614" x="1741488" y="3536950"/>
          <p14:tracePt t="39631" x="1724025" y="3562350"/>
          <p14:tracePt t="39647" x="1724025" y="3581400"/>
          <p14:tracePt t="39664" x="1724025" y="3589338"/>
          <p14:tracePt t="39680" x="1714500" y="3598863"/>
          <p14:tracePt t="39715" x="1714500" y="3608388"/>
          <p14:tracePt t="39787" x="1714500" y="3616325"/>
          <p14:tracePt t="40639" x="1714500" y="3625850"/>
          <p14:tracePt t="40654" x="1714500" y="3633788"/>
          <p14:tracePt t="40662" x="1724025" y="3643313"/>
          <p14:tracePt t="40666" x="1731963" y="3679825"/>
          <p14:tracePt t="40681" x="1758950" y="3705225"/>
          <p14:tracePt t="40698" x="1776413" y="3741738"/>
          <p14:tracePt t="40716" x="1803400" y="3803650"/>
          <p14:tracePt t="40732" x="1830388" y="3840163"/>
          <p14:tracePt t="40749" x="1857375" y="3884613"/>
          <p14:tracePt t="40765" x="1893888" y="3956050"/>
          <p14:tracePt t="40765" x="1901825" y="3965575"/>
          <p14:tracePt t="40782" x="1938338" y="4037013"/>
          <p14:tracePt t="40798" x="1965325" y="4116388"/>
          <p14:tracePt t="40815" x="2000250" y="4205288"/>
          <p14:tracePt t="40832" x="2036763" y="4286250"/>
          <p14:tracePt t="40849" x="2036763" y="4367213"/>
          <p14:tracePt t="40865" x="2054225" y="4456113"/>
          <p14:tracePt t="40882" x="2054225" y="4537075"/>
          <p14:tracePt t="40899" x="2054225" y="4616450"/>
          <p14:tracePt t="40915" x="2062163" y="4705350"/>
          <p14:tracePt t="40932" x="2071688" y="4803775"/>
          <p14:tracePt t="40949" x="2089150" y="4884738"/>
          <p14:tracePt t="40965" x="2143125" y="5010150"/>
          <p14:tracePt t="40982" x="2170113" y="5072063"/>
          <p14:tracePt t="40999" x="2205038" y="5116513"/>
          <p14:tracePt t="41015" x="2251075" y="5153025"/>
          <p14:tracePt t="41032" x="2268538" y="5197475"/>
          <p14:tracePt t="41049" x="2276475" y="5232400"/>
          <p14:tracePt t="41065" x="2286000" y="5251450"/>
          <p14:tracePt t="41082" x="2303463" y="5268913"/>
          <p14:tracePt t="41099" x="2303463" y="5286375"/>
          <p14:tracePt t="41115" x="2312988" y="5313363"/>
          <p14:tracePt t="41132" x="2322513" y="5330825"/>
          <p14:tracePt t="41149" x="2339975" y="5367338"/>
          <p14:tracePt t="41166" x="2366963" y="5429250"/>
          <p14:tracePt t="41183" x="2374900" y="5465763"/>
          <p14:tracePt t="41199" x="2384425" y="5491163"/>
          <p14:tracePt t="41216" x="2393950" y="5500688"/>
          <p14:tracePt t="41233" x="2393950" y="5518150"/>
          <p14:tracePt t="41250" x="2401888" y="5527675"/>
          <p14:tracePt t="41266" x="2401888" y="5537200"/>
          <p14:tracePt t="41283" x="2401888" y="5554663"/>
          <p14:tracePt t="41300" x="2411413" y="5589588"/>
          <p14:tracePt t="41316" x="2411413" y="5608638"/>
          <p14:tracePt t="41333" x="2411413" y="5626100"/>
          <p14:tracePt t="41350" x="2419350" y="5643563"/>
          <p14:tracePt t="41367" x="2419350" y="5653088"/>
          <p14:tracePt t="41383" x="2428875" y="5670550"/>
          <p14:tracePt t="41399" x="2428875" y="5680075"/>
          <p14:tracePt t="41416" x="2438400" y="5688013"/>
          <p14:tracePt t="41461" x="2446338" y="5688013"/>
          <p14:tracePt t="41476" x="2446338" y="5697538"/>
          <p14:tracePt t="41519" x="2455863" y="5697538"/>
          <p14:tracePt t="41528" x="2455863" y="5705475"/>
          <p14:tracePt t="41583" x="2455863" y="5715000"/>
          <p14:tracePt t="41606" x="2465388" y="5715000"/>
          <p14:tracePt t="41615" x="2465388" y="5724525"/>
          <p14:tracePt t="41623" x="2473325" y="5724525"/>
          <p14:tracePt t="41638" x="2482850" y="5732463"/>
          <p14:tracePt t="41649" x="2490788" y="5732463"/>
          <p14:tracePt t="41650" x="2500313" y="5751513"/>
          <p14:tracePt t="41666" x="2554288" y="5759450"/>
          <p14:tracePt t="41682" x="2562225" y="5776913"/>
          <p14:tracePt t="41699" x="2581275" y="5776913"/>
          <p14:tracePt t="41766" x="2589213" y="5776913"/>
          <p14:tracePt t="41800" x="2598738" y="5776913"/>
          <p14:tracePt t="41806" x="2608263" y="5776913"/>
          <p14:tracePt t="41820" x="2608263" y="5786438"/>
          <p14:tracePt t="41846" x="2616200" y="5786438"/>
          <p14:tracePt t="41855" x="2616200" y="5795963"/>
          <p14:tracePt t="41871" x="2625725" y="5795963"/>
          <p14:tracePt t="42062" x="2625725" y="5803900"/>
          <p14:tracePt t="42461" x="2633663" y="5813425"/>
          <p14:tracePt t="42470" x="2643188" y="5813425"/>
          <p14:tracePt t="42480" x="2670175" y="5813425"/>
          <p14:tracePt t="42489" x="2679700" y="5822950"/>
          <p14:tracePt t="42491" x="2697163" y="5830888"/>
          <p14:tracePt t="42500" x="2759075" y="5840413"/>
          <p14:tracePt t="42516" x="2803525" y="5840413"/>
          <p14:tracePt t="42533" x="2840038" y="5848350"/>
          <p14:tracePt t="42654" x="2840038" y="5857875"/>
          <p14:tracePt t="42671" x="2847975" y="5857875"/>
          <p14:tracePt t="42773" x="2857500" y="5857875"/>
          <p14:tracePt t="42782" x="2867025" y="5857875"/>
          <p14:tracePt t="42792" x="2884488" y="5867400"/>
          <p14:tracePt t="42792" x="2938463" y="5875338"/>
          <p14:tracePt t="42798" x="3000375" y="5894388"/>
          <p14:tracePt t="42816" x="3089275" y="5902325"/>
          <p14:tracePt t="42818" x="3170238" y="5902325"/>
          <p14:tracePt t="42834" x="3179763" y="5911850"/>
          <p14:tracePt t="42999" x="3179763" y="5902325"/>
          <p14:tracePt t="43142" x="3179763" y="5911850"/>
          <p14:tracePt t="43151" x="3197225" y="5911850"/>
          <p14:tracePt t="43153" x="3214688" y="5911850"/>
          <p14:tracePt t="43167" x="3232150" y="5911850"/>
          <p14:tracePt t="43183" x="3251200" y="5911850"/>
          <p14:tracePt t="43200" x="3268663" y="5911850"/>
          <p14:tracePt t="43217" x="3340100" y="5938838"/>
          <p14:tracePt t="43234" x="3465513" y="5965825"/>
          <p14:tracePt t="43250" x="3571875" y="6000750"/>
          <p14:tracePt t="43267" x="3625850" y="6010275"/>
          <p14:tracePt t="43284" x="3643313" y="6010275"/>
          <p14:tracePt t="43486" x="3643313" y="6000750"/>
          <p14:tracePt t="43535" x="3643313" y="5991225"/>
          <p14:tracePt t="43558" x="3643313" y="5983288"/>
          <p14:tracePt t="43606" x="3652838" y="5983288"/>
          <p14:tracePt t="43615" x="3652838" y="5973763"/>
          <p14:tracePt t="43645" x="3670300" y="5965825"/>
          <p14:tracePt t="43957" x="3660775" y="5965825"/>
          <p14:tracePt t="43974" x="3652838" y="5973763"/>
          <p14:tracePt t="43982" x="3652838" y="5983288"/>
          <p14:tracePt t="43987" x="3643313" y="5983288"/>
          <p14:tracePt t="44001" x="3633788" y="5983288"/>
          <p14:tracePt t="44019" x="3616325" y="5991225"/>
          <p14:tracePt t="44035" x="3598863" y="6000750"/>
          <p14:tracePt t="44052" x="3571875" y="6010275"/>
          <p14:tracePt t="44068" x="3527425" y="6027738"/>
          <p14:tracePt t="44085" x="3455988" y="6045200"/>
          <p14:tracePt t="44085" x="3394075" y="6054725"/>
          <p14:tracePt t="44102" x="3330575" y="6062663"/>
          <p14:tracePt t="44119" x="3259138" y="6072188"/>
          <p14:tracePt t="44135" x="3205163" y="6072188"/>
          <p14:tracePt t="44151" x="3143250" y="6072188"/>
          <p14:tracePt t="44168" x="3098800" y="6072188"/>
          <p14:tracePt t="44185" x="3054350" y="6072188"/>
          <p14:tracePt t="44202" x="3009900" y="6072188"/>
          <p14:tracePt t="44218" x="2973388" y="6054725"/>
          <p14:tracePt t="44235" x="2938463" y="6045200"/>
          <p14:tracePt t="44251" x="2919413" y="6045200"/>
          <p14:tracePt t="44268" x="2919413" y="6037263"/>
          <p14:tracePt t="44330" x="2911475" y="6037263"/>
          <p14:tracePt t="44335" x="2911475" y="6027738"/>
          <p14:tracePt t="44343" x="2901950" y="6027738"/>
          <p14:tracePt t="44352" x="2894013" y="6018213"/>
          <p14:tracePt t="44368" x="2884488" y="6018213"/>
          <p14:tracePt t="44404" x="2884488" y="6010275"/>
          <p14:tracePt t="44424" x="2867025" y="6010275"/>
          <p14:tracePt t="44426" x="2857500" y="6000750"/>
          <p14:tracePt t="44435" x="2822575" y="5983288"/>
          <p14:tracePt t="44452" x="2759075" y="5973763"/>
          <p14:tracePt t="44468" x="2724150" y="5965825"/>
          <p14:tracePt t="44485" x="2687638" y="5946775"/>
          <p14:tracePt t="44502" x="2679700" y="5946775"/>
          <p14:tracePt t="44727" x="2687638" y="5946775"/>
          <p14:tracePt t="44735" x="2697163" y="5946775"/>
          <p14:tracePt t="44750" x="2705100" y="5946775"/>
          <p14:tracePt t="44767" x="2714625" y="5956300"/>
          <p14:tracePt t="44807" x="2724150" y="5956300"/>
          <p14:tracePt t="44824" x="2732088" y="5956300"/>
          <p14:tracePt t="44871" x="2741613" y="5956300"/>
          <p14:tracePt t="44902" x="2751138" y="5956300"/>
          <p14:tracePt t="44926" x="2759075" y="5956300"/>
          <p14:tracePt t="46648" x="2759075" y="5946775"/>
          <p14:tracePt t="46655" x="2759075" y="5938838"/>
          <p14:tracePt t="46679" x="2751138" y="5919788"/>
          <p14:tracePt t="46695" x="2741613" y="5911850"/>
          <p14:tracePt t="46703" x="2741613" y="5884863"/>
          <p14:tracePt t="46711" x="2732088" y="5857875"/>
          <p14:tracePt t="46714" x="2732088" y="5830888"/>
          <p14:tracePt t="46721" x="2732088" y="5768975"/>
          <p14:tracePt t="46738" x="2732088" y="5670550"/>
          <p14:tracePt t="46755" x="2714625" y="5537200"/>
          <p14:tracePt t="46771" x="2670175" y="5402263"/>
          <p14:tracePt t="46788" x="2625725" y="5268913"/>
          <p14:tracePt t="46805" x="2571750" y="5099050"/>
          <p14:tracePt t="46805" x="2527300" y="5000625"/>
          <p14:tracePt t="46823" x="2500313" y="4795838"/>
          <p14:tracePt t="46839" x="2465388" y="4589463"/>
          <p14:tracePt t="46856" x="2428875" y="4419600"/>
          <p14:tracePt t="46873" x="2401888" y="4241800"/>
          <p14:tracePt t="46890" x="2393950" y="4089400"/>
          <p14:tracePt t="46906" x="2384425" y="3965575"/>
          <p14:tracePt t="46922" x="2374900" y="3884613"/>
          <p14:tracePt t="46939" x="2347913" y="3830638"/>
          <p14:tracePt t="46956" x="2322513" y="3803650"/>
          <p14:tracePt t="46972" x="2322513" y="3786188"/>
          <p14:tracePt t="46990" x="2295525" y="3786188"/>
          <p14:tracePt t="47006" x="2295525" y="3768725"/>
          <p14:tracePt t="47023" x="2268538" y="3724275"/>
          <p14:tracePt t="47040" x="2232025" y="3679825"/>
          <p14:tracePt t="47056" x="2179638" y="3625850"/>
          <p14:tracePt t="47072" x="2125663" y="3589338"/>
          <p14:tracePt t="47089" x="2081213" y="3554413"/>
          <p14:tracePt t="47106" x="2054225" y="3509963"/>
          <p14:tracePt t="47122" x="2027238" y="3446463"/>
          <p14:tracePt t="47140" x="1973263" y="3375025"/>
          <p14:tracePt t="47156" x="1928813" y="3330575"/>
          <p14:tracePt t="47173" x="1901825" y="3295650"/>
          <p14:tracePt t="47190" x="1847850" y="3286125"/>
          <p14:tracePt t="47206" x="1803400" y="3259138"/>
          <p14:tracePt t="47223" x="1751013" y="3224213"/>
          <p14:tracePt t="47240" x="1724025" y="3179763"/>
          <p14:tracePt t="47256" x="1660525" y="3125788"/>
          <p14:tracePt t="47273" x="1616075" y="3062288"/>
          <p14:tracePt t="47289" x="1581150" y="3027363"/>
          <p14:tracePt t="47306" x="1571625" y="2982913"/>
          <p14:tracePt t="47323" x="1544638" y="2938463"/>
          <p14:tracePt t="47339" x="1517650" y="2911475"/>
          <p14:tracePt t="47356" x="1517650" y="2894013"/>
          <p14:tracePt t="47373" x="1509713" y="2874963"/>
          <p14:tracePt t="47373" x="1509713" y="2867025"/>
          <p14:tracePt t="47406" x="1509713" y="2857500"/>
          <p14:tracePt t="47448" x="1509713" y="2847975"/>
          <p14:tracePt t="48487" x="1500188" y="2847975"/>
          <p14:tracePt t="48495" x="1490663" y="2847975"/>
          <p14:tracePt t="48511" x="1482725" y="2847975"/>
          <p14:tracePt t="48513" x="1473200" y="2847975"/>
          <p14:tracePt t="48523" x="1465263" y="2847975"/>
          <p14:tracePt t="48615" x="1455738" y="2847975"/>
          <p14:tracePt t="48631" x="1446213" y="2847975"/>
          <p14:tracePt t="48639" x="1438275" y="2847975"/>
          <p14:tracePt t="48645" x="1384300" y="2857500"/>
          <p14:tracePt t="48656" x="1303338" y="2857500"/>
          <p14:tracePt t="48673" x="1241425" y="2857500"/>
          <p14:tracePt t="48689" x="1187450" y="2857500"/>
          <p14:tracePt t="48706" x="1179513" y="2857500"/>
          <p14:tracePt t="48791" x="1179513" y="2867025"/>
          <p14:tracePt t="48795" x="1179513" y="2874963"/>
          <p14:tracePt t="48831" x="1169988" y="2874963"/>
          <p14:tracePt t="48895" x="1160463" y="2874963"/>
          <p14:tracePt t="48943" x="1160463" y="2884488"/>
          <p14:tracePt t="48960" x="1152525" y="2884488"/>
          <p14:tracePt t="48975" x="1152525" y="2894013"/>
          <p14:tracePt t="48976" x="1143000" y="2894013"/>
          <p14:tracePt t="49008" x="1143000" y="2901950"/>
          <p14:tracePt t="49159" x="1133475" y="2901950"/>
          <p14:tracePt t="49175" x="1125538" y="2901950"/>
          <p14:tracePt t="49183" x="1125538" y="2894013"/>
          <p14:tracePt t="49186" x="1125538" y="2884488"/>
          <p14:tracePt t="49208" x="1116013" y="2884488"/>
          <p14:tracePt t="49210" x="1108075" y="2884488"/>
          <p14:tracePt t="49223" x="1089025" y="2874963"/>
          <p14:tracePt t="49240" x="1071563" y="2874963"/>
          <p14:tracePt t="49257" x="1027113" y="2867025"/>
          <p14:tracePt t="49274" x="965200" y="2857500"/>
          <p14:tracePt t="49290" x="928688" y="2857500"/>
          <p14:tracePt t="49307" x="911225" y="2857500"/>
          <p14:tracePt t="49351" x="911225" y="2867025"/>
          <p14:tracePt t="49368" x="919163" y="2867025"/>
          <p14:tracePt t="49379" x="928688" y="2884488"/>
          <p14:tracePt t="49381" x="955675" y="2894013"/>
          <p14:tracePt t="49390" x="1027113" y="2919413"/>
          <p14:tracePt t="49407" x="1098550" y="2928938"/>
          <p14:tracePt t="49424" x="1143000" y="2946400"/>
          <p14:tracePt t="49440" x="1196975" y="2946400"/>
          <p14:tracePt t="49457" x="1268413" y="2946400"/>
          <p14:tracePt t="49474" x="1312863" y="2946400"/>
          <p14:tracePt t="49491" x="1357313" y="2938463"/>
          <p14:tracePt t="49508" x="1428750" y="2938463"/>
          <p14:tracePt t="49525" x="1473200" y="2938463"/>
          <p14:tracePt t="49541" x="1500188" y="2938463"/>
          <p14:tracePt t="49639" x="1500188" y="2928938"/>
          <p14:tracePt t="49711" x="1490663" y="2928938"/>
          <p14:tracePt t="49759" x="1482725" y="2928938"/>
          <p14:tracePt t="49775" x="1482725" y="2938463"/>
          <p14:tracePt t="49791" x="1473200" y="2938463"/>
          <p14:tracePt t="49799" x="1465263" y="2938463"/>
          <p14:tracePt t="49807" x="1465263" y="2946400"/>
          <p14:tracePt t="49879" x="1455738" y="2946400"/>
          <p14:tracePt t="50223" x="1455738" y="2955925"/>
          <p14:tracePt t="50230" x="1455738" y="2965450"/>
          <p14:tracePt t="50241" x="1465263" y="2973388"/>
          <p14:tracePt t="50247" x="1500188" y="3027363"/>
          <p14:tracePt t="50258" x="1571625" y="3116263"/>
          <p14:tracePt t="50274" x="1697038" y="3241675"/>
          <p14:tracePt t="50291" x="1857375" y="3394075"/>
          <p14:tracePt t="50309" x="2054225" y="3554413"/>
          <p14:tracePt t="50326" x="2187575" y="3741738"/>
          <p14:tracePt t="50342" x="2401888" y="4027488"/>
          <p14:tracePt t="50360" x="2517775" y="4205288"/>
          <p14:tracePt t="50375" x="2608263" y="4384675"/>
          <p14:tracePt t="50392" x="2687638" y="4554538"/>
          <p14:tracePt t="50409" x="2732088" y="4697413"/>
          <p14:tracePt t="50427" x="2741613" y="4867275"/>
          <p14:tracePt t="50442" x="2759075" y="5018088"/>
          <p14:tracePt t="50459" x="2759075" y="5116513"/>
          <p14:tracePt t="50475" x="2795588" y="5251450"/>
          <p14:tracePt t="50493" x="2813050" y="5330825"/>
          <p14:tracePt t="50509" x="2857500" y="5419725"/>
          <p14:tracePt t="50525" x="2901950" y="5537200"/>
          <p14:tracePt t="50543" x="2919413" y="5589588"/>
          <p14:tracePt t="50559" x="2946400" y="5670550"/>
          <p14:tracePt t="50575" x="2973388" y="5732463"/>
          <p14:tracePt t="50592" x="3027363" y="5803900"/>
          <p14:tracePt t="50609" x="3062288" y="5822950"/>
          <p14:tracePt t="50625" x="3098800" y="5840413"/>
          <p14:tracePt t="50643" x="3125788" y="5867400"/>
          <p14:tracePt t="50696" x="3133725" y="5867400"/>
          <p14:tracePt t="50711" x="3143250" y="5875338"/>
          <p14:tracePt t="50720" x="3152775" y="5875338"/>
          <p14:tracePt t="50727" x="3152775" y="5884863"/>
          <p14:tracePt t="50735" x="3170238" y="5894388"/>
          <p14:tracePt t="50741" x="3197225" y="5894388"/>
          <p14:tracePt t="50758" x="3251200" y="5929313"/>
          <p14:tracePt t="50775" x="3286125" y="5946775"/>
          <p14:tracePt t="50791" x="3295650" y="5956300"/>
          <p14:tracePt t="50808" x="3303588" y="5965825"/>
          <p14:tracePt t="50871" x="3313113" y="5965825"/>
          <p14:tracePt t="50896" x="3322638" y="5965825"/>
          <p14:tracePt t="50911" x="3330575" y="5956300"/>
          <p14:tracePt t="50917" x="3340100" y="5956300"/>
          <p14:tracePt t="50936" x="3348038" y="5946775"/>
          <p14:tracePt t="50948" x="3357563" y="5938838"/>
          <p14:tracePt t="50975" x="3367088" y="5938838"/>
          <p14:tracePt t="50991" x="3367088" y="5929313"/>
          <p14:tracePt t="51015" x="3367088" y="5911850"/>
          <p14:tracePt t="51024" x="3367088" y="5902325"/>
          <p14:tracePt t="51030" x="3375025" y="5902325"/>
          <p14:tracePt t="51041" x="3384550" y="5884863"/>
          <p14:tracePt t="51043" x="3384550" y="5867400"/>
          <p14:tracePt t="51058" x="3394075" y="5848350"/>
          <p14:tracePt t="51075" x="3402013" y="5830888"/>
          <p14:tracePt t="51092" x="3419475" y="5813425"/>
          <p14:tracePt t="51108" x="3419475" y="5803900"/>
          <p14:tracePt t="51125" x="3419475" y="5795963"/>
          <p14:tracePt t="51142" x="3419475" y="5786438"/>
          <p14:tracePt t="51159" x="3419475" y="5768975"/>
          <p14:tracePt t="51175" x="3419475" y="5751513"/>
          <p14:tracePt t="51192" x="3402013" y="5732463"/>
          <p14:tracePt t="51208" x="3394075" y="5724525"/>
          <p14:tracePt t="51225" x="3394075" y="5715000"/>
          <p14:tracePt t="51242" x="3384550" y="5705475"/>
          <p14:tracePt t="51259" x="3375025" y="5705475"/>
          <p14:tracePt t="51275" x="3357563" y="5705475"/>
          <p14:tracePt t="51292" x="3340100" y="5705475"/>
          <p14:tracePt t="51309" x="3322638" y="5705475"/>
          <p14:tracePt t="51325" x="3313113" y="5705475"/>
          <p14:tracePt t="51342" x="3295650" y="5724525"/>
          <p14:tracePt t="51359" x="3276600" y="5732463"/>
          <p14:tracePt t="51375" x="3276600" y="5741988"/>
          <p14:tracePt t="51424" x="3276600" y="5751513"/>
          <p14:tracePt t="51427" x="3268663" y="5751513"/>
          <p14:tracePt t="51432" x="3268663" y="5768975"/>
          <p14:tracePt t="51443" x="3259138" y="5776913"/>
          <p14:tracePt t="51478" x="3259138" y="5786438"/>
          <p14:tracePt t="51492" x="3251200" y="5795963"/>
          <p14:tracePt t="51509" x="3251200" y="5803900"/>
          <p14:tracePt t="51525" x="3251200" y="5813425"/>
          <p14:tracePt t="51545" x="3251200" y="5822950"/>
          <p14:tracePt t="51548" x="3241675" y="5840413"/>
          <p14:tracePt t="51559" x="3241675" y="5867400"/>
          <p14:tracePt t="51576" x="3241675" y="5875338"/>
          <p14:tracePt t="51592" x="3251200" y="5911850"/>
          <p14:tracePt t="51609" x="3259138" y="5919788"/>
          <p14:tracePt t="51625" x="3259138" y="5938838"/>
          <p14:tracePt t="51680" x="3259138" y="5946775"/>
          <p14:tracePt t="51689" x="3268663" y="5946775"/>
          <p14:tracePt t="51692" x="3268663" y="5956300"/>
          <p14:tracePt t="51709" x="3276600" y="5973763"/>
          <p14:tracePt t="51729" x="3286125" y="5983288"/>
          <p14:tracePt t="51742" x="3286125" y="5991225"/>
          <p14:tracePt t="51759" x="3295650" y="5991225"/>
          <p14:tracePt t="51800" x="3303588" y="5991225"/>
          <p14:tracePt t="51814" x="3313113" y="6000750"/>
          <p14:tracePt t="51832" x="3322638" y="6000750"/>
          <p14:tracePt t="51834" x="3340100" y="6000750"/>
          <p14:tracePt t="51842" x="3367088" y="6027738"/>
          <p14:tracePt t="51859" x="3375025" y="6027738"/>
          <p14:tracePt t="51876" x="3384550" y="6027738"/>
          <p14:tracePt t="51912" x="3394075" y="6027738"/>
          <p14:tracePt t="51915" x="3394075" y="6018213"/>
          <p14:tracePt t="51926" x="3429000" y="5991225"/>
          <p14:tracePt t="51943" x="3446463" y="5973763"/>
          <p14:tracePt t="51959" x="3465513" y="5956300"/>
          <p14:tracePt t="51976" x="3473450" y="5938838"/>
          <p14:tracePt t="51992" x="3473450" y="5911850"/>
          <p14:tracePt t="52009" x="3473450" y="5884863"/>
          <p14:tracePt t="52026" x="3465513" y="5848350"/>
          <p14:tracePt t="52043" x="3446463" y="5803900"/>
          <p14:tracePt t="52059" x="3429000" y="5776913"/>
          <p14:tracePt t="52076" x="3429000" y="5759450"/>
          <p14:tracePt t="52093" x="3411538" y="5741988"/>
          <p14:tracePt t="52109" x="3402013" y="5741988"/>
          <p14:tracePt t="52126" x="3402013" y="5732463"/>
          <p14:tracePt t="52168" x="3402013" y="5724525"/>
          <p14:tracePt t="52184" x="3384550" y="5715000"/>
          <p14:tracePt t="52199" x="3375025" y="5705475"/>
          <p14:tracePt t="52199" x="3367088" y="5697538"/>
          <p14:tracePt t="52216" x="3357563" y="5688013"/>
          <p14:tracePt t="52226" x="3348038" y="5688013"/>
          <p14:tracePt t="52242" x="3340100" y="5680075"/>
          <p14:tracePt t="52244" x="3322638" y="5680075"/>
          <p14:tracePt t="52279" x="3313113" y="5680075"/>
          <p14:tracePt t="52281" x="3303588" y="5680075"/>
          <p14:tracePt t="52293" x="3286125" y="5680075"/>
          <p14:tracePt t="52309" x="3259138" y="5680075"/>
          <p14:tracePt t="52326" x="3241675" y="5697538"/>
          <p14:tracePt t="52344" x="3232150" y="5705475"/>
          <p14:tracePt t="52360" x="3224213" y="5724525"/>
          <p14:tracePt t="52377" x="3214688" y="5751513"/>
          <p14:tracePt t="52394" x="3197225" y="5776913"/>
          <p14:tracePt t="52410" x="3179763" y="5795963"/>
          <p14:tracePt t="52428" x="3170238" y="5830888"/>
          <p14:tracePt t="52444" x="3170238" y="5867400"/>
          <p14:tracePt t="52462" x="3160713" y="5902325"/>
          <p14:tracePt t="52477" x="3152775" y="5929313"/>
          <p14:tracePt t="52477" x="3152775" y="5946775"/>
          <p14:tracePt t="52495" x="3152775" y="5965825"/>
          <p14:tracePt t="52511" x="3152775" y="5991225"/>
          <p14:tracePt t="52528" x="3160713" y="6000750"/>
          <p14:tracePt t="52544" x="3179763" y="6018213"/>
          <p14:tracePt t="52560" x="3187700" y="6037263"/>
          <p14:tracePt t="52577" x="3187700" y="6045200"/>
          <p14:tracePt t="52594" x="3197225" y="6054725"/>
          <p14:tracePt t="52610" x="3205163" y="6072188"/>
          <p14:tracePt t="52627" x="3224213" y="6081713"/>
          <p14:tracePt t="52643" x="3241675" y="6089650"/>
          <p14:tracePt t="52660" x="3268663" y="6099175"/>
          <p14:tracePt t="52678" x="3286125" y="6099175"/>
          <p14:tracePt t="52694" x="3303588" y="6099175"/>
          <p14:tracePt t="52711" x="3313113" y="6099175"/>
          <p14:tracePt t="52727" x="3322638" y="6099175"/>
          <p14:tracePt t="52743" x="3330575" y="6099175"/>
          <p14:tracePt t="52785" x="3340100" y="6099175"/>
          <p14:tracePt t="52801" x="3348038" y="6099175"/>
          <p14:tracePt t="52816" x="3367088" y="6089650"/>
          <p14:tracePt t="52820" x="3375025" y="6081713"/>
          <p14:tracePt t="52827" x="3394075" y="6062663"/>
          <p14:tracePt t="52844" x="3411538" y="6018213"/>
          <p14:tracePt t="52860" x="3429000" y="5983288"/>
          <p14:tracePt t="52878" x="3455988" y="5938838"/>
          <p14:tracePt t="52894" x="3465513" y="5884863"/>
          <p14:tracePt t="52911" x="3473450" y="5857875"/>
          <p14:tracePt t="52927" x="3473450" y="5840413"/>
          <p14:tracePt t="52944" x="3482975" y="5830888"/>
          <p14:tracePt t="52961" x="3482975" y="5813425"/>
          <p14:tracePt t="52977" x="3482975" y="5776913"/>
          <p14:tracePt t="52994" x="3482975" y="5751513"/>
          <p14:tracePt t="53011" x="3465513" y="5715000"/>
          <p14:tracePt t="53027" x="3465513" y="5680075"/>
          <p14:tracePt t="53044" x="3438525" y="5643563"/>
          <p14:tracePt t="53061" x="3429000" y="5626100"/>
          <p14:tracePt t="53077" x="3419475" y="5608638"/>
          <p14:tracePt t="53094" x="3411538" y="5599113"/>
          <p14:tracePt t="53111" x="3402013" y="5589588"/>
          <p14:tracePt t="53127" x="3394075" y="5589588"/>
          <p14:tracePt t="53144" x="3384550" y="5589588"/>
          <p14:tracePt t="53161" x="3357563" y="5589588"/>
          <p14:tracePt t="53178" x="3340100" y="5589588"/>
          <p14:tracePt t="53194" x="3322638" y="5589588"/>
          <p14:tracePt t="53211" x="3303588" y="5608638"/>
          <p14:tracePt t="53228" x="3295650" y="5608638"/>
          <p14:tracePt t="53265" x="3286125" y="5608638"/>
          <p14:tracePt t="53282" x="3276600" y="5616575"/>
          <p14:tracePt t="53298" x="3259138" y="5643563"/>
          <p14:tracePt t="53312" x="3251200" y="5661025"/>
          <p14:tracePt t="53314" x="3224213" y="5688013"/>
          <p14:tracePt t="53327" x="3197225" y="5724525"/>
          <p14:tracePt t="53343" x="3170238" y="5759450"/>
          <p14:tracePt t="53360" x="3170238" y="5795963"/>
          <p14:tracePt t="53377" x="3152775" y="5822950"/>
          <p14:tracePt t="53394" x="3152775" y="5857875"/>
          <p14:tracePt t="53410" x="3152775" y="5875338"/>
          <p14:tracePt t="53427" x="3152775" y="5902325"/>
          <p14:tracePt t="53444" x="3152775" y="5929313"/>
          <p14:tracePt t="53460" x="3152775" y="5946775"/>
          <p14:tracePt t="53460" x="3152775" y="5956300"/>
          <p14:tracePt t="53479" x="3152775" y="5965825"/>
          <p14:tracePt t="53494" x="3152775" y="6000750"/>
          <p14:tracePt t="53511" x="3160713" y="6018213"/>
          <p14:tracePt t="53527" x="3179763" y="6037263"/>
          <p14:tracePt t="53544" x="3187700" y="6054725"/>
          <p14:tracePt t="53561" x="3197225" y="6062663"/>
          <p14:tracePt t="53577" x="3205163" y="6072188"/>
          <p14:tracePt t="53624" x="3214688" y="6072188"/>
          <p14:tracePt t="53639" x="3224213" y="6072188"/>
          <p14:tracePt t="53655" x="3232150" y="6081713"/>
          <p14:tracePt t="53678" x="3241675" y="6081713"/>
          <p14:tracePt t="53687" x="3251200" y="6081713"/>
          <p14:tracePt t="53878" x="3259138" y="6081713"/>
          <p14:tracePt t="53895" x="3268663" y="6081713"/>
          <p14:tracePt t="53918" x="3286125" y="6081713"/>
          <p14:tracePt t="53942" x="3295650" y="6081713"/>
          <p14:tracePt t="53990" x="3295650" y="6072188"/>
          <p14:tracePt t="54056" x="3295650" y="6062663"/>
          <p14:tracePt t="54062" x="3303588" y="6062663"/>
          <p14:tracePt t="54066" x="3313113" y="6062663"/>
          <p14:tracePt t="54078" x="3322638" y="6054725"/>
          <p14:tracePt t="54094" x="3330575" y="6045200"/>
          <p14:tracePt t="54111" x="3340100" y="6037263"/>
          <p14:tracePt t="54129" x="3340100" y="6027738"/>
          <p14:tracePt t="54145" x="3348038" y="6027738"/>
          <p14:tracePt t="54162" x="3348038" y="6000750"/>
          <p14:tracePt t="54179" x="3348038" y="5983288"/>
          <p14:tracePt t="54195" x="3348038" y="5965825"/>
          <p14:tracePt t="54212" x="3348038" y="5938838"/>
          <p14:tracePt t="54229" x="3348038" y="5894388"/>
          <p14:tracePt t="54246" x="3330575" y="5822950"/>
          <p14:tracePt t="54263" x="3276600" y="5653088"/>
          <p14:tracePt t="54279" x="3224213" y="5491163"/>
          <p14:tracePt t="54295" x="3152775" y="5295900"/>
          <p14:tracePt t="54312" x="3054350" y="5133975"/>
          <p14:tracePt t="54329" x="2965450" y="4983163"/>
          <p14:tracePt t="54346" x="2884488" y="4840288"/>
          <p14:tracePt t="54362" x="2847975" y="4724400"/>
          <p14:tracePt t="54379" x="2795588" y="4633913"/>
          <p14:tracePt t="54395" x="2741613" y="4572000"/>
          <p14:tracePt t="54413" x="2652713" y="4483100"/>
          <p14:tracePt t="54429" x="2562225" y="4384675"/>
          <p14:tracePt t="54446" x="2393950" y="4179888"/>
          <p14:tracePt t="54463" x="2295525" y="4037013"/>
          <p14:tracePt t="54479" x="2197100" y="3875088"/>
          <p14:tracePt t="54496" x="2125663" y="3776663"/>
          <p14:tracePt t="54512" x="2089150" y="3714750"/>
          <p14:tracePt t="54529" x="2054225" y="3687763"/>
          <p14:tracePt t="54546" x="2027238" y="3670300"/>
          <p14:tracePt t="54563" x="1990725" y="3652838"/>
          <p14:tracePt t="54579" x="1938338" y="3616325"/>
          <p14:tracePt t="54596" x="1911350" y="3589338"/>
          <p14:tracePt t="54612" x="1874838" y="3544888"/>
          <p14:tracePt t="54629" x="1830388" y="3490913"/>
          <p14:tracePt t="54646" x="1751013" y="3384550"/>
          <p14:tracePt t="54663" x="1697038" y="3322638"/>
          <p14:tracePt t="54680" x="1652588" y="3268663"/>
          <p14:tracePt t="54696" x="1633538" y="3214688"/>
          <p14:tracePt t="54712" x="1608138" y="3179763"/>
          <p14:tracePt t="54730" x="1581150" y="3152775"/>
          <p14:tracePt t="54746" x="1562100" y="3133725"/>
          <p14:tracePt t="54763" x="1554163" y="3098800"/>
          <p14:tracePt t="54779" x="1527175" y="3044825"/>
          <p14:tracePt t="54796" x="1517650" y="2982913"/>
          <p14:tracePt t="54812" x="1482725" y="2911475"/>
          <p14:tracePt t="54829" x="1438275" y="2867025"/>
          <p14:tracePt t="54829" x="1428750" y="2847975"/>
          <p14:tracePt t="54847" x="1428750" y="2840038"/>
          <p14:tracePt t="54863" x="1428750" y="2830513"/>
          <p14:tracePt t="55127" x="1428750" y="2840038"/>
          <p14:tracePt t="55183" x="1419225" y="2840038"/>
          <p14:tracePt t="55198" x="1411288" y="2840038"/>
          <p14:tracePt t="55230" x="1401763" y="2840038"/>
          <p14:tracePt t="55919" x="1401763" y="2847975"/>
          <p14:tracePt t="55926" x="1411288" y="2847975"/>
          <p14:tracePt t="55950" x="1419225" y="2847975"/>
          <p14:tracePt t="57409" x="0" y="0"/>
        </p14:tracePtLst>
      </p14:laserTraceLst>
    </p:ext>
  </p:extLs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D0DB5-B775-4E9A-93E4-1C253D8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83</a:t>
            </a:fld>
            <a:endParaRPr lang="pl-PL"/>
          </a:p>
        </p:txBody>
      </p:sp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4D1F846-0F3D-4454-8F4A-781DF6602C91}"/>
              </a:ext>
            </a:extLst>
          </p:cNvPr>
          <p:cNvSpPr/>
          <p:nvPr/>
        </p:nvSpPr>
        <p:spPr>
          <a:xfrm>
            <a:off x="3275856" y="2355066"/>
            <a:ext cx="2664296" cy="1505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ectangle 251">
            <a:extLst>
              <a:ext uri="{FF2B5EF4-FFF2-40B4-BE49-F238E27FC236}">
                <a16:creationId xmlns:a16="http://schemas.microsoft.com/office/drawing/2014/main" id="{35CA1C5F-CF15-427C-AEEF-E38CAA50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013" y="2852936"/>
            <a:ext cx="867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0099"/>
                </a:solidFill>
              </a:rPr>
              <a:t>SDH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6F3EF4-20B9-4CCB-98D9-E1E555D4798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6736375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rostokąt 43"/>
          <p:cNvSpPr/>
          <p:nvPr/>
        </p:nvSpPr>
        <p:spPr>
          <a:xfrm>
            <a:off x="172690" y="1405635"/>
            <a:ext cx="8784976" cy="4046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84</a:t>
            </a:fld>
            <a:endParaRPr lang="pl-PL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59632" y="251356"/>
            <a:ext cx="74513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Sieci synchroniczne, a sieci </a:t>
            </a:r>
            <a:r>
              <a:rPr lang="pl-PL" alt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plezjochroniczne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 rot="371976">
            <a:off x="437046" y="1605432"/>
            <a:ext cx="3590503" cy="2002573"/>
            <a:chOff x="1119352" y="1051583"/>
            <a:chExt cx="6184245" cy="4958112"/>
          </a:xfrm>
        </p:grpSpPr>
        <p:sp>
          <p:nvSpPr>
            <p:cNvPr id="6" name="Dowolny kształt 5"/>
            <p:cNvSpPr/>
            <p:nvPr/>
          </p:nvSpPr>
          <p:spPr>
            <a:xfrm>
              <a:off x="3168869" y="1213945"/>
              <a:ext cx="1261241" cy="425669"/>
            </a:xfrm>
            <a:custGeom>
              <a:avLst/>
              <a:gdLst>
                <a:gd name="connsiteX0" fmla="*/ 0 w 1261241"/>
                <a:gd name="connsiteY0" fmla="*/ 425669 h 425669"/>
                <a:gd name="connsiteX1" fmla="*/ 331076 w 1261241"/>
                <a:gd name="connsiteY1" fmla="*/ 110358 h 425669"/>
                <a:gd name="connsiteX2" fmla="*/ 709448 w 1261241"/>
                <a:gd name="connsiteY2" fmla="*/ 0 h 425669"/>
                <a:gd name="connsiteX3" fmla="*/ 1119352 w 1261241"/>
                <a:gd name="connsiteY3" fmla="*/ 110358 h 425669"/>
                <a:gd name="connsiteX4" fmla="*/ 1261241 w 1261241"/>
                <a:gd name="connsiteY4" fmla="*/ 236483 h 4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241" h="425669">
                  <a:moveTo>
                    <a:pt x="0" y="425669"/>
                  </a:moveTo>
                  <a:cubicBezTo>
                    <a:pt x="106417" y="303486"/>
                    <a:pt x="212835" y="181303"/>
                    <a:pt x="331076" y="110358"/>
                  </a:cubicBezTo>
                  <a:cubicBezTo>
                    <a:pt x="449317" y="39413"/>
                    <a:pt x="578069" y="0"/>
                    <a:pt x="709448" y="0"/>
                  </a:cubicBezTo>
                  <a:cubicBezTo>
                    <a:pt x="840827" y="0"/>
                    <a:pt x="1027387" y="70944"/>
                    <a:pt x="1119352" y="110358"/>
                  </a:cubicBezTo>
                  <a:cubicBezTo>
                    <a:pt x="1211317" y="149772"/>
                    <a:pt x="1236279" y="193127"/>
                    <a:pt x="1261241" y="23648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4414345" y="1051583"/>
              <a:ext cx="1103586" cy="383079"/>
            </a:xfrm>
            <a:custGeom>
              <a:avLst/>
              <a:gdLst>
                <a:gd name="connsiteX0" fmla="*/ 0 w 1103586"/>
                <a:gd name="connsiteY0" fmla="*/ 383079 h 383079"/>
                <a:gd name="connsiteX1" fmla="*/ 220717 w 1103586"/>
                <a:gd name="connsiteY1" fmla="*/ 115065 h 383079"/>
                <a:gd name="connsiteX2" fmla="*/ 425669 w 1103586"/>
                <a:gd name="connsiteY2" fmla="*/ 20472 h 383079"/>
                <a:gd name="connsiteX3" fmla="*/ 662152 w 1103586"/>
                <a:gd name="connsiteY3" fmla="*/ 4707 h 383079"/>
                <a:gd name="connsiteX4" fmla="*/ 914400 w 1103586"/>
                <a:gd name="connsiteY4" fmla="*/ 83534 h 383079"/>
                <a:gd name="connsiteX5" fmla="*/ 1103586 w 1103586"/>
                <a:gd name="connsiteY5" fmla="*/ 288486 h 38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586" h="383079">
                  <a:moveTo>
                    <a:pt x="0" y="383079"/>
                  </a:moveTo>
                  <a:cubicBezTo>
                    <a:pt x="74886" y="279289"/>
                    <a:pt x="149772" y="175499"/>
                    <a:pt x="220717" y="115065"/>
                  </a:cubicBezTo>
                  <a:cubicBezTo>
                    <a:pt x="291662" y="54631"/>
                    <a:pt x="352097" y="38865"/>
                    <a:pt x="425669" y="20472"/>
                  </a:cubicBezTo>
                  <a:cubicBezTo>
                    <a:pt x="499242" y="2079"/>
                    <a:pt x="580697" y="-5803"/>
                    <a:pt x="662152" y="4707"/>
                  </a:cubicBezTo>
                  <a:cubicBezTo>
                    <a:pt x="743607" y="15217"/>
                    <a:pt x="840828" y="36237"/>
                    <a:pt x="914400" y="83534"/>
                  </a:cubicBezTo>
                  <a:cubicBezTo>
                    <a:pt x="987972" y="130830"/>
                    <a:pt x="1045779" y="209658"/>
                    <a:pt x="1103586" y="28848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5533697" y="1070100"/>
              <a:ext cx="1231489" cy="790231"/>
            </a:xfrm>
            <a:custGeom>
              <a:avLst/>
              <a:gdLst>
                <a:gd name="connsiteX0" fmla="*/ 0 w 1231489"/>
                <a:gd name="connsiteY0" fmla="*/ 364562 h 790231"/>
                <a:gd name="connsiteX1" fmla="*/ 141889 w 1231489"/>
                <a:gd name="connsiteY1" fmla="*/ 143845 h 790231"/>
                <a:gd name="connsiteX2" fmla="*/ 362606 w 1231489"/>
                <a:gd name="connsiteY2" fmla="*/ 49252 h 790231"/>
                <a:gd name="connsiteX3" fmla="*/ 599089 w 1231489"/>
                <a:gd name="connsiteY3" fmla="*/ 1955 h 790231"/>
                <a:gd name="connsiteX4" fmla="*/ 882869 w 1231489"/>
                <a:gd name="connsiteY4" fmla="*/ 112314 h 790231"/>
                <a:gd name="connsiteX5" fmla="*/ 1040524 w 1231489"/>
                <a:gd name="connsiteY5" fmla="*/ 269969 h 790231"/>
                <a:gd name="connsiteX6" fmla="*/ 1150882 w 1231489"/>
                <a:gd name="connsiteY6" fmla="*/ 443390 h 790231"/>
                <a:gd name="connsiteX7" fmla="*/ 1229710 w 1231489"/>
                <a:gd name="connsiteY7" fmla="*/ 648341 h 790231"/>
                <a:gd name="connsiteX8" fmla="*/ 1198179 w 1231489"/>
                <a:gd name="connsiteY8" fmla="*/ 790231 h 79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489" h="790231">
                  <a:moveTo>
                    <a:pt x="0" y="364562"/>
                  </a:moveTo>
                  <a:cubicBezTo>
                    <a:pt x="40727" y="280479"/>
                    <a:pt x="81455" y="196397"/>
                    <a:pt x="141889" y="143845"/>
                  </a:cubicBezTo>
                  <a:cubicBezTo>
                    <a:pt x="202323" y="91293"/>
                    <a:pt x="286406" y="72900"/>
                    <a:pt x="362606" y="49252"/>
                  </a:cubicBezTo>
                  <a:cubicBezTo>
                    <a:pt x="438806" y="25604"/>
                    <a:pt x="512379" y="-8555"/>
                    <a:pt x="599089" y="1955"/>
                  </a:cubicBezTo>
                  <a:cubicBezTo>
                    <a:pt x="685800" y="12465"/>
                    <a:pt x="809297" y="67645"/>
                    <a:pt x="882869" y="112314"/>
                  </a:cubicBezTo>
                  <a:cubicBezTo>
                    <a:pt x="956441" y="156983"/>
                    <a:pt x="995855" y="214790"/>
                    <a:pt x="1040524" y="269969"/>
                  </a:cubicBezTo>
                  <a:cubicBezTo>
                    <a:pt x="1085193" y="325148"/>
                    <a:pt x="1119351" y="380328"/>
                    <a:pt x="1150882" y="443390"/>
                  </a:cubicBezTo>
                  <a:cubicBezTo>
                    <a:pt x="1182413" y="506452"/>
                    <a:pt x="1221827" y="590534"/>
                    <a:pt x="1229710" y="648341"/>
                  </a:cubicBezTo>
                  <a:cubicBezTo>
                    <a:pt x="1237593" y="706148"/>
                    <a:pt x="1217886" y="748189"/>
                    <a:pt x="1198179" y="79023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1670921" y="1528598"/>
              <a:ext cx="1639838" cy="1340726"/>
            </a:xfrm>
            <a:custGeom>
              <a:avLst/>
              <a:gdLst>
                <a:gd name="connsiteX0" fmla="*/ 1639838 w 1639838"/>
                <a:gd name="connsiteY0" fmla="*/ 268671 h 1340726"/>
                <a:gd name="connsiteX1" fmla="*/ 1450651 w 1639838"/>
                <a:gd name="connsiteY1" fmla="*/ 95250 h 1340726"/>
                <a:gd name="connsiteX2" fmla="*/ 1261465 w 1639838"/>
                <a:gd name="connsiteY2" fmla="*/ 32188 h 1340726"/>
                <a:gd name="connsiteX3" fmla="*/ 1009217 w 1639838"/>
                <a:gd name="connsiteY3" fmla="*/ 657 h 1340726"/>
                <a:gd name="connsiteX4" fmla="*/ 804265 w 1639838"/>
                <a:gd name="connsiteY4" fmla="*/ 16423 h 1340726"/>
                <a:gd name="connsiteX5" fmla="*/ 615079 w 1639838"/>
                <a:gd name="connsiteY5" fmla="*/ 79485 h 1340726"/>
                <a:gd name="connsiteX6" fmla="*/ 520486 w 1639838"/>
                <a:gd name="connsiteY6" fmla="*/ 158312 h 1340726"/>
                <a:gd name="connsiteX7" fmla="*/ 394362 w 1639838"/>
                <a:gd name="connsiteY7" fmla="*/ 221374 h 1340726"/>
                <a:gd name="connsiteX8" fmla="*/ 331300 w 1639838"/>
                <a:gd name="connsiteY8" fmla="*/ 284436 h 1340726"/>
                <a:gd name="connsiteX9" fmla="*/ 220941 w 1639838"/>
                <a:gd name="connsiteY9" fmla="*/ 442092 h 1340726"/>
                <a:gd name="connsiteX10" fmla="*/ 173645 w 1639838"/>
                <a:gd name="connsiteY10" fmla="*/ 568216 h 1340726"/>
                <a:gd name="connsiteX11" fmla="*/ 79051 w 1639838"/>
                <a:gd name="connsiteY11" fmla="*/ 725871 h 1340726"/>
                <a:gd name="connsiteX12" fmla="*/ 31755 w 1639838"/>
                <a:gd name="connsiteY12" fmla="*/ 883526 h 1340726"/>
                <a:gd name="connsiteX13" fmla="*/ 224 w 1639838"/>
                <a:gd name="connsiteY13" fmla="*/ 1135774 h 1340726"/>
                <a:gd name="connsiteX14" fmla="*/ 47520 w 1639838"/>
                <a:gd name="connsiteY14" fmla="*/ 1340726 h 134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9838" h="1340726">
                  <a:moveTo>
                    <a:pt x="1639838" y="268671"/>
                  </a:moveTo>
                  <a:cubicBezTo>
                    <a:pt x="1576775" y="201667"/>
                    <a:pt x="1513713" y="134664"/>
                    <a:pt x="1450651" y="95250"/>
                  </a:cubicBezTo>
                  <a:cubicBezTo>
                    <a:pt x="1387589" y="55836"/>
                    <a:pt x="1335037" y="47953"/>
                    <a:pt x="1261465" y="32188"/>
                  </a:cubicBezTo>
                  <a:cubicBezTo>
                    <a:pt x="1187893" y="16423"/>
                    <a:pt x="1085417" y="3284"/>
                    <a:pt x="1009217" y="657"/>
                  </a:cubicBezTo>
                  <a:cubicBezTo>
                    <a:pt x="933017" y="-1971"/>
                    <a:pt x="869955" y="3285"/>
                    <a:pt x="804265" y="16423"/>
                  </a:cubicBezTo>
                  <a:cubicBezTo>
                    <a:pt x="738575" y="29561"/>
                    <a:pt x="662375" y="55837"/>
                    <a:pt x="615079" y="79485"/>
                  </a:cubicBezTo>
                  <a:cubicBezTo>
                    <a:pt x="567782" y="103133"/>
                    <a:pt x="557272" y="134664"/>
                    <a:pt x="520486" y="158312"/>
                  </a:cubicBezTo>
                  <a:cubicBezTo>
                    <a:pt x="483700" y="181960"/>
                    <a:pt x="425893" y="200353"/>
                    <a:pt x="394362" y="221374"/>
                  </a:cubicBezTo>
                  <a:cubicBezTo>
                    <a:pt x="362831" y="242395"/>
                    <a:pt x="360203" y="247650"/>
                    <a:pt x="331300" y="284436"/>
                  </a:cubicBezTo>
                  <a:cubicBezTo>
                    <a:pt x="302397" y="321222"/>
                    <a:pt x="247217" y="394795"/>
                    <a:pt x="220941" y="442092"/>
                  </a:cubicBezTo>
                  <a:cubicBezTo>
                    <a:pt x="194665" y="489389"/>
                    <a:pt x="197293" y="520920"/>
                    <a:pt x="173645" y="568216"/>
                  </a:cubicBezTo>
                  <a:cubicBezTo>
                    <a:pt x="149997" y="615512"/>
                    <a:pt x="102699" y="673319"/>
                    <a:pt x="79051" y="725871"/>
                  </a:cubicBezTo>
                  <a:cubicBezTo>
                    <a:pt x="55403" y="778423"/>
                    <a:pt x="44893" y="815209"/>
                    <a:pt x="31755" y="883526"/>
                  </a:cubicBezTo>
                  <a:cubicBezTo>
                    <a:pt x="18617" y="951843"/>
                    <a:pt x="-2404" y="1059574"/>
                    <a:pt x="224" y="1135774"/>
                  </a:cubicBezTo>
                  <a:cubicBezTo>
                    <a:pt x="2851" y="1211974"/>
                    <a:pt x="25185" y="1276350"/>
                    <a:pt x="47520" y="13407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6747641" y="1686910"/>
              <a:ext cx="536028" cy="1466193"/>
            </a:xfrm>
            <a:custGeom>
              <a:avLst/>
              <a:gdLst>
                <a:gd name="connsiteX0" fmla="*/ 0 w 536028"/>
                <a:gd name="connsiteY0" fmla="*/ 0 h 1466193"/>
                <a:gd name="connsiteX1" fmla="*/ 141890 w 536028"/>
                <a:gd name="connsiteY1" fmla="*/ 78828 h 1466193"/>
                <a:gd name="connsiteX2" fmla="*/ 268014 w 536028"/>
                <a:gd name="connsiteY2" fmla="*/ 157656 h 1466193"/>
                <a:gd name="connsiteX3" fmla="*/ 331076 w 536028"/>
                <a:gd name="connsiteY3" fmla="*/ 236483 h 1466193"/>
                <a:gd name="connsiteX4" fmla="*/ 425669 w 536028"/>
                <a:gd name="connsiteY4" fmla="*/ 362607 h 1466193"/>
                <a:gd name="connsiteX5" fmla="*/ 504497 w 536028"/>
                <a:gd name="connsiteY5" fmla="*/ 551793 h 1466193"/>
                <a:gd name="connsiteX6" fmla="*/ 536028 w 536028"/>
                <a:gd name="connsiteY6" fmla="*/ 725214 h 1466193"/>
                <a:gd name="connsiteX7" fmla="*/ 504497 w 536028"/>
                <a:gd name="connsiteY7" fmla="*/ 977462 h 1466193"/>
                <a:gd name="connsiteX8" fmla="*/ 488731 w 536028"/>
                <a:gd name="connsiteY8" fmla="*/ 1119352 h 1466193"/>
                <a:gd name="connsiteX9" fmla="*/ 425669 w 536028"/>
                <a:gd name="connsiteY9" fmla="*/ 1277007 h 1466193"/>
                <a:gd name="connsiteX10" fmla="*/ 346842 w 536028"/>
                <a:gd name="connsiteY10" fmla="*/ 1466193 h 146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028" h="1466193">
                  <a:moveTo>
                    <a:pt x="0" y="0"/>
                  </a:moveTo>
                  <a:cubicBezTo>
                    <a:pt x="48610" y="26276"/>
                    <a:pt x="97221" y="52552"/>
                    <a:pt x="141890" y="78828"/>
                  </a:cubicBezTo>
                  <a:cubicBezTo>
                    <a:pt x="186559" y="105104"/>
                    <a:pt x="236483" y="131380"/>
                    <a:pt x="268014" y="157656"/>
                  </a:cubicBezTo>
                  <a:cubicBezTo>
                    <a:pt x="299545" y="183932"/>
                    <a:pt x="304800" y="202325"/>
                    <a:pt x="331076" y="236483"/>
                  </a:cubicBezTo>
                  <a:cubicBezTo>
                    <a:pt x="357352" y="270642"/>
                    <a:pt x="396766" y="310055"/>
                    <a:pt x="425669" y="362607"/>
                  </a:cubicBezTo>
                  <a:cubicBezTo>
                    <a:pt x="454572" y="415159"/>
                    <a:pt x="486104" y="491359"/>
                    <a:pt x="504497" y="551793"/>
                  </a:cubicBezTo>
                  <a:cubicBezTo>
                    <a:pt x="522890" y="612227"/>
                    <a:pt x="536028" y="654269"/>
                    <a:pt x="536028" y="725214"/>
                  </a:cubicBezTo>
                  <a:cubicBezTo>
                    <a:pt x="536028" y="796159"/>
                    <a:pt x="512380" y="911772"/>
                    <a:pt x="504497" y="977462"/>
                  </a:cubicBezTo>
                  <a:cubicBezTo>
                    <a:pt x="496614" y="1043152"/>
                    <a:pt x="501869" y="1069428"/>
                    <a:pt x="488731" y="1119352"/>
                  </a:cubicBezTo>
                  <a:cubicBezTo>
                    <a:pt x="475593" y="1169276"/>
                    <a:pt x="449317" y="1219200"/>
                    <a:pt x="425669" y="1277007"/>
                  </a:cubicBezTo>
                  <a:cubicBezTo>
                    <a:pt x="402021" y="1334814"/>
                    <a:pt x="374431" y="1400503"/>
                    <a:pt x="346842" y="14661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1119352" y="2789130"/>
              <a:ext cx="599089" cy="1325670"/>
            </a:xfrm>
            <a:custGeom>
              <a:avLst/>
              <a:gdLst>
                <a:gd name="connsiteX0" fmla="*/ 599089 w 599089"/>
                <a:gd name="connsiteY0" fmla="*/ 48663 h 1325670"/>
                <a:gd name="connsiteX1" fmla="*/ 567558 w 599089"/>
                <a:gd name="connsiteY1" fmla="*/ 1367 h 1325670"/>
                <a:gd name="connsiteX2" fmla="*/ 425669 w 599089"/>
                <a:gd name="connsiteY2" fmla="*/ 95960 h 1325670"/>
                <a:gd name="connsiteX3" fmla="*/ 236482 w 599089"/>
                <a:gd name="connsiteY3" fmla="*/ 190553 h 1325670"/>
                <a:gd name="connsiteX4" fmla="*/ 63062 w 599089"/>
                <a:gd name="connsiteY4" fmla="*/ 395504 h 1325670"/>
                <a:gd name="connsiteX5" fmla="*/ 0 w 599089"/>
                <a:gd name="connsiteY5" fmla="*/ 568925 h 1325670"/>
                <a:gd name="connsiteX6" fmla="*/ 0 w 599089"/>
                <a:gd name="connsiteY6" fmla="*/ 679284 h 1325670"/>
                <a:gd name="connsiteX7" fmla="*/ 63062 w 599089"/>
                <a:gd name="connsiteY7" fmla="*/ 931532 h 1325670"/>
                <a:gd name="connsiteX8" fmla="*/ 110358 w 599089"/>
                <a:gd name="connsiteY8" fmla="*/ 1073422 h 1325670"/>
                <a:gd name="connsiteX9" fmla="*/ 220717 w 599089"/>
                <a:gd name="connsiteY9" fmla="*/ 1183780 h 1325670"/>
                <a:gd name="connsiteX10" fmla="*/ 315310 w 599089"/>
                <a:gd name="connsiteY10" fmla="*/ 1246842 h 1325670"/>
                <a:gd name="connsiteX11" fmla="*/ 409903 w 599089"/>
                <a:gd name="connsiteY11" fmla="*/ 1325670 h 1325670"/>
                <a:gd name="connsiteX12" fmla="*/ 409903 w 599089"/>
                <a:gd name="connsiteY12" fmla="*/ 1325670 h 13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089" h="1325670">
                  <a:moveTo>
                    <a:pt x="599089" y="48663"/>
                  </a:moveTo>
                  <a:cubicBezTo>
                    <a:pt x="597775" y="21073"/>
                    <a:pt x="596461" y="-6516"/>
                    <a:pt x="567558" y="1367"/>
                  </a:cubicBezTo>
                  <a:cubicBezTo>
                    <a:pt x="538655" y="9250"/>
                    <a:pt x="480848" y="64429"/>
                    <a:pt x="425669" y="95960"/>
                  </a:cubicBezTo>
                  <a:cubicBezTo>
                    <a:pt x="370490" y="127491"/>
                    <a:pt x="296916" y="140629"/>
                    <a:pt x="236482" y="190553"/>
                  </a:cubicBezTo>
                  <a:cubicBezTo>
                    <a:pt x="176048" y="240477"/>
                    <a:pt x="102476" y="332442"/>
                    <a:pt x="63062" y="395504"/>
                  </a:cubicBezTo>
                  <a:cubicBezTo>
                    <a:pt x="23648" y="458566"/>
                    <a:pt x="10510" y="521628"/>
                    <a:pt x="0" y="568925"/>
                  </a:cubicBezTo>
                  <a:cubicBezTo>
                    <a:pt x="-10510" y="616222"/>
                    <a:pt x="-10510" y="618850"/>
                    <a:pt x="0" y="679284"/>
                  </a:cubicBezTo>
                  <a:cubicBezTo>
                    <a:pt x="10510" y="739718"/>
                    <a:pt x="44669" y="865842"/>
                    <a:pt x="63062" y="931532"/>
                  </a:cubicBezTo>
                  <a:cubicBezTo>
                    <a:pt x="81455" y="997222"/>
                    <a:pt x="84082" y="1031381"/>
                    <a:pt x="110358" y="1073422"/>
                  </a:cubicBezTo>
                  <a:cubicBezTo>
                    <a:pt x="136634" y="1115463"/>
                    <a:pt x="186558" y="1154877"/>
                    <a:pt x="220717" y="1183780"/>
                  </a:cubicBezTo>
                  <a:cubicBezTo>
                    <a:pt x="254876" y="1212683"/>
                    <a:pt x="283779" y="1223194"/>
                    <a:pt x="315310" y="1246842"/>
                  </a:cubicBezTo>
                  <a:cubicBezTo>
                    <a:pt x="346841" y="1270490"/>
                    <a:pt x="409903" y="1325670"/>
                    <a:pt x="409903" y="1325670"/>
                  </a:cubicBezTo>
                  <a:lnTo>
                    <a:pt x="409903" y="132567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1261241" y="4067503"/>
              <a:ext cx="788276" cy="1198180"/>
            </a:xfrm>
            <a:custGeom>
              <a:avLst/>
              <a:gdLst>
                <a:gd name="connsiteX0" fmla="*/ 220718 w 788276"/>
                <a:gd name="connsiteY0" fmla="*/ 0 h 1198180"/>
                <a:gd name="connsiteX1" fmla="*/ 110359 w 788276"/>
                <a:gd name="connsiteY1" fmla="*/ 157656 h 1198180"/>
                <a:gd name="connsiteX2" fmla="*/ 31531 w 788276"/>
                <a:gd name="connsiteY2" fmla="*/ 268014 h 1198180"/>
                <a:gd name="connsiteX3" fmla="*/ 0 w 788276"/>
                <a:gd name="connsiteY3" fmla="*/ 520263 h 1198180"/>
                <a:gd name="connsiteX4" fmla="*/ 31531 w 788276"/>
                <a:gd name="connsiteY4" fmla="*/ 677918 h 1198180"/>
                <a:gd name="connsiteX5" fmla="*/ 94593 w 788276"/>
                <a:gd name="connsiteY5" fmla="*/ 819807 h 1198180"/>
                <a:gd name="connsiteX6" fmla="*/ 173421 w 788276"/>
                <a:gd name="connsiteY6" fmla="*/ 945931 h 1198180"/>
                <a:gd name="connsiteX7" fmla="*/ 220718 w 788276"/>
                <a:gd name="connsiteY7" fmla="*/ 1024759 h 1198180"/>
                <a:gd name="connsiteX8" fmla="*/ 362607 w 788276"/>
                <a:gd name="connsiteY8" fmla="*/ 1119352 h 1198180"/>
                <a:gd name="connsiteX9" fmla="*/ 457200 w 788276"/>
                <a:gd name="connsiteY9" fmla="*/ 1166649 h 1198180"/>
                <a:gd name="connsiteX10" fmla="*/ 567559 w 788276"/>
                <a:gd name="connsiteY10" fmla="*/ 1198180 h 1198180"/>
                <a:gd name="connsiteX11" fmla="*/ 709449 w 788276"/>
                <a:gd name="connsiteY11" fmla="*/ 1166649 h 1198180"/>
                <a:gd name="connsiteX12" fmla="*/ 788276 w 788276"/>
                <a:gd name="connsiteY12" fmla="*/ 1119352 h 119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276" h="1198180">
                  <a:moveTo>
                    <a:pt x="220718" y="0"/>
                  </a:moveTo>
                  <a:lnTo>
                    <a:pt x="110359" y="157656"/>
                  </a:lnTo>
                  <a:cubicBezTo>
                    <a:pt x="78828" y="202325"/>
                    <a:pt x="49924" y="207580"/>
                    <a:pt x="31531" y="268014"/>
                  </a:cubicBezTo>
                  <a:cubicBezTo>
                    <a:pt x="13138" y="328448"/>
                    <a:pt x="0" y="451946"/>
                    <a:pt x="0" y="520263"/>
                  </a:cubicBezTo>
                  <a:cubicBezTo>
                    <a:pt x="0" y="588580"/>
                    <a:pt x="15766" y="627994"/>
                    <a:pt x="31531" y="677918"/>
                  </a:cubicBezTo>
                  <a:cubicBezTo>
                    <a:pt x="47296" y="727842"/>
                    <a:pt x="70945" y="775138"/>
                    <a:pt x="94593" y="819807"/>
                  </a:cubicBezTo>
                  <a:cubicBezTo>
                    <a:pt x="118241" y="864476"/>
                    <a:pt x="152400" y="911772"/>
                    <a:pt x="173421" y="945931"/>
                  </a:cubicBezTo>
                  <a:cubicBezTo>
                    <a:pt x="194442" y="980090"/>
                    <a:pt x="189187" y="995856"/>
                    <a:pt x="220718" y="1024759"/>
                  </a:cubicBezTo>
                  <a:cubicBezTo>
                    <a:pt x="252249" y="1053662"/>
                    <a:pt x="323193" y="1095704"/>
                    <a:pt x="362607" y="1119352"/>
                  </a:cubicBezTo>
                  <a:cubicBezTo>
                    <a:pt x="402021" y="1143000"/>
                    <a:pt x="423041" y="1153511"/>
                    <a:pt x="457200" y="1166649"/>
                  </a:cubicBezTo>
                  <a:cubicBezTo>
                    <a:pt x="491359" y="1179787"/>
                    <a:pt x="525518" y="1198180"/>
                    <a:pt x="567559" y="1198180"/>
                  </a:cubicBezTo>
                  <a:cubicBezTo>
                    <a:pt x="609600" y="1198180"/>
                    <a:pt x="672663" y="1179787"/>
                    <a:pt x="709449" y="1166649"/>
                  </a:cubicBezTo>
                  <a:cubicBezTo>
                    <a:pt x="746235" y="1153511"/>
                    <a:pt x="767255" y="1136431"/>
                    <a:pt x="788276" y="11193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6621517" y="3090041"/>
              <a:ext cx="682080" cy="1335611"/>
            </a:xfrm>
            <a:custGeom>
              <a:avLst/>
              <a:gdLst>
                <a:gd name="connsiteX0" fmla="*/ 536028 w 682080"/>
                <a:gd name="connsiteY0" fmla="*/ 0 h 1335611"/>
                <a:gd name="connsiteX1" fmla="*/ 662152 w 682080"/>
                <a:gd name="connsiteY1" fmla="*/ 252249 h 1335611"/>
                <a:gd name="connsiteX2" fmla="*/ 677917 w 682080"/>
                <a:gd name="connsiteY2" fmla="*/ 472966 h 1335611"/>
                <a:gd name="connsiteX3" fmla="*/ 677917 w 682080"/>
                <a:gd name="connsiteY3" fmla="*/ 646387 h 1335611"/>
                <a:gd name="connsiteX4" fmla="*/ 630621 w 682080"/>
                <a:gd name="connsiteY4" fmla="*/ 788276 h 1335611"/>
                <a:gd name="connsiteX5" fmla="*/ 567559 w 682080"/>
                <a:gd name="connsiteY5" fmla="*/ 898635 h 1335611"/>
                <a:gd name="connsiteX6" fmla="*/ 504497 w 682080"/>
                <a:gd name="connsiteY6" fmla="*/ 977462 h 1335611"/>
                <a:gd name="connsiteX7" fmla="*/ 126124 w 682080"/>
                <a:gd name="connsiteY7" fmla="*/ 1292773 h 1335611"/>
                <a:gd name="connsiteX8" fmla="*/ 0 w 682080"/>
                <a:gd name="connsiteY8" fmla="*/ 1324304 h 13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080" h="1335611">
                  <a:moveTo>
                    <a:pt x="536028" y="0"/>
                  </a:moveTo>
                  <a:cubicBezTo>
                    <a:pt x="587266" y="86711"/>
                    <a:pt x="638504" y="173422"/>
                    <a:pt x="662152" y="252249"/>
                  </a:cubicBezTo>
                  <a:cubicBezTo>
                    <a:pt x="685800" y="331076"/>
                    <a:pt x="675290" y="407276"/>
                    <a:pt x="677917" y="472966"/>
                  </a:cubicBezTo>
                  <a:cubicBezTo>
                    <a:pt x="680544" y="538656"/>
                    <a:pt x="685800" y="593835"/>
                    <a:pt x="677917" y="646387"/>
                  </a:cubicBezTo>
                  <a:cubicBezTo>
                    <a:pt x="670034" y="698939"/>
                    <a:pt x="649014" y="746235"/>
                    <a:pt x="630621" y="788276"/>
                  </a:cubicBezTo>
                  <a:cubicBezTo>
                    <a:pt x="612228" y="830317"/>
                    <a:pt x="588580" y="867104"/>
                    <a:pt x="567559" y="898635"/>
                  </a:cubicBezTo>
                  <a:cubicBezTo>
                    <a:pt x="546538" y="930166"/>
                    <a:pt x="578070" y="911772"/>
                    <a:pt x="504497" y="977462"/>
                  </a:cubicBezTo>
                  <a:cubicBezTo>
                    <a:pt x="430924" y="1043152"/>
                    <a:pt x="210207" y="1234966"/>
                    <a:pt x="126124" y="1292773"/>
                  </a:cubicBezTo>
                  <a:cubicBezTo>
                    <a:pt x="42041" y="1350580"/>
                    <a:pt x="21020" y="1337442"/>
                    <a:pt x="0" y="13243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Dowolny kształt 15"/>
            <p:cNvSpPr/>
            <p:nvPr/>
          </p:nvSpPr>
          <p:spPr>
            <a:xfrm>
              <a:off x="2002221" y="5234152"/>
              <a:ext cx="1529255" cy="590256"/>
            </a:xfrm>
            <a:custGeom>
              <a:avLst/>
              <a:gdLst>
                <a:gd name="connsiteX0" fmla="*/ 0 w 1529255"/>
                <a:gd name="connsiteY0" fmla="*/ 0 h 590256"/>
                <a:gd name="connsiteX1" fmla="*/ 78827 w 1529255"/>
                <a:gd name="connsiteY1" fmla="*/ 126124 h 590256"/>
                <a:gd name="connsiteX2" fmla="*/ 157655 w 1529255"/>
                <a:gd name="connsiteY2" fmla="*/ 268014 h 590256"/>
                <a:gd name="connsiteX3" fmla="*/ 268013 w 1529255"/>
                <a:gd name="connsiteY3" fmla="*/ 362607 h 590256"/>
                <a:gd name="connsiteX4" fmla="*/ 394138 w 1529255"/>
                <a:gd name="connsiteY4" fmla="*/ 457200 h 590256"/>
                <a:gd name="connsiteX5" fmla="*/ 504496 w 1529255"/>
                <a:gd name="connsiteY5" fmla="*/ 520262 h 590256"/>
                <a:gd name="connsiteX6" fmla="*/ 662151 w 1529255"/>
                <a:gd name="connsiteY6" fmla="*/ 583324 h 590256"/>
                <a:gd name="connsiteX7" fmla="*/ 977462 w 1529255"/>
                <a:gd name="connsiteY7" fmla="*/ 583324 h 590256"/>
                <a:gd name="connsiteX8" fmla="*/ 1166648 w 1529255"/>
                <a:gd name="connsiteY8" fmla="*/ 536027 h 590256"/>
                <a:gd name="connsiteX9" fmla="*/ 1387365 w 1529255"/>
                <a:gd name="connsiteY9" fmla="*/ 472965 h 590256"/>
                <a:gd name="connsiteX10" fmla="*/ 1497724 w 1529255"/>
                <a:gd name="connsiteY10" fmla="*/ 409903 h 590256"/>
                <a:gd name="connsiteX11" fmla="*/ 1529255 w 1529255"/>
                <a:gd name="connsiteY11" fmla="*/ 331076 h 5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9255" h="590256">
                  <a:moveTo>
                    <a:pt x="0" y="0"/>
                  </a:moveTo>
                  <a:cubicBezTo>
                    <a:pt x="26275" y="42041"/>
                    <a:pt x="52551" y="81455"/>
                    <a:pt x="78827" y="126124"/>
                  </a:cubicBezTo>
                  <a:cubicBezTo>
                    <a:pt x="105103" y="170793"/>
                    <a:pt x="126124" y="228600"/>
                    <a:pt x="157655" y="268014"/>
                  </a:cubicBezTo>
                  <a:cubicBezTo>
                    <a:pt x="189186" y="307428"/>
                    <a:pt x="228599" y="331076"/>
                    <a:pt x="268013" y="362607"/>
                  </a:cubicBezTo>
                  <a:cubicBezTo>
                    <a:pt x="307427" y="394138"/>
                    <a:pt x="354724" y="430924"/>
                    <a:pt x="394138" y="457200"/>
                  </a:cubicBezTo>
                  <a:cubicBezTo>
                    <a:pt x="433552" y="483476"/>
                    <a:pt x="459827" y="499241"/>
                    <a:pt x="504496" y="520262"/>
                  </a:cubicBezTo>
                  <a:cubicBezTo>
                    <a:pt x="549165" y="541283"/>
                    <a:pt x="583323" y="572814"/>
                    <a:pt x="662151" y="583324"/>
                  </a:cubicBezTo>
                  <a:cubicBezTo>
                    <a:pt x="740979" y="593834"/>
                    <a:pt x="893379" y="591207"/>
                    <a:pt x="977462" y="583324"/>
                  </a:cubicBezTo>
                  <a:cubicBezTo>
                    <a:pt x="1061545" y="575441"/>
                    <a:pt x="1098331" y="554420"/>
                    <a:pt x="1166648" y="536027"/>
                  </a:cubicBezTo>
                  <a:cubicBezTo>
                    <a:pt x="1234965" y="517634"/>
                    <a:pt x="1332186" y="493986"/>
                    <a:pt x="1387365" y="472965"/>
                  </a:cubicBezTo>
                  <a:cubicBezTo>
                    <a:pt x="1442544" y="451944"/>
                    <a:pt x="1474076" y="433551"/>
                    <a:pt x="1497724" y="409903"/>
                  </a:cubicBezTo>
                  <a:cubicBezTo>
                    <a:pt x="1521372" y="386255"/>
                    <a:pt x="1525313" y="358665"/>
                    <a:pt x="1529255" y="33107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Dowolny kształt 16"/>
            <p:cNvSpPr/>
            <p:nvPr/>
          </p:nvSpPr>
          <p:spPr>
            <a:xfrm>
              <a:off x="3515710" y="5186855"/>
              <a:ext cx="1844566" cy="822840"/>
            </a:xfrm>
            <a:custGeom>
              <a:avLst/>
              <a:gdLst>
                <a:gd name="connsiteX0" fmla="*/ 0 w 1844566"/>
                <a:gd name="connsiteY0" fmla="*/ 394138 h 822840"/>
                <a:gd name="connsiteX1" fmla="*/ 236483 w 1844566"/>
                <a:gd name="connsiteY1" fmla="*/ 693683 h 822840"/>
                <a:gd name="connsiteX2" fmla="*/ 378373 w 1844566"/>
                <a:gd name="connsiteY2" fmla="*/ 788276 h 822840"/>
                <a:gd name="connsiteX3" fmla="*/ 488731 w 1844566"/>
                <a:gd name="connsiteY3" fmla="*/ 819807 h 822840"/>
                <a:gd name="connsiteX4" fmla="*/ 804042 w 1844566"/>
                <a:gd name="connsiteY4" fmla="*/ 819807 h 822840"/>
                <a:gd name="connsiteX5" fmla="*/ 993228 w 1844566"/>
                <a:gd name="connsiteY5" fmla="*/ 804042 h 822840"/>
                <a:gd name="connsiteX6" fmla="*/ 1182414 w 1844566"/>
                <a:gd name="connsiteY6" fmla="*/ 725214 h 822840"/>
                <a:gd name="connsiteX7" fmla="*/ 1371600 w 1844566"/>
                <a:gd name="connsiteY7" fmla="*/ 614855 h 822840"/>
                <a:gd name="connsiteX8" fmla="*/ 1481959 w 1844566"/>
                <a:gd name="connsiteY8" fmla="*/ 504497 h 822840"/>
                <a:gd name="connsiteX9" fmla="*/ 1639614 w 1844566"/>
                <a:gd name="connsiteY9" fmla="*/ 331076 h 822840"/>
                <a:gd name="connsiteX10" fmla="*/ 1655380 w 1844566"/>
                <a:gd name="connsiteY10" fmla="*/ 252248 h 822840"/>
                <a:gd name="connsiteX11" fmla="*/ 1734207 w 1844566"/>
                <a:gd name="connsiteY11" fmla="*/ 157655 h 822840"/>
                <a:gd name="connsiteX12" fmla="*/ 1797269 w 1844566"/>
                <a:gd name="connsiteY12" fmla="*/ 63062 h 822840"/>
                <a:gd name="connsiteX13" fmla="*/ 1844566 w 1844566"/>
                <a:gd name="connsiteY13" fmla="*/ 0 h 82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44566" h="822840">
                  <a:moveTo>
                    <a:pt x="0" y="394138"/>
                  </a:moveTo>
                  <a:cubicBezTo>
                    <a:pt x="86710" y="511065"/>
                    <a:pt x="173421" y="627993"/>
                    <a:pt x="236483" y="693683"/>
                  </a:cubicBezTo>
                  <a:cubicBezTo>
                    <a:pt x="299545" y="759373"/>
                    <a:pt x="336332" y="767255"/>
                    <a:pt x="378373" y="788276"/>
                  </a:cubicBezTo>
                  <a:cubicBezTo>
                    <a:pt x="420414" y="809297"/>
                    <a:pt x="417786" y="814552"/>
                    <a:pt x="488731" y="819807"/>
                  </a:cubicBezTo>
                  <a:cubicBezTo>
                    <a:pt x="559676" y="825062"/>
                    <a:pt x="719959" y="822434"/>
                    <a:pt x="804042" y="819807"/>
                  </a:cubicBezTo>
                  <a:cubicBezTo>
                    <a:pt x="888125" y="817180"/>
                    <a:pt x="930166" y="819808"/>
                    <a:pt x="993228" y="804042"/>
                  </a:cubicBezTo>
                  <a:cubicBezTo>
                    <a:pt x="1056290" y="788276"/>
                    <a:pt x="1119352" y="756745"/>
                    <a:pt x="1182414" y="725214"/>
                  </a:cubicBezTo>
                  <a:cubicBezTo>
                    <a:pt x="1245476" y="693683"/>
                    <a:pt x="1321676" y="651641"/>
                    <a:pt x="1371600" y="614855"/>
                  </a:cubicBezTo>
                  <a:cubicBezTo>
                    <a:pt x="1421524" y="578069"/>
                    <a:pt x="1437290" y="551794"/>
                    <a:pt x="1481959" y="504497"/>
                  </a:cubicBezTo>
                  <a:cubicBezTo>
                    <a:pt x="1526628" y="457201"/>
                    <a:pt x="1610711" y="373117"/>
                    <a:pt x="1639614" y="331076"/>
                  </a:cubicBezTo>
                  <a:cubicBezTo>
                    <a:pt x="1668517" y="289035"/>
                    <a:pt x="1639615" y="281151"/>
                    <a:pt x="1655380" y="252248"/>
                  </a:cubicBezTo>
                  <a:cubicBezTo>
                    <a:pt x="1671146" y="223344"/>
                    <a:pt x="1710559" y="189186"/>
                    <a:pt x="1734207" y="157655"/>
                  </a:cubicBezTo>
                  <a:cubicBezTo>
                    <a:pt x="1757855" y="126124"/>
                    <a:pt x="1778876" y="89338"/>
                    <a:pt x="1797269" y="63062"/>
                  </a:cubicBezTo>
                  <a:cubicBezTo>
                    <a:pt x="1815662" y="36786"/>
                    <a:pt x="1830114" y="18393"/>
                    <a:pt x="184456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Dowolny kształt 17"/>
            <p:cNvSpPr/>
            <p:nvPr/>
          </p:nvSpPr>
          <p:spPr>
            <a:xfrm>
              <a:off x="5344510" y="4303986"/>
              <a:ext cx="1234262" cy="883002"/>
            </a:xfrm>
            <a:custGeom>
              <a:avLst/>
              <a:gdLst>
                <a:gd name="connsiteX0" fmla="*/ 0 w 1234262"/>
                <a:gd name="connsiteY0" fmla="*/ 804042 h 883002"/>
                <a:gd name="connsiteX1" fmla="*/ 457200 w 1234262"/>
                <a:gd name="connsiteY1" fmla="*/ 882869 h 883002"/>
                <a:gd name="connsiteX2" fmla="*/ 725214 w 1234262"/>
                <a:gd name="connsiteY2" fmla="*/ 819807 h 883002"/>
                <a:gd name="connsiteX3" fmla="*/ 882869 w 1234262"/>
                <a:gd name="connsiteY3" fmla="*/ 709448 h 883002"/>
                <a:gd name="connsiteX4" fmla="*/ 993228 w 1234262"/>
                <a:gd name="connsiteY4" fmla="*/ 567559 h 883002"/>
                <a:gd name="connsiteX5" fmla="*/ 1182414 w 1234262"/>
                <a:gd name="connsiteY5" fmla="*/ 346842 h 883002"/>
                <a:gd name="connsiteX6" fmla="*/ 1229711 w 1234262"/>
                <a:gd name="connsiteY6" fmla="*/ 189186 h 883002"/>
                <a:gd name="connsiteX7" fmla="*/ 1229711 w 1234262"/>
                <a:gd name="connsiteY7" fmla="*/ 0 h 88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262" h="883002">
                  <a:moveTo>
                    <a:pt x="0" y="804042"/>
                  </a:moveTo>
                  <a:cubicBezTo>
                    <a:pt x="168165" y="842142"/>
                    <a:pt x="336331" y="880242"/>
                    <a:pt x="457200" y="882869"/>
                  </a:cubicBezTo>
                  <a:cubicBezTo>
                    <a:pt x="578069" y="885496"/>
                    <a:pt x="654269" y="848710"/>
                    <a:pt x="725214" y="819807"/>
                  </a:cubicBezTo>
                  <a:cubicBezTo>
                    <a:pt x="796159" y="790904"/>
                    <a:pt x="838200" y="751489"/>
                    <a:pt x="882869" y="709448"/>
                  </a:cubicBezTo>
                  <a:cubicBezTo>
                    <a:pt x="927538" y="667407"/>
                    <a:pt x="943304" y="627993"/>
                    <a:pt x="993228" y="567559"/>
                  </a:cubicBezTo>
                  <a:cubicBezTo>
                    <a:pt x="1043152" y="507125"/>
                    <a:pt x="1143000" y="409904"/>
                    <a:pt x="1182414" y="346842"/>
                  </a:cubicBezTo>
                  <a:cubicBezTo>
                    <a:pt x="1221828" y="283780"/>
                    <a:pt x="1221828" y="246993"/>
                    <a:pt x="1229711" y="189186"/>
                  </a:cubicBezTo>
                  <a:cubicBezTo>
                    <a:pt x="1237594" y="131379"/>
                    <a:pt x="1233652" y="65689"/>
                    <a:pt x="1229711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0" name="Grupa 19"/>
          <p:cNvGrpSpPr/>
          <p:nvPr/>
        </p:nvGrpSpPr>
        <p:grpSpPr>
          <a:xfrm rot="371976">
            <a:off x="4958791" y="1593811"/>
            <a:ext cx="3590503" cy="2002573"/>
            <a:chOff x="1119352" y="1051583"/>
            <a:chExt cx="6184245" cy="4958112"/>
          </a:xfrm>
        </p:grpSpPr>
        <p:sp>
          <p:nvSpPr>
            <p:cNvPr id="21" name="Dowolny kształt 20"/>
            <p:cNvSpPr/>
            <p:nvPr/>
          </p:nvSpPr>
          <p:spPr>
            <a:xfrm>
              <a:off x="3168869" y="1213945"/>
              <a:ext cx="1261241" cy="425669"/>
            </a:xfrm>
            <a:custGeom>
              <a:avLst/>
              <a:gdLst>
                <a:gd name="connsiteX0" fmla="*/ 0 w 1261241"/>
                <a:gd name="connsiteY0" fmla="*/ 425669 h 425669"/>
                <a:gd name="connsiteX1" fmla="*/ 331076 w 1261241"/>
                <a:gd name="connsiteY1" fmla="*/ 110358 h 425669"/>
                <a:gd name="connsiteX2" fmla="*/ 709448 w 1261241"/>
                <a:gd name="connsiteY2" fmla="*/ 0 h 425669"/>
                <a:gd name="connsiteX3" fmla="*/ 1119352 w 1261241"/>
                <a:gd name="connsiteY3" fmla="*/ 110358 h 425669"/>
                <a:gd name="connsiteX4" fmla="*/ 1261241 w 1261241"/>
                <a:gd name="connsiteY4" fmla="*/ 236483 h 4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241" h="425669">
                  <a:moveTo>
                    <a:pt x="0" y="425669"/>
                  </a:moveTo>
                  <a:cubicBezTo>
                    <a:pt x="106417" y="303486"/>
                    <a:pt x="212835" y="181303"/>
                    <a:pt x="331076" y="110358"/>
                  </a:cubicBezTo>
                  <a:cubicBezTo>
                    <a:pt x="449317" y="39413"/>
                    <a:pt x="578069" y="0"/>
                    <a:pt x="709448" y="0"/>
                  </a:cubicBezTo>
                  <a:cubicBezTo>
                    <a:pt x="840827" y="0"/>
                    <a:pt x="1027387" y="70944"/>
                    <a:pt x="1119352" y="110358"/>
                  </a:cubicBezTo>
                  <a:cubicBezTo>
                    <a:pt x="1211317" y="149772"/>
                    <a:pt x="1236279" y="193127"/>
                    <a:pt x="1261241" y="23648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Dowolny kształt 21"/>
            <p:cNvSpPr/>
            <p:nvPr/>
          </p:nvSpPr>
          <p:spPr>
            <a:xfrm>
              <a:off x="4414345" y="1051583"/>
              <a:ext cx="1103586" cy="383079"/>
            </a:xfrm>
            <a:custGeom>
              <a:avLst/>
              <a:gdLst>
                <a:gd name="connsiteX0" fmla="*/ 0 w 1103586"/>
                <a:gd name="connsiteY0" fmla="*/ 383079 h 383079"/>
                <a:gd name="connsiteX1" fmla="*/ 220717 w 1103586"/>
                <a:gd name="connsiteY1" fmla="*/ 115065 h 383079"/>
                <a:gd name="connsiteX2" fmla="*/ 425669 w 1103586"/>
                <a:gd name="connsiteY2" fmla="*/ 20472 h 383079"/>
                <a:gd name="connsiteX3" fmla="*/ 662152 w 1103586"/>
                <a:gd name="connsiteY3" fmla="*/ 4707 h 383079"/>
                <a:gd name="connsiteX4" fmla="*/ 914400 w 1103586"/>
                <a:gd name="connsiteY4" fmla="*/ 83534 h 383079"/>
                <a:gd name="connsiteX5" fmla="*/ 1103586 w 1103586"/>
                <a:gd name="connsiteY5" fmla="*/ 288486 h 38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586" h="383079">
                  <a:moveTo>
                    <a:pt x="0" y="383079"/>
                  </a:moveTo>
                  <a:cubicBezTo>
                    <a:pt x="74886" y="279289"/>
                    <a:pt x="149772" y="175499"/>
                    <a:pt x="220717" y="115065"/>
                  </a:cubicBezTo>
                  <a:cubicBezTo>
                    <a:pt x="291662" y="54631"/>
                    <a:pt x="352097" y="38865"/>
                    <a:pt x="425669" y="20472"/>
                  </a:cubicBezTo>
                  <a:cubicBezTo>
                    <a:pt x="499242" y="2079"/>
                    <a:pt x="580697" y="-5803"/>
                    <a:pt x="662152" y="4707"/>
                  </a:cubicBezTo>
                  <a:cubicBezTo>
                    <a:pt x="743607" y="15217"/>
                    <a:pt x="840828" y="36237"/>
                    <a:pt x="914400" y="83534"/>
                  </a:cubicBezTo>
                  <a:cubicBezTo>
                    <a:pt x="987972" y="130830"/>
                    <a:pt x="1045779" y="209658"/>
                    <a:pt x="1103586" y="28848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/>
          </p:nvSpPr>
          <p:spPr>
            <a:xfrm>
              <a:off x="5533697" y="1070100"/>
              <a:ext cx="1231489" cy="790231"/>
            </a:xfrm>
            <a:custGeom>
              <a:avLst/>
              <a:gdLst>
                <a:gd name="connsiteX0" fmla="*/ 0 w 1231489"/>
                <a:gd name="connsiteY0" fmla="*/ 364562 h 790231"/>
                <a:gd name="connsiteX1" fmla="*/ 141889 w 1231489"/>
                <a:gd name="connsiteY1" fmla="*/ 143845 h 790231"/>
                <a:gd name="connsiteX2" fmla="*/ 362606 w 1231489"/>
                <a:gd name="connsiteY2" fmla="*/ 49252 h 790231"/>
                <a:gd name="connsiteX3" fmla="*/ 599089 w 1231489"/>
                <a:gd name="connsiteY3" fmla="*/ 1955 h 790231"/>
                <a:gd name="connsiteX4" fmla="*/ 882869 w 1231489"/>
                <a:gd name="connsiteY4" fmla="*/ 112314 h 790231"/>
                <a:gd name="connsiteX5" fmla="*/ 1040524 w 1231489"/>
                <a:gd name="connsiteY5" fmla="*/ 269969 h 790231"/>
                <a:gd name="connsiteX6" fmla="*/ 1150882 w 1231489"/>
                <a:gd name="connsiteY6" fmla="*/ 443390 h 790231"/>
                <a:gd name="connsiteX7" fmla="*/ 1229710 w 1231489"/>
                <a:gd name="connsiteY7" fmla="*/ 648341 h 790231"/>
                <a:gd name="connsiteX8" fmla="*/ 1198179 w 1231489"/>
                <a:gd name="connsiteY8" fmla="*/ 790231 h 79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489" h="790231">
                  <a:moveTo>
                    <a:pt x="0" y="364562"/>
                  </a:moveTo>
                  <a:cubicBezTo>
                    <a:pt x="40727" y="280479"/>
                    <a:pt x="81455" y="196397"/>
                    <a:pt x="141889" y="143845"/>
                  </a:cubicBezTo>
                  <a:cubicBezTo>
                    <a:pt x="202323" y="91293"/>
                    <a:pt x="286406" y="72900"/>
                    <a:pt x="362606" y="49252"/>
                  </a:cubicBezTo>
                  <a:cubicBezTo>
                    <a:pt x="438806" y="25604"/>
                    <a:pt x="512379" y="-8555"/>
                    <a:pt x="599089" y="1955"/>
                  </a:cubicBezTo>
                  <a:cubicBezTo>
                    <a:pt x="685800" y="12465"/>
                    <a:pt x="809297" y="67645"/>
                    <a:pt x="882869" y="112314"/>
                  </a:cubicBezTo>
                  <a:cubicBezTo>
                    <a:pt x="956441" y="156983"/>
                    <a:pt x="995855" y="214790"/>
                    <a:pt x="1040524" y="269969"/>
                  </a:cubicBezTo>
                  <a:cubicBezTo>
                    <a:pt x="1085193" y="325148"/>
                    <a:pt x="1119351" y="380328"/>
                    <a:pt x="1150882" y="443390"/>
                  </a:cubicBezTo>
                  <a:cubicBezTo>
                    <a:pt x="1182413" y="506452"/>
                    <a:pt x="1221827" y="590534"/>
                    <a:pt x="1229710" y="648341"/>
                  </a:cubicBezTo>
                  <a:cubicBezTo>
                    <a:pt x="1237593" y="706148"/>
                    <a:pt x="1217886" y="748189"/>
                    <a:pt x="1198179" y="79023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/>
          </p:nvSpPr>
          <p:spPr>
            <a:xfrm>
              <a:off x="1670921" y="1528598"/>
              <a:ext cx="1639838" cy="1340726"/>
            </a:xfrm>
            <a:custGeom>
              <a:avLst/>
              <a:gdLst>
                <a:gd name="connsiteX0" fmla="*/ 1639838 w 1639838"/>
                <a:gd name="connsiteY0" fmla="*/ 268671 h 1340726"/>
                <a:gd name="connsiteX1" fmla="*/ 1450651 w 1639838"/>
                <a:gd name="connsiteY1" fmla="*/ 95250 h 1340726"/>
                <a:gd name="connsiteX2" fmla="*/ 1261465 w 1639838"/>
                <a:gd name="connsiteY2" fmla="*/ 32188 h 1340726"/>
                <a:gd name="connsiteX3" fmla="*/ 1009217 w 1639838"/>
                <a:gd name="connsiteY3" fmla="*/ 657 h 1340726"/>
                <a:gd name="connsiteX4" fmla="*/ 804265 w 1639838"/>
                <a:gd name="connsiteY4" fmla="*/ 16423 h 1340726"/>
                <a:gd name="connsiteX5" fmla="*/ 615079 w 1639838"/>
                <a:gd name="connsiteY5" fmla="*/ 79485 h 1340726"/>
                <a:gd name="connsiteX6" fmla="*/ 520486 w 1639838"/>
                <a:gd name="connsiteY6" fmla="*/ 158312 h 1340726"/>
                <a:gd name="connsiteX7" fmla="*/ 394362 w 1639838"/>
                <a:gd name="connsiteY7" fmla="*/ 221374 h 1340726"/>
                <a:gd name="connsiteX8" fmla="*/ 331300 w 1639838"/>
                <a:gd name="connsiteY8" fmla="*/ 284436 h 1340726"/>
                <a:gd name="connsiteX9" fmla="*/ 220941 w 1639838"/>
                <a:gd name="connsiteY9" fmla="*/ 442092 h 1340726"/>
                <a:gd name="connsiteX10" fmla="*/ 173645 w 1639838"/>
                <a:gd name="connsiteY10" fmla="*/ 568216 h 1340726"/>
                <a:gd name="connsiteX11" fmla="*/ 79051 w 1639838"/>
                <a:gd name="connsiteY11" fmla="*/ 725871 h 1340726"/>
                <a:gd name="connsiteX12" fmla="*/ 31755 w 1639838"/>
                <a:gd name="connsiteY12" fmla="*/ 883526 h 1340726"/>
                <a:gd name="connsiteX13" fmla="*/ 224 w 1639838"/>
                <a:gd name="connsiteY13" fmla="*/ 1135774 h 1340726"/>
                <a:gd name="connsiteX14" fmla="*/ 47520 w 1639838"/>
                <a:gd name="connsiteY14" fmla="*/ 1340726 h 134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9838" h="1340726">
                  <a:moveTo>
                    <a:pt x="1639838" y="268671"/>
                  </a:moveTo>
                  <a:cubicBezTo>
                    <a:pt x="1576775" y="201667"/>
                    <a:pt x="1513713" y="134664"/>
                    <a:pt x="1450651" y="95250"/>
                  </a:cubicBezTo>
                  <a:cubicBezTo>
                    <a:pt x="1387589" y="55836"/>
                    <a:pt x="1335037" y="47953"/>
                    <a:pt x="1261465" y="32188"/>
                  </a:cubicBezTo>
                  <a:cubicBezTo>
                    <a:pt x="1187893" y="16423"/>
                    <a:pt x="1085417" y="3284"/>
                    <a:pt x="1009217" y="657"/>
                  </a:cubicBezTo>
                  <a:cubicBezTo>
                    <a:pt x="933017" y="-1971"/>
                    <a:pt x="869955" y="3285"/>
                    <a:pt x="804265" y="16423"/>
                  </a:cubicBezTo>
                  <a:cubicBezTo>
                    <a:pt x="738575" y="29561"/>
                    <a:pt x="662375" y="55837"/>
                    <a:pt x="615079" y="79485"/>
                  </a:cubicBezTo>
                  <a:cubicBezTo>
                    <a:pt x="567782" y="103133"/>
                    <a:pt x="557272" y="134664"/>
                    <a:pt x="520486" y="158312"/>
                  </a:cubicBezTo>
                  <a:cubicBezTo>
                    <a:pt x="483700" y="181960"/>
                    <a:pt x="425893" y="200353"/>
                    <a:pt x="394362" y="221374"/>
                  </a:cubicBezTo>
                  <a:cubicBezTo>
                    <a:pt x="362831" y="242395"/>
                    <a:pt x="360203" y="247650"/>
                    <a:pt x="331300" y="284436"/>
                  </a:cubicBezTo>
                  <a:cubicBezTo>
                    <a:pt x="302397" y="321222"/>
                    <a:pt x="247217" y="394795"/>
                    <a:pt x="220941" y="442092"/>
                  </a:cubicBezTo>
                  <a:cubicBezTo>
                    <a:pt x="194665" y="489389"/>
                    <a:pt x="197293" y="520920"/>
                    <a:pt x="173645" y="568216"/>
                  </a:cubicBezTo>
                  <a:cubicBezTo>
                    <a:pt x="149997" y="615512"/>
                    <a:pt x="102699" y="673319"/>
                    <a:pt x="79051" y="725871"/>
                  </a:cubicBezTo>
                  <a:cubicBezTo>
                    <a:pt x="55403" y="778423"/>
                    <a:pt x="44893" y="815209"/>
                    <a:pt x="31755" y="883526"/>
                  </a:cubicBezTo>
                  <a:cubicBezTo>
                    <a:pt x="18617" y="951843"/>
                    <a:pt x="-2404" y="1059574"/>
                    <a:pt x="224" y="1135774"/>
                  </a:cubicBezTo>
                  <a:cubicBezTo>
                    <a:pt x="2851" y="1211974"/>
                    <a:pt x="25185" y="1276350"/>
                    <a:pt x="47520" y="13407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/>
          </p:nvSpPr>
          <p:spPr>
            <a:xfrm>
              <a:off x="6747641" y="1686910"/>
              <a:ext cx="536028" cy="1466193"/>
            </a:xfrm>
            <a:custGeom>
              <a:avLst/>
              <a:gdLst>
                <a:gd name="connsiteX0" fmla="*/ 0 w 536028"/>
                <a:gd name="connsiteY0" fmla="*/ 0 h 1466193"/>
                <a:gd name="connsiteX1" fmla="*/ 141890 w 536028"/>
                <a:gd name="connsiteY1" fmla="*/ 78828 h 1466193"/>
                <a:gd name="connsiteX2" fmla="*/ 268014 w 536028"/>
                <a:gd name="connsiteY2" fmla="*/ 157656 h 1466193"/>
                <a:gd name="connsiteX3" fmla="*/ 331076 w 536028"/>
                <a:gd name="connsiteY3" fmla="*/ 236483 h 1466193"/>
                <a:gd name="connsiteX4" fmla="*/ 425669 w 536028"/>
                <a:gd name="connsiteY4" fmla="*/ 362607 h 1466193"/>
                <a:gd name="connsiteX5" fmla="*/ 504497 w 536028"/>
                <a:gd name="connsiteY5" fmla="*/ 551793 h 1466193"/>
                <a:gd name="connsiteX6" fmla="*/ 536028 w 536028"/>
                <a:gd name="connsiteY6" fmla="*/ 725214 h 1466193"/>
                <a:gd name="connsiteX7" fmla="*/ 504497 w 536028"/>
                <a:gd name="connsiteY7" fmla="*/ 977462 h 1466193"/>
                <a:gd name="connsiteX8" fmla="*/ 488731 w 536028"/>
                <a:gd name="connsiteY8" fmla="*/ 1119352 h 1466193"/>
                <a:gd name="connsiteX9" fmla="*/ 425669 w 536028"/>
                <a:gd name="connsiteY9" fmla="*/ 1277007 h 1466193"/>
                <a:gd name="connsiteX10" fmla="*/ 346842 w 536028"/>
                <a:gd name="connsiteY10" fmla="*/ 1466193 h 146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028" h="1466193">
                  <a:moveTo>
                    <a:pt x="0" y="0"/>
                  </a:moveTo>
                  <a:cubicBezTo>
                    <a:pt x="48610" y="26276"/>
                    <a:pt x="97221" y="52552"/>
                    <a:pt x="141890" y="78828"/>
                  </a:cubicBezTo>
                  <a:cubicBezTo>
                    <a:pt x="186559" y="105104"/>
                    <a:pt x="236483" y="131380"/>
                    <a:pt x="268014" y="157656"/>
                  </a:cubicBezTo>
                  <a:cubicBezTo>
                    <a:pt x="299545" y="183932"/>
                    <a:pt x="304800" y="202325"/>
                    <a:pt x="331076" y="236483"/>
                  </a:cubicBezTo>
                  <a:cubicBezTo>
                    <a:pt x="357352" y="270642"/>
                    <a:pt x="396766" y="310055"/>
                    <a:pt x="425669" y="362607"/>
                  </a:cubicBezTo>
                  <a:cubicBezTo>
                    <a:pt x="454572" y="415159"/>
                    <a:pt x="486104" y="491359"/>
                    <a:pt x="504497" y="551793"/>
                  </a:cubicBezTo>
                  <a:cubicBezTo>
                    <a:pt x="522890" y="612227"/>
                    <a:pt x="536028" y="654269"/>
                    <a:pt x="536028" y="725214"/>
                  </a:cubicBezTo>
                  <a:cubicBezTo>
                    <a:pt x="536028" y="796159"/>
                    <a:pt x="512380" y="911772"/>
                    <a:pt x="504497" y="977462"/>
                  </a:cubicBezTo>
                  <a:cubicBezTo>
                    <a:pt x="496614" y="1043152"/>
                    <a:pt x="501869" y="1069428"/>
                    <a:pt x="488731" y="1119352"/>
                  </a:cubicBezTo>
                  <a:cubicBezTo>
                    <a:pt x="475593" y="1169276"/>
                    <a:pt x="449317" y="1219200"/>
                    <a:pt x="425669" y="1277007"/>
                  </a:cubicBezTo>
                  <a:cubicBezTo>
                    <a:pt x="402021" y="1334814"/>
                    <a:pt x="374431" y="1400503"/>
                    <a:pt x="346842" y="14661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/>
          </p:nvSpPr>
          <p:spPr>
            <a:xfrm>
              <a:off x="1119352" y="2789130"/>
              <a:ext cx="599089" cy="1325670"/>
            </a:xfrm>
            <a:custGeom>
              <a:avLst/>
              <a:gdLst>
                <a:gd name="connsiteX0" fmla="*/ 599089 w 599089"/>
                <a:gd name="connsiteY0" fmla="*/ 48663 h 1325670"/>
                <a:gd name="connsiteX1" fmla="*/ 567558 w 599089"/>
                <a:gd name="connsiteY1" fmla="*/ 1367 h 1325670"/>
                <a:gd name="connsiteX2" fmla="*/ 425669 w 599089"/>
                <a:gd name="connsiteY2" fmla="*/ 95960 h 1325670"/>
                <a:gd name="connsiteX3" fmla="*/ 236482 w 599089"/>
                <a:gd name="connsiteY3" fmla="*/ 190553 h 1325670"/>
                <a:gd name="connsiteX4" fmla="*/ 63062 w 599089"/>
                <a:gd name="connsiteY4" fmla="*/ 395504 h 1325670"/>
                <a:gd name="connsiteX5" fmla="*/ 0 w 599089"/>
                <a:gd name="connsiteY5" fmla="*/ 568925 h 1325670"/>
                <a:gd name="connsiteX6" fmla="*/ 0 w 599089"/>
                <a:gd name="connsiteY6" fmla="*/ 679284 h 1325670"/>
                <a:gd name="connsiteX7" fmla="*/ 63062 w 599089"/>
                <a:gd name="connsiteY7" fmla="*/ 931532 h 1325670"/>
                <a:gd name="connsiteX8" fmla="*/ 110358 w 599089"/>
                <a:gd name="connsiteY8" fmla="*/ 1073422 h 1325670"/>
                <a:gd name="connsiteX9" fmla="*/ 220717 w 599089"/>
                <a:gd name="connsiteY9" fmla="*/ 1183780 h 1325670"/>
                <a:gd name="connsiteX10" fmla="*/ 315310 w 599089"/>
                <a:gd name="connsiteY10" fmla="*/ 1246842 h 1325670"/>
                <a:gd name="connsiteX11" fmla="*/ 409903 w 599089"/>
                <a:gd name="connsiteY11" fmla="*/ 1325670 h 1325670"/>
                <a:gd name="connsiteX12" fmla="*/ 409903 w 599089"/>
                <a:gd name="connsiteY12" fmla="*/ 1325670 h 13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089" h="1325670">
                  <a:moveTo>
                    <a:pt x="599089" y="48663"/>
                  </a:moveTo>
                  <a:cubicBezTo>
                    <a:pt x="597775" y="21073"/>
                    <a:pt x="596461" y="-6516"/>
                    <a:pt x="567558" y="1367"/>
                  </a:cubicBezTo>
                  <a:cubicBezTo>
                    <a:pt x="538655" y="9250"/>
                    <a:pt x="480848" y="64429"/>
                    <a:pt x="425669" y="95960"/>
                  </a:cubicBezTo>
                  <a:cubicBezTo>
                    <a:pt x="370490" y="127491"/>
                    <a:pt x="296916" y="140629"/>
                    <a:pt x="236482" y="190553"/>
                  </a:cubicBezTo>
                  <a:cubicBezTo>
                    <a:pt x="176048" y="240477"/>
                    <a:pt x="102476" y="332442"/>
                    <a:pt x="63062" y="395504"/>
                  </a:cubicBezTo>
                  <a:cubicBezTo>
                    <a:pt x="23648" y="458566"/>
                    <a:pt x="10510" y="521628"/>
                    <a:pt x="0" y="568925"/>
                  </a:cubicBezTo>
                  <a:cubicBezTo>
                    <a:pt x="-10510" y="616222"/>
                    <a:pt x="-10510" y="618850"/>
                    <a:pt x="0" y="679284"/>
                  </a:cubicBezTo>
                  <a:cubicBezTo>
                    <a:pt x="10510" y="739718"/>
                    <a:pt x="44669" y="865842"/>
                    <a:pt x="63062" y="931532"/>
                  </a:cubicBezTo>
                  <a:cubicBezTo>
                    <a:pt x="81455" y="997222"/>
                    <a:pt x="84082" y="1031381"/>
                    <a:pt x="110358" y="1073422"/>
                  </a:cubicBezTo>
                  <a:cubicBezTo>
                    <a:pt x="136634" y="1115463"/>
                    <a:pt x="186558" y="1154877"/>
                    <a:pt x="220717" y="1183780"/>
                  </a:cubicBezTo>
                  <a:cubicBezTo>
                    <a:pt x="254876" y="1212683"/>
                    <a:pt x="283779" y="1223194"/>
                    <a:pt x="315310" y="1246842"/>
                  </a:cubicBezTo>
                  <a:cubicBezTo>
                    <a:pt x="346841" y="1270490"/>
                    <a:pt x="409903" y="1325670"/>
                    <a:pt x="409903" y="1325670"/>
                  </a:cubicBezTo>
                  <a:lnTo>
                    <a:pt x="409903" y="132567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/>
          </p:nvSpPr>
          <p:spPr>
            <a:xfrm>
              <a:off x="1261241" y="4067503"/>
              <a:ext cx="788276" cy="1198180"/>
            </a:xfrm>
            <a:custGeom>
              <a:avLst/>
              <a:gdLst>
                <a:gd name="connsiteX0" fmla="*/ 220718 w 788276"/>
                <a:gd name="connsiteY0" fmla="*/ 0 h 1198180"/>
                <a:gd name="connsiteX1" fmla="*/ 110359 w 788276"/>
                <a:gd name="connsiteY1" fmla="*/ 157656 h 1198180"/>
                <a:gd name="connsiteX2" fmla="*/ 31531 w 788276"/>
                <a:gd name="connsiteY2" fmla="*/ 268014 h 1198180"/>
                <a:gd name="connsiteX3" fmla="*/ 0 w 788276"/>
                <a:gd name="connsiteY3" fmla="*/ 520263 h 1198180"/>
                <a:gd name="connsiteX4" fmla="*/ 31531 w 788276"/>
                <a:gd name="connsiteY4" fmla="*/ 677918 h 1198180"/>
                <a:gd name="connsiteX5" fmla="*/ 94593 w 788276"/>
                <a:gd name="connsiteY5" fmla="*/ 819807 h 1198180"/>
                <a:gd name="connsiteX6" fmla="*/ 173421 w 788276"/>
                <a:gd name="connsiteY6" fmla="*/ 945931 h 1198180"/>
                <a:gd name="connsiteX7" fmla="*/ 220718 w 788276"/>
                <a:gd name="connsiteY7" fmla="*/ 1024759 h 1198180"/>
                <a:gd name="connsiteX8" fmla="*/ 362607 w 788276"/>
                <a:gd name="connsiteY8" fmla="*/ 1119352 h 1198180"/>
                <a:gd name="connsiteX9" fmla="*/ 457200 w 788276"/>
                <a:gd name="connsiteY9" fmla="*/ 1166649 h 1198180"/>
                <a:gd name="connsiteX10" fmla="*/ 567559 w 788276"/>
                <a:gd name="connsiteY10" fmla="*/ 1198180 h 1198180"/>
                <a:gd name="connsiteX11" fmla="*/ 709449 w 788276"/>
                <a:gd name="connsiteY11" fmla="*/ 1166649 h 1198180"/>
                <a:gd name="connsiteX12" fmla="*/ 788276 w 788276"/>
                <a:gd name="connsiteY12" fmla="*/ 1119352 h 119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276" h="1198180">
                  <a:moveTo>
                    <a:pt x="220718" y="0"/>
                  </a:moveTo>
                  <a:lnTo>
                    <a:pt x="110359" y="157656"/>
                  </a:lnTo>
                  <a:cubicBezTo>
                    <a:pt x="78828" y="202325"/>
                    <a:pt x="49924" y="207580"/>
                    <a:pt x="31531" y="268014"/>
                  </a:cubicBezTo>
                  <a:cubicBezTo>
                    <a:pt x="13138" y="328448"/>
                    <a:pt x="0" y="451946"/>
                    <a:pt x="0" y="520263"/>
                  </a:cubicBezTo>
                  <a:cubicBezTo>
                    <a:pt x="0" y="588580"/>
                    <a:pt x="15766" y="627994"/>
                    <a:pt x="31531" y="677918"/>
                  </a:cubicBezTo>
                  <a:cubicBezTo>
                    <a:pt x="47296" y="727842"/>
                    <a:pt x="70945" y="775138"/>
                    <a:pt x="94593" y="819807"/>
                  </a:cubicBezTo>
                  <a:cubicBezTo>
                    <a:pt x="118241" y="864476"/>
                    <a:pt x="152400" y="911772"/>
                    <a:pt x="173421" y="945931"/>
                  </a:cubicBezTo>
                  <a:cubicBezTo>
                    <a:pt x="194442" y="980090"/>
                    <a:pt x="189187" y="995856"/>
                    <a:pt x="220718" y="1024759"/>
                  </a:cubicBezTo>
                  <a:cubicBezTo>
                    <a:pt x="252249" y="1053662"/>
                    <a:pt x="323193" y="1095704"/>
                    <a:pt x="362607" y="1119352"/>
                  </a:cubicBezTo>
                  <a:cubicBezTo>
                    <a:pt x="402021" y="1143000"/>
                    <a:pt x="423041" y="1153511"/>
                    <a:pt x="457200" y="1166649"/>
                  </a:cubicBezTo>
                  <a:cubicBezTo>
                    <a:pt x="491359" y="1179787"/>
                    <a:pt x="525518" y="1198180"/>
                    <a:pt x="567559" y="1198180"/>
                  </a:cubicBezTo>
                  <a:cubicBezTo>
                    <a:pt x="609600" y="1198180"/>
                    <a:pt x="672663" y="1179787"/>
                    <a:pt x="709449" y="1166649"/>
                  </a:cubicBezTo>
                  <a:cubicBezTo>
                    <a:pt x="746235" y="1153511"/>
                    <a:pt x="767255" y="1136431"/>
                    <a:pt x="788276" y="11193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Dowolny kształt 27"/>
            <p:cNvSpPr/>
            <p:nvPr/>
          </p:nvSpPr>
          <p:spPr>
            <a:xfrm>
              <a:off x="6621517" y="3090041"/>
              <a:ext cx="682080" cy="1335611"/>
            </a:xfrm>
            <a:custGeom>
              <a:avLst/>
              <a:gdLst>
                <a:gd name="connsiteX0" fmla="*/ 536028 w 682080"/>
                <a:gd name="connsiteY0" fmla="*/ 0 h 1335611"/>
                <a:gd name="connsiteX1" fmla="*/ 662152 w 682080"/>
                <a:gd name="connsiteY1" fmla="*/ 252249 h 1335611"/>
                <a:gd name="connsiteX2" fmla="*/ 677917 w 682080"/>
                <a:gd name="connsiteY2" fmla="*/ 472966 h 1335611"/>
                <a:gd name="connsiteX3" fmla="*/ 677917 w 682080"/>
                <a:gd name="connsiteY3" fmla="*/ 646387 h 1335611"/>
                <a:gd name="connsiteX4" fmla="*/ 630621 w 682080"/>
                <a:gd name="connsiteY4" fmla="*/ 788276 h 1335611"/>
                <a:gd name="connsiteX5" fmla="*/ 567559 w 682080"/>
                <a:gd name="connsiteY5" fmla="*/ 898635 h 1335611"/>
                <a:gd name="connsiteX6" fmla="*/ 504497 w 682080"/>
                <a:gd name="connsiteY6" fmla="*/ 977462 h 1335611"/>
                <a:gd name="connsiteX7" fmla="*/ 126124 w 682080"/>
                <a:gd name="connsiteY7" fmla="*/ 1292773 h 1335611"/>
                <a:gd name="connsiteX8" fmla="*/ 0 w 682080"/>
                <a:gd name="connsiteY8" fmla="*/ 1324304 h 13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080" h="1335611">
                  <a:moveTo>
                    <a:pt x="536028" y="0"/>
                  </a:moveTo>
                  <a:cubicBezTo>
                    <a:pt x="587266" y="86711"/>
                    <a:pt x="638504" y="173422"/>
                    <a:pt x="662152" y="252249"/>
                  </a:cubicBezTo>
                  <a:cubicBezTo>
                    <a:pt x="685800" y="331076"/>
                    <a:pt x="675290" y="407276"/>
                    <a:pt x="677917" y="472966"/>
                  </a:cubicBezTo>
                  <a:cubicBezTo>
                    <a:pt x="680544" y="538656"/>
                    <a:pt x="685800" y="593835"/>
                    <a:pt x="677917" y="646387"/>
                  </a:cubicBezTo>
                  <a:cubicBezTo>
                    <a:pt x="670034" y="698939"/>
                    <a:pt x="649014" y="746235"/>
                    <a:pt x="630621" y="788276"/>
                  </a:cubicBezTo>
                  <a:cubicBezTo>
                    <a:pt x="612228" y="830317"/>
                    <a:pt x="588580" y="867104"/>
                    <a:pt x="567559" y="898635"/>
                  </a:cubicBezTo>
                  <a:cubicBezTo>
                    <a:pt x="546538" y="930166"/>
                    <a:pt x="578070" y="911772"/>
                    <a:pt x="504497" y="977462"/>
                  </a:cubicBezTo>
                  <a:cubicBezTo>
                    <a:pt x="430924" y="1043152"/>
                    <a:pt x="210207" y="1234966"/>
                    <a:pt x="126124" y="1292773"/>
                  </a:cubicBezTo>
                  <a:cubicBezTo>
                    <a:pt x="42041" y="1350580"/>
                    <a:pt x="21020" y="1337442"/>
                    <a:pt x="0" y="13243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Dowolny kształt 28"/>
            <p:cNvSpPr/>
            <p:nvPr/>
          </p:nvSpPr>
          <p:spPr>
            <a:xfrm>
              <a:off x="2002221" y="5234152"/>
              <a:ext cx="1529255" cy="590256"/>
            </a:xfrm>
            <a:custGeom>
              <a:avLst/>
              <a:gdLst>
                <a:gd name="connsiteX0" fmla="*/ 0 w 1529255"/>
                <a:gd name="connsiteY0" fmla="*/ 0 h 590256"/>
                <a:gd name="connsiteX1" fmla="*/ 78827 w 1529255"/>
                <a:gd name="connsiteY1" fmla="*/ 126124 h 590256"/>
                <a:gd name="connsiteX2" fmla="*/ 157655 w 1529255"/>
                <a:gd name="connsiteY2" fmla="*/ 268014 h 590256"/>
                <a:gd name="connsiteX3" fmla="*/ 268013 w 1529255"/>
                <a:gd name="connsiteY3" fmla="*/ 362607 h 590256"/>
                <a:gd name="connsiteX4" fmla="*/ 394138 w 1529255"/>
                <a:gd name="connsiteY4" fmla="*/ 457200 h 590256"/>
                <a:gd name="connsiteX5" fmla="*/ 504496 w 1529255"/>
                <a:gd name="connsiteY5" fmla="*/ 520262 h 590256"/>
                <a:gd name="connsiteX6" fmla="*/ 662151 w 1529255"/>
                <a:gd name="connsiteY6" fmla="*/ 583324 h 590256"/>
                <a:gd name="connsiteX7" fmla="*/ 977462 w 1529255"/>
                <a:gd name="connsiteY7" fmla="*/ 583324 h 590256"/>
                <a:gd name="connsiteX8" fmla="*/ 1166648 w 1529255"/>
                <a:gd name="connsiteY8" fmla="*/ 536027 h 590256"/>
                <a:gd name="connsiteX9" fmla="*/ 1387365 w 1529255"/>
                <a:gd name="connsiteY9" fmla="*/ 472965 h 590256"/>
                <a:gd name="connsiteX10" fmla="*/ 1497724 w 1529255"/>
                <a:gd name="connsiteY10" fmla="*/ 409903 h 590256"/>
                <a:gd name="connsiteX11" fmla="*/ 1529255 w 1529255"/>
                <a:gd name="connsiteY11" fmla="*/ 331076 h 5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9255" h="590256">
                  <a:moveTo>
                    <a:pt x="0" y="0"/>
                  </a:moveTo>
                  <a:cubicBezTo>
                    <a:pt x="26275" y="42041"/>
                    <a:pt x="52551" y="81455"/>
                    <a:pt x="78827" y="126124"/>
                  </a:cubicBezTo>
                  <a:cubicBezTo>
                    <a:pt x="105103" y="170793"/>
                    <a:pt x="126124" y="228600"/>
                    <a:pt x="157655" y="268014"/>
                  </a:cubicBezTo>
                  <a:cubicBezTo>
                    <a:pt x="189186" y="307428"/>
                    <a:pt x="228599" y="331076"/>
                    <a:pt x="268013" y="362607"/>
                  </a:cubicBezTo>
                  <a:cubicBezTo>
                    <a:pt x="307427" y="394138"/>
                    <a:pt x="354724" y="430924"/>
                    <a:pt x="394138" y="457200"/>
                  </a:cubicBezTo>
                  <a:cubicBezTo>
                    <a:pt x="433552" y="483476"/>
                    <a:pt x="459827" y="499241"/>
                    <a:pt x="504496" y="520262"/>
                  </a:cubicBezTo>
                  <a:cubicBezTo>
                    <a:pt x="549165" y="541283"/>
                    <a:pt x="583323" y="572814"/>
                    <a:pt x="662151" y="583324"/>
                  </a:cubicBezTo>
                  <a:cubicBezTo>
                    <a:pt x="740979" y="593834"/>
                    <a:pt x="893379" y="591207"/>
                    <a:pt x="977462" y="583324"/>
                  </a:cubicBezTo>
                  <a:cubicBezTo>
                    <a:pt x="1061545" y="575441"/>
                    <a:pt x="1098331" y="554420"/>
                    <a:pt x="1166648" y="536027"/>
                  </a:cubicBezTo>
                  <a:cubicBezTo>
                    <a:pt x="1234965" y="517634"/>
                    <a:pt x="1332186" y="493986"/>
                    <a:pt x="1387365" y="472965"/>
                  </a:cubicBezTo>
                  <a:cubicBezTo>
                    <a:pt x="1442544" y="451944"/>
                    <a:pt x="1474076" y="433551"/>
                    <a:pt x="1497724" y="409903"/>
                  </a:cubicBezTo>
                  <a:cubicBezTo>
                    <a:pt x="1521372" y="386255"/>
                    <a:pt x="1525313" y="358665"/>
                    <a:pt x="1529255" y="33107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Dowolny kształt 29"/>
            <p:cNvSpPr/>
            <p:nvPr/>
          </p:nvSpPr>
          <p:spPr>
            <a:xfrm>
              <a:off x="3515710" y="5186855"/>
              <a:ext cx="1844566" cy="822840"/>
            </a:xfrm>
            <a:custGeom>
              <a:avLst/>
              <a:gdLst>
                <a:gd name="connsiteX0" fmla="*/ 0 w 1844566"/>
                <a:gd name="connsiteY0" fmla="*/ 394138 h 822840"/>
                <a:gd name="connsiteX1" fmla="*/ 236483 w 1844566"/>
                <a:gd name="connsiteY1" fmla="*/ 693683 h 822840"/>
                <a:gd name="connsiteX2" fmla="*/ 378373 w 1844566"/>
                <a:gd name="connsiteY2" fmla="*/ 788276 h 822840"/>
                <a:gd name="connsiteX3" fmla="*/ 488731 w 1844566"/>
                <a:gd name="connsiteY3" fmla="*/ 819807 h 822840"/>
                <a:gd name="connsiteX4" fmla="*/ 804042 w 1844566"/>
                <a:gd name="connsiteY4" fmla="*/ 819807 h 822840"/>
                <a:gd name="connsiteX5" fmla="*/ 993228 w 1844566"/>
                <a:gd name="connsiteY5" fmla="*/ 804042 h 822840"/>
                <a:gd name="connsiteX6" fmla="*/ 1182414 w 1844566"/>
                <a:gd name="connsiteY6" fmla="*/ 725214 h 822840"/>
                <a:gd name="connsiteX7" fmla="*/ 1371600 w 1844566"/>
                <a:gd name="connsiteY7" fmla="*/ 614855 h 822840"/>
                <a:gd name="connsiteX8" fmla="*/ 1481959 w 1844566"/>
                <a:gd name="connsiteY8" fmla="*/ 504497 h 822840"/>
                <a:gd name="connsiteX9" fmla="*/ 1639614 w 1844566"/>
                <a:gd name="connsiteY9" fmla="*/ 331076 h 822840"/>
                <a:gd name="connsiteX10" fmla="*/ 1655380 w 1844566"/>
                <a:gd name="connsiteY10" fmla="*/ 252248 h 822840"/>
                <a:gd name="connsiteX11" fmla="*/ 1734207 w 1844566"/>
                <a:gd name="connsiteY11" fmla="*/ 157655 h 822840"/>
                <a:gd name="connsiteX12" fmla="*/ 1797269 w 1844566"/>
                <a:gd name="connsiteY12" fmla="*/ 63062 h 822840"/>
                <a:gd name="connsiteX13" fmla="*/ 1844566 w 1844566"/>
                <a:gd name="connsiteY13" fmla="*/ 0 h 82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44566" h="822840">
                  <a:moveTo>
                    <a:pt x="0" y="394138"/>
                  </a:moveTo>
                  <a:cubicBezTo>
                    <a:pt x="86710" y="511065"/>
                    <a:pt x="173421" y="627993"/>
                    <a:pt x="236483" y="693683"/>
                  </a:cubicBezTo>
                  <a:cubicBezTo>
                    <a:pt x="299545" y="759373"/>
                    <a:pt x="336332" y="767255"/>
                    <a:pt x="378373" y="788276"/>
                  </a:cubicBezTo>
                  <a:cubicBezTo>
                    <a:pt x="420414" y="809297"/>
                    <a:pt x="417786" y="814552"/>
                    <a:pt x="488731" y="819807"/>
                  </a:cubicBezTo>
                  <a:cubicBezTo>
                    <a:pt x="559676" y="825062"/>
                    <a:pt x="719959" y="822434"/>
                    <a:pt x="804042" y="819807"/>
                  </a:cubicBezTo>
                  <a:cubicBezTo>
                    <a:pt x="888125" y="817180"/>
                    <a:pt x="930166" y="819808"/>
                    <a:pt x="993228" y="804042"/>
                  </a:cubicBezTo>
                  <a:cubicBezTo>
                    <a:pt x="1056290" y="788276"/>
                    <a:pt x="1119352" y="756745"/>
                    <a:pt x="1182414" y="725214"/>
                  </a:cubicBezTo>
                  <a:cubicBezTo>
                    <a:pt x="1245476" y="693683"/>
                    <a:pt x="1321676" y="651641"/>
                    <a:pt x="1371600" y="614855"/>
                  </a:cubicBezTo>
                  <a:cubicBezTo>
                    <a:pt x="1421524" y="578069"/>
                    <a:pt x="1437290" y="551794"/>
                    <a:pt x="1481959" y="504497"/>
                  </a:cubicBezTo>
                  <a:cubicBezTo>
                    <a:pt x="1526628" y="457201"/>
                    <a:pt x="1610711" y="373117"/>
                    <a:pt x="1639614" y="331076"/>
                  </a:cubicBezTo>
                  <a:cubicBezTo>
                    <a:pt x="1668517" y="289035"/>
                    <a:pt x="1639615" y="281151"/>
                    <a:pt x="1655380" y="252248"/>
                  </a:cubicBezTo>
                  <a:cubicBezTo>
                    <a:pt x="1671146" y="223344"/>
                    <a:pt x="1710559" y="189186"/>
                    <a:pt x="1734207" y="157655"/>
                  </a:cubicBezTo>
                  <a:cubicBezTo>
                    <a:pt x="1757855" y="126124"/>
                    <a:pt x="1778876" y="89338"/>
                    <a:pt x="1797269" y="63062"/>
                  </a:cubicBezTo>
                  <a:cubicBezTo>
                    <a:pt x="1815662" y="36786"/>
                    <a:pt x="1830114" y="18393"/>
                    <a:pt x="184456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Dowolny kształt 30"/>
            <p:cNvSpPr/>
            <p:nvPr/>
          </p:nvSpPr>
          <p:spPr>
            <a:xfrm>
              <a:off x="5344510" y="4303986"/>
              <a:ext cx="1234262" cy="883002"/>
            </a:xfrm>
            <a:custGeom>
              <a:avLst/>
              <a:gdLst>
                <a:gd name="connsiteX0" fmla="*/ 0 w 1234262"/>
                <a:gd name="connsiteY0" fmla="*/ 804042 h 883002"/>
                <a:gd name="connsiteX1" fmla="*/ 457200 w 1234262"/>
                <a:gd name="connsiteY1" fmla="*/ 882869 h 883002"/>
                <a:gd name="connsiteX2" fmla="*/ 725214 w 1234262"/>
                <a:gd name="connsiteY2" fmla="*/ 819807 h 883002"/>
                <a:gd name="connsiteX3" fmla="*/ 882869 w 1234262"/>
                <a:gd name="connsiteY3" fmla="*/ 709448 h 883002"/>
                <a:gd name="connsiteX4" fmla="*/ 993228 w 1234262"/>
                <a:gd name="connsiteY4" fmla="*/ 567559 h 883002"/>
                <a:gd name="connsiteX5" fmla="*/ 1182414 w 1234262"/>
                <a:gd name="connsiteY5" fmla="*/ 346842 h 883002"/>
                <a:gd name="connsiteX6" fmla="*/ 1229711 w 1234262"/>
                <a:gd name="connsiteY6" fmla="*/ 189186 h 883002"/>
                <a:gd name="connsiteX7" fmla="*/ 1229711 w 1234262"/>
                <a:gd name="connsiteY7" fmla="*/ 0 h 88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4262" h="883002">
                  <a:moveTo>
                    <a:pt x="0" y="804042"/>
                  </a:moveTo>
                  <a:cubicBezTo>
                    <a:pt x="168165" y="842142"/>
                    <a:pt x="336331" y="880242"/>
                    <a:pt x="457200" y="882869"/>
                  </a:cubicBezTo>
                  <a:cubicBezTo>
                    <a:pt x="578069" y="885496"/>
                    <a:pt x="654269" y="848710"/>
                    <a:pt x="725214" y="819807"/>
                  </a:cubicBezTo>
                  <a:cubicBezTo>
                    <a:pt x="796159" y="790904"/>
                    <a:pt x="838200" y="751489"/>
                    <a:pt x="882869" y="709448"/>
                  </a:cubicBezTo>
                  <a:cubicBezTo>
                    <a:pt x="927538" y="667407"/>
                    <a:pt x="943304" y="627993"/>
                    <a:pt x="993228" y="567559"/>
                  </a:cubicBezTo>
                  <a:cubicBezTo>
                    <a:pt x="1043152" y="507125"/>
                    <a:pt x="1143000" y="409904"/>
                    <a:pt x="1182414" y="346842"/>
                  </a:cubicBezTo>
                  <a:cubicBezTo>
                    <a:pt x="1221828" y="283780"/>
                    <a:pt x="1221828" y="246993"/>
                    <a:pt x="1229711" y="189186"/>
                  </a:cubicBezTo>
                  <a:cubicBezTo>
                    <a:pt x="1237594" y="131379"/>
                    <a:pt x="1233652" y="65689"/>
                    <a:pt x="1229711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2" name="Strzałka w dół 31"/>
          <p:cNvSpPr/>
          <p:nvPr/>
        </p:nvSpPr>
        <p:spPr>
          <a:xfrm flipV="1">
            <a:off x="2051903" y="3845278"/>
            <a:ext cx="281027" cy="53559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32"/>
          <p:cNvSpPr/>
          <p:nvPr/>
        </p:nvSpPr>
        <p:spPr>
          <a:xfrm>
            <a:off x="1818074" y="4499599"/>
            <a:ext cx="802888" cy="595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Clock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Strzałka w dół 33"/>
          <p:cNvSpPr/>
          <p:nvPr/>
        </p:nvSpPr>
        <p:spPr>
          <a:xfrm flipV="1">
            <a:off x="5231055" y="3845278"/>
            <a:ext cx="281027" cy="53559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zaokrąglony 34"/>
          <p:cNvSpPr/>
          <p:nvPr/>
        </p:nvSpPr>
        <p:spPr>
          <a:xfrm>
            <a:off x="4997226" y="4499599"/>
            <a:ext cx="802888" cy="595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Clock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1</a:t>
            </a:r>
          </a:p>
        </p:txBody>
      </p:sp>
      <p:sp>
        <p:nvSpPr>
          <p:cNvPr id="36" name="Strzałka w dół 35"/>
          <p:cNvSpPr/>
          <p:nvPr/>
        </p:nvSpPr>
        <p:spPr>
          <a:xfrm flipV="1">
            <a:off x="6156359" y="3845278"/>
            <a:ext cx="281027" cy="53559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zaokrąglony 36"/>
          <p:cNvSpPr/>
          <p:nvPr/>
        </p:nvSpPr>
        <p:spPr>
          <a:xfrm>
            <a:off x="5922530" y="4499599"/>
            <a:ext cx="802888" cy="5951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Clock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2</a:t>
            </a:r>
          </a:p>
        </p:txBody>
      </p:sp>
      <p:sp>
        <p:nvSpPr>
          <p:cNvPr id="38" name="Strzałka w dół 37"/>
          <p:cNvSpPr/>
          <p:nvPr/>
        </p:nvSpPr>
        <p:spPr>
          <a:xfrm flipV="1">
            <a:off x="8100575" y="3845278"/>
            <a:ext cx="281027" cy="53559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zaokrąglony 38"/>
          <p:cNvSpPr/>
          <p:nvPr/>
        </p:nvSpPr>
        <p:spPr>
          <a:xfrm>
            <a:off x="7866746" y="4499599"/>
            <a:ext cx="802888" cy="5951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Clock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n</a:t>
            </a:r>
          </a:p>
        </p:txBody>
      </p:sp>
      <p:cxnSp>
        <p:nvCxnSpPr>
          <p:cNvPr id="41" name="Łącznik prostoliniowy 40"/>
          <p:cNvCxnSpPr/>
          <p:nvPr/>
        </p:nvCxnSpPr>
        <p:spPr>
          <a:xfrm>
            <a:off x="6981758" y="4113076"/>
            <a:ext cx="71835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 tekstowe 41"/>
          <p:cNvSpPr txBox="1"/>
          <p:nvPr/>
        </p:nvSpPr>
        <p:spPr>
          <a:xfrm>
            <a:off x="748754" y="2388942"/>
            <a:ext cx="3020763" cy="381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Sieć zsynchronizowana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5103452" y="2060848"/>
            <a:ext cx="3291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/>
              <a:t>Zegary </a:t>
            </a:r>
          </a:p>
          <a:p>
            <a:pPr algn="ctr"/>
            <a:r>
              <a:rPr lang="pl-PL" sz="2400" dirty="0"/>
              <a:t>Nie są zsynchronizowane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7BB0EA54-7043-4879-8118-096AD2332CF7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5720359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85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615099" y="1988840"/>
            <a:ext cx="591379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>
                <a:solidFill>
                  <a:schemeClr val="bg2">
                    <a:lumMod val="25000"/>
                  </a:schemeClr>
                </a:solidFill>
              </a:rPr>
              <a:t>SDH </a:t>
            </a:r>
          </a:p>
          <a:p>
            <a:pPr algn="ctr"/>
            <a:r>
              <a:rPr lang="pl-PL" sz="3600" b="1" dirty="0" err="1">
                <a:solidFill>
                  <a:schemeClr val="bg2">
                    <a:lumMod val="25000"/>
                  </a:schemeClr>
                </a:solidFill>
              </a:rPr>
              <a:t>Synchronous</a:t>
            </a:r>
            <a:r>
              <a:rPr lang="pl-PL" sz="3600" b="1" dirty="0">
                <a:solidFill>
                  <a:schemeClr val="bg2">
                    <a:lumMod val="25000"/>
                  </a:schemeClr>
                </a:solidFill>
              </a:rPr>
              <a:t> Digital Hierarchy</a:t>
            </a:r>
          </a:p>
          <a:p>
            <a:pPr algn="ctr"/>
            <a:endParaRPr lang="pl-PL" sz="36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l-PL" sz="3600" b="1" dirty="0">
                <a:solidFill>
                  <a:schemeClr val="bg2">
                    <a:lumMod val="25000"/>
                  </a:schemeClr>
                </a:solidFill>
              </a:rPr>
              <a:t>SONET</a:t>
            </a:r>
          </a:p>
          <a:p>
            <a:pPr algn="ctr"/>
            <a:r>
              <a:rPr lang="pl-PL" sz="3600" b="1" dirty="0" err="1">
                <a:solidFill>
                  <a:schemeClr val="bg2">
                    <a:lumMod val="25000"/>
                  </a:schemeClr>
                </a:solidFill>
              </a:rPr>
              <a:t>Synchronous</a:t>
            </a:r>
            <a:r>
              <a:rPr lang="pl-PL" sz="3600" b="1" dirty="0">
                <a:solidFill>
                  <a:schemeClr val="bg2">
                    <a:lumMod val="25000"/>
                  </a:schemeClr>
                </a:solidFill>
              </a:rPr>
              <a:t> Optical </a:t>
            </a:r>
            <a:r>
              <a:rPr lang="pl-PL" sz="3600" b="1" dirty="0" err="1">
                <a:solidFill>
                  <a:schemeClr val="bg2">
                    <a:lumMod val="25000"/>
                  </a:schemeClr>
                </a:solidFill>
              </a:rPr>
              <a:t>NETwork</a:t>
            </a:r>
            <a:endParaRPr lang="pl-PL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99BBF8-31ED-48BD-A6EF-C670C19F5FE6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8452278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512" y="908720"/>
            <a:ext cx="8640960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86</a:t>
            </a:fld>
            <a:endParaRPr lang="pl-PL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763688" y="251356"/>
            <a:ext cx="61157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Cel stworzenia systemów i sieci SDH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196752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dirty="0"/>
              <a:t>Transport sygnałów o dowolnych przepływnościach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dirty="0"/>
              <a:t>Poprawa jakości transmisji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dirty="0"/>
              <a:t>Wyeliminowanie konieczności wielokrotnej </a:t>
            </a:r>
            <a:r>
              <a:rPr lang="pl-PL" sz="2800" dirty="0" err="1"/>
              <a:t>multipleksacji</a:t>
            </a:r>
            <a:r>
              <a:rPr lang="pl-PL" sz="2800" dirty="0"/>
              <a:t>  i </a:t>
            </a:r>
            <a:r>
              <a:rPr lang="pl-PL" sz="2800" dirty="0" err="1"/>
              <a:t>demultipleksacji</a:t>
            </a:r>
            <a:endParaRPr lang="pl-PL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dirty="0"/>
              <a:t>Efektywne zarządzanie i nadzorowanie sieci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dirty="0"/>
              <a:t>Wprowadzenie efektywnego mechanizmu </a:t>
            </a:r>
          </a:p>
          <a:p>
            <a:r>
              <a:rPr lang="pl-PL" sz="2800" dirty="0"/>
              <a:t>    protekcji i </a:t>
            </a:r>
            <a:r>
              <a:rPr lang="pl-PL" sz="2800" dirty="0" err="1"/>
              <a:t>restoracji</a:t>
            </a:r>
            <a:r>
              <a:rPr lang="pl-PL" sz="2800" dirty="0"/>
              <a:t> sieci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dirty="0"/>
              <a:t>Łatwość rekonfiguracji sieci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dirty="0"/>
              <a:t>Zmniejszenie energochłonności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dirty="0"/>
              <a:t>Ujednolicenie standardów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22C12D8-0FD9-4BD9-94AD-33997CA7F47E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8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28"/>
    </mc:Choice>
    <mc:Fallback xmlns="">
      <p:transition spd="slow" advTm="42328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rostokąt 64"/>
          <p:cNvSpPr/>
          <p:nvPr/>
        </p:nvSpPr>
        <p:spPr>
          <a:xfrm>
            <a:off x="152400" y="1100035"/>
            <a:ext cx="8826500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A927952C-3774-4E95-9900-2247F9C05FAB}" type="slidenum">
              <a:rPr lang="pl-PL"/>
              <a:pPr>
                <a:defRPr/>
              </a:pPr>
              <a:t>87</a:t>
            </a:fld>
            <a:endParaRPr lang="pl-PL" dirty="0"/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2692402" y="251356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Oval 4"/>
          <p:cNvSpPr>
            <a:spLocks noChangeArrowheads="1"/>
          </p:cNvSpPr>
          <p:nvPr/>
        </p:nvSpPr>
        <p:spPr bwMode="auto">
          <a:xfrm>
            <a:off x="1889125" y="1690688"/>
            <a:ext cx="5121275" cy="2925762"/>
          </a:xfrm>
          <a:prstGeom prst="ellipse">
            <a:avLst/>
          </a:prstGeom>
          <a:solidFill>
            <a:srgbClr val="DDDDDD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 sz="1600">
              <a:solidFill>
                <a:schemeClr val="accent2"/>
              </a:solidFill>
            </a:endParaRPr>
          </a:p>
          <a:p>
            <a:endParaRPr lang="pl-PL" altLang="pl-PL" sz="1600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835275" y="2986088"/>
            <a:ext cx="274638" cy="366712"/>
          </a:xfrm>
          <a:prstGeom prst="rect">
            <a:avLst/>
          </a:prstGeom>
          <a:solidFill>
            <a:srgbClr val="808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6859588" y="2986088"/>
            <a:ext cx="274637" cy="366712"/>
          </a:xfrm>
          <a:prstGeom prst="rect">
            <a:avLst/>
          </a:prstGeom>
          <a:solidFill>
            <a:schemeClr val="bg2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2835275" y="2986088"/>
            <a:ext cx="274638" cy="366712"/>
          </a:xfrm>
          <a:prstGeom prst="rect">
            <a:avLst/>
          </a:prstGeom>
          <a:solidFill>
            <a:srgbClr val="CCFF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3292475" y="2346325"/>
            <a:ext cx="274638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3749675" y="3717925"/>
            <a:ext cx="274638" cy="366713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4389438" y="2711450"/>
            <a:ext cx="274637" cy="366713"/>
          </a:xfrm>
          <a:prstGeom prst="rect">
            <a:avLst/>
          </a:prstGeom>
          <a:solidFill>
            <a:srgbClr val="808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5121275" y="3443288"/>
            <a:ext cx="274638" cy="366712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1" name="Rectangle 12"/>
          <p:cNvSpPr>
            <a:spLocks noChangeArrowheads="1"/>
          </p:cNvSpPr>
          <p:nvPr/>
        </p:nvSpPr>
        <p:spPr bwMode="auto">
          <a:xfrm>
            <a:off x="5395913" y="2254250"/>
            <a:ext cx="274637" cy="366713"/>
          </a:xfrm>
          <a:prstGeom prst="rect">
            <a:avLst/>
          </a:prstGeom>
          <a:solidFill>
            <a:srgbClr val="CCFF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6035675" y="3992563"/>
            <a:ext cx="274638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3567113" y="1614488"/>
            <a:ext cx="274637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2927350" y="4084638"/>
            <a:ext cx="273050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5" name="Rectangle 16"/>
          <p:cNvSpPr>
            <a:spLocks noChangeArrowheads="1"/>
          </p:cNvSpPr>
          <p:nvPr/>
        </p:nvSpPr>
        <p:spPr bwMode="auto">
          <a:xfrm>
            <a:off x="4846638" y="1614488"/>
            <a:ext cx="274637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4756150" y="4357688"/>
            <a:ext cx="274638" cy="366712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>
            <a:off x="2101850" y="3171825"/>
            <a:ext cx="728663" cy="0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 flipV="1">
            <a:off x="3109913" y="2986088"/>
            <a:ext cx="1279525" cy="182562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 flipV="1">
            <a:off x="3200400" y="3900488"/>
            <a:ext cx="549275" cy="366712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3017838" y="2711450"/>
            <a:ext cx="366712" cy="27463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 flipV="1">
            <a:off x="2011363" y="1889125"/>
            <a:ext cx="1555750" cy="118903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" name="Line 23"/>
          <p:cNvSpPr>
            <a:spLocks noChangeShapeType="1"/>
          </p:cNvSpPr>
          <p:nvPr/>
        </p:nvSpPr>
        <p:spPr bwMode="auto">
          <a:xfrm>
            <a:off x="4024313" y="3900488"/>
            <a:ext cx="731837" cy="549275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" name="Line 24"/>
          <p:cNvSpPr>
            <a:spLocks noChangeShapeType="1"/>
          </p:cNvSpPr>
          <p:nvPr/>
        </p:nvSpPr>
        <p:spPr bwMode="auto">
          <a:xfrm>
            <a:off x="3841750" y="1797050"/>
            <a:ext cx="1004888" cy="0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" name="Line 25"/>
          <p:cNvSpPr>
            <a:spLocks noChangeShapeType="1"/>
          </p:cNvSpPr>
          <p:nvPr/>
        </p:nvSpPr>
        <p:spPr bwMode="auto">
          <a:xfrm flipV="1">
            <a:off x="3567113" y="1889125"/>
            <a:ext cx="1279525" cy="639763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Line 26"/>
          <p:cNvSpPr>
            <a:spLocks noChangeShapeType="1"/>
          </p:cNvSpPr>
          <p:nvPr/>
        </p:nvSpPr>
        <p:spPr bwMode="auto">
          <a:xfrm>
            <a:off x="4389438" y="2895600"/>
            <a:ext cx="731837" cy="639763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flipV="1">
            <a:off x="4938713" y="3810000"/>
            <a:ext cx="274637" cy="54768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7" name="Line 28"/>
          <p:cNvSpPr>
            <a:spLocks noChangeShapeType="1"/>
          </p:cNvSpPr>
          <p:nvPr/>
        </p:nvSpPr>
        <p:spPr bwMode="auto">
          <a:xfrm>
            <a:off x="5121275" y="1889125"/>
            <a:ext cx="366713" cy="365125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8" name="Line 29"/>
          <p:cNvSpPr>
            <a:spLocks noChangeShapeType="1"/>
          </p:cNvSpPr>
          <p:nvPr/>
        </p:nvSpPr>
        <p:spPr bwMode="auto">
          <a:xfrm>
            <a:off x="5395913" y="3625850"/>
            <a:ext cx="639762" cy="549275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Line 30"/>
          <p:cNvSpPr>
            <a:spLocks noChangeShapeType="1"/>
          </p:cNvSpPr>
          <p:nvPr/>
        </p:nvSpPr>
        <p:spPr bwMode="auto">
          <a:xfrm flipH="1">
            <a:off x="6219825" y="3260725"/>
            <a:ext cx="639763" cy="73183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0" name="Line 31"/>
          <p:cNvSpPr>
            <a:spLocks noChangeShapeType="1"/>
          </p:cNvSpPr>
          <p:nvPr/>
        </p:nvSpPr>
        <p:spPr bwMode="auto">
          <a:xfrm>
            <a:off x="1371600" y="3168650"/>
            <a:ext cx="457200" cy="0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1" name="Line 32"/>
          <p:cNvSpPr>
            <a:spLocks noChangeShapeType="1"/>
          </p:cNvSpPr>
          <p:nvPr/>
        </p:nvSpPr>
        <p:spPr bwMode="auto">
          <a:xfrm>
            <a:off x="7134225" y="3168650"/>
            <a:ext cx="365125" cy="0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457200" y="2892425"/>
            <a:ext cx="1211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sygnał</a:t>
            </a:r>
          </a:p>
          <a:p>
            <a:pPr algn="l"/>
            <a:r>
              <a:rPr lang="pl-PL" altLang="pl-PL" sz="1600"/>
              <a:t>zewnętrzny</a:t>
            </a:r>
          </a:p>
        </p:txBody>
      </p:sp>
      <p:sp>
        <p:nvSpPr>
          <p:cNvPr id="93" name="Text Box 34"/>
          <p:cNvSpPr txBox="1">
            <a:spLocks noChangeArrowheads="1"/>
          </p:cNvSpPr>
          <p:nvPr/>
        </p:nvSpPr>
        <p:spPr bwMode="auto">
          <a:xfrm>
            <a:off x="7458075" y="2892425"/>
            <a:ext cx="1211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sygnał</a:t>
            </a:r>
          </a:p>
          <a:p>
            <a:pPr algn="l"/>
            <a:r>
              <a:rPr lang="pl-PL" altLang="pl-PL" sz="1600"/>
              <a:t>zewnętrzny</a:t>
            </a:r>
          </a:p>
        </p:txBody>
      </p:sp>
      <p:sp>
        <p:nvSpPr>
          <p:cNvPr id="94" name="Rectangle 35"/>
          <p:cNvSpPr>
            <a:spLocks noChangeArrowheads="1"/>
          </p:cNvSpPr>
          <p:nvPr/>
        </p:nvSpPr>
        <p:spPr bwMode="auto">
          <a:xfrm>
            <a:off x="1828800" y="2986088"/>
            <a:ext cx="274638" cy="366712"/>
          </a:xfrm>
          <a:prstGeom prst="rect">
            <a:avLst/>
          </a:prstGeom>
          <a:solidFill>
            <a:schemeClr val="bg2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5" name="Line 36"/>
          <p:cNvSpPr>
            <a:spLocks noChangeShapeType="1"/>
          </p:cNvSpPr>
          <p:nvPr/>
        </p:nvSpPr>
        <p:spPr bwMode="auto">
          <a:xfrm>
            <a:off x="3017838" y="3352800"/>
            <a:ext cx="0" cy="73183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6" name="Rectangle 37"/>
          <p:cNvSpPr>
            <a:spLocks noChangeArrowheads="1"/>
          </p:cNvSpPr>
          <p:nvPr/>
        </p:nvSpPr>
        <p:spPr bwMode="auto">
          <a:xfrm>
            <a:off x="4389438" y="2711450"/>
            <a:ext cx="274637" cy="366713"/>
          </a:xfrm>
          <a:prstGeom prst="rect">
            <a:avLst/>
          </a:prstGeom>
          <a:solidFill>
            <a:srgbClr val="CCFF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7" name="Line 38"/>
          <p:cNvSpPr>
            <a:spLocks noChangeShapeType="1"/>
          </p:cNvSpPr>
          <p:nvPr/>
        </p:nvSpPr>
        <p:spPr bwMode="auto">
          <a:xfrm flipV="1">
            <a:off x="4664075" y="2528888"/>
            <a:ext cx="731838" cy="366712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8" name="Line 39"/>
          <p:cNvSpPr>
            <a:spLocks noChangeShapeType="1"/>
          </p:cNvSpPr>
          <p:nvPr/>
        </p:nvSpPr>
        <p:spPr bwMode="auto">
          <a:xfrm>
            <a:off x="5670550" y="2438400"/>
            <a:ext cx="1189038" cy="730250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9" name="Rectangle 40"/>
          <p:cNvSpPr>
            <a:spLocks noChangeArrowheads="1"/>
          </p:cNvSpPr>
          <p:nvPr/>
        </p:nvSpPr>
        <p:spPr bwMode="auto">
          <a:xfrm>
            <a:off x="5853113" y="4814888"/>
            <a:ext cx="274637" cy="366712"/>
          </a:xfrm>
          <a:prstGeom prst="rect">
            <a:avLst/>
          </a:prstGeom>
          <a:solidFill>
            <a:srgbClr val="CCFF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0" name="Text Box 41"/>
          <p:cNvSpPr txBox="1">
            <a:spLocks noChangeArrowheads="1"/>
          </p:cNvSpPr>
          <p:nvPr/>
        </p:nvSpPr>
        <p:spPr bwMode="auto">
          <a:xfrm>
            <a:off x="6164263" y="4795838"/>
            <a:ext cx="1935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element tranzytowy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1096963" y="4814888"/>
            <a:ext cx="274637" cy="366712"/>
          </a:xfrm>
          <a:prstGeom prst="rect">
            <a:avLst/>
          </a:prstGeom>
          <a:solidFill>
            <a:schemeClr val="bg2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1352550" y="4795838"/>
            <a:ext cx="442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element  brzegowy (początkowy albo końcowy)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03" name="Line 44"/>
          <p:cNvSpPr>
            <a:spLocks noChangeShapeType="1"/>
          </p:cNvSpPr>
          <p:nvPr/>
        </p:nvSpPr>
        <p:spPr bwMode="auto">
          <a:xfrm>
            <a:off x="5865813" y="5599113"/>
            <a:ext cx="641350" cy="0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6578600" y="5397500"/>
            <a:ext cx="86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ścieżka</a:t>
            </a:r>
          </a:p>
        </p:txBody>
      </p:sp>
      <p:sp>
        <p:nvSpPr>
          <p:cNvPr id="105" name="AutoShape 46"/>
          <p:cNvSpPr>
            <a:spLocks noChangeArrowheads="1"/>
          </p:cNvSpPr>
          <p:nvPr/>
        </p:nvSpPr>
        <p:spPr bwMode="auto">
          <a:xfrm>
            <a:off x="1920875" y="2179638"/>
            <a:ext cx="90488" cy="623887"/>
          </a:xfrm>
          <a:prstGeom prst="downArrow">
            <a:avLst>
              <a:gd name="adj1" fmla="val 50000"/>
              <a:gd name="adj2" fmla="val 172367"/>
            </a:avLst>
          </a:prstGeom>
          <a:solidFill>
            <a:srgbClr val="DDDDDD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6950075" y="2163763"/>
            <a:ext cx="92075" cy="622300"/>
          </a:xfrm>
          <a:prstGeom prst="downArrow">
            <a:avLst>
              <a:gd name="adj1" fmla="val 50000"/>
              <a:gd name="adj2" fmla="val 168966"/>
            </a:avLst>
          </a:prstGeom>
          <a:solidFill>
            <a:srgbClr val="DDDDDD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7" name="Text Box 48"/>
          <p:cNvSpPr txBox="1">
            <a:spLocks noChangeArrowheads="1"/>
          </p:cNvSpPr>
          <p:nvPr/>
        </p:nvSpPr>
        <p:spPr bwMode="auto">
          <a:xfrm>
            <a:off x="803275" y="1687513"/>
            <a:ext cx="187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>
                <a:solidFill>
                  <a:schemeClr val="bg2"/>
                </a:solidFill>
              </a:rPr>
              <a:t>       </a:t>
            </a:r>
            <a:r>
              <a:rPr lang="pl-PL" altLang="pl-PL" sz="1600"/>
              <a:t>odwzorowanie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08" name="Text Box 49"/>
          <p:cNvSpPr txBox="1">
            <a:spLocks noChangeArrowheads="1"/>
          </p:cNvSpPr>
          <p:nvPr/>
        </p:nvSpPr>
        <p:spPr bwMode="auto">
          <a:xfrm>
            <a:off x="6011863" y="1687513"/>
            <a:ext cx="2371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odwzorowanie odwrotne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09" name="Text Box 50"/>
          <p:cNvSpPr txBox="1">
            <a:spLocks noChangeArrowheads="1"/>
          </p:cNvSpPr>
          <p:nvPr/>
        </p:nvSpPr>
        <p:spPr bwMode="auto">
          <a:xfrm>
            <a:off x="3429000" y="3214688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800"/>
              <a:t>Sieć  SDH</a:t>
            </a:r>
          </a:p>
        </p:txBody>
      </p:sp>
      <p:sp>
        <p:nvSpPr>
          <p:cNvPr id="110" name="Rectangle 51"/>
          <p:cNvSpPr>
            <a:spLocks noChangeArrowheads="1"/>
          </p:cNvSpPr>
          <p:nvPr/>
        </p:nvSpPr>
        <p:spPr bwMode="auto">
          <a:xfrm>
            <a:off x="1096963" y="5364163"/>
            <a:ext cx="274637" cy="36671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1" name="Text Box 52"/>
          <p:cNvSpPr txBox="1">
            <a:spLocks noChangeArrowheads="1"/>
          </p:cNvSpPr>
          <p:nvPr/>
        </p:nvSpPr>
        <p:spPr bwMode="auto">
          <a:xfrm>
            <a:off x="1371600" y="5341938"/>
            <a:ext cx="239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inne elementy sieci SDH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12" name="Rectangle 26"/>
          <p:cNvSpPr>
            <a:spLocks noChangeArrowheads="1"/>
          </p:cNvSpPr>
          <p:nvPr/>
        </p:nvSpPr>
        <p:spPr bwMode="auto">
          <a:xfrm>
            <a:off x="2942663" y="251356"/>
            <a:ext cx="33470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Idea systemów SDH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A0FF17A4-33C0-4D33-B0CF-ED22B8CC4726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80566126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4975" x="1884363" y="2840038"/>
          <p14:tracePt t="14978" x="1893888" y="2840038"/>
          <p14:tracePt t="15074" x="1884363" y="2840038"/>
          <p14:tracePt t="15082" x="1874838" y="2840038"/>
          <p14:tracePt t="15098" x="1857375" y="2840038"/>
          <p14:tracePt t="15106" x="1847850" y="2840038"/>
          <p14:tracePt t="15114" x="1822450" y="2840038"/>
          <p14:tracePt t="15130" x="1803400" y="2857500"/>
          <p14:tracePt t="15146" x="1795463" y="2867025"/>
          <p14:tracePt t="15163" x="1785938" y="2884488"/>
          <p14:tracePt t="15180" x="1776413" y="2901950"/>
          <p14:tracePt t="15196" x="1768475" y="2938463"/>
          <p14:tracePt t="15213" x="1758950" y="2965450"/>
          <p14:tracePt t="15230" x="1758950" y="3009900"/>
          <p14:tracePt t="15246" x="1758950" y="3054350"/>
          <p14:tracePt t="15263" x="1758950" y="3098800"/>
          <p14:tracePt t="15280" x="1758950" y="3143250"/>
          <p14:tracePt t="15296" x="1758950" y="3170238"/>
          <p14:tracePt t="15313" x="1758950" y="3224213"/>
          <p14:tracePt t="15330" x="1776413" y="3268663"/>
          <p14:tracePt t="15346" x="1795463" y="3330575"/>
          <p14:tracePt t="15363" x="1812925" y="3367088"/>
          <p14:tracePt t="15380" x="1839913" y="3402013"/>
          <p14:tracePt t="15397" x="1866900" y="3438525"/>
          <p14:tracePt t="15413" x="1901825" y="3473450"/>
          <p14:tracePt t="15430" x="1928813" y="3490913"/>
          <p14:tracePt t="15446" x="1955800" y="3500438"/>
          <p14:tracePt t="15463" x="1990725" y="3517900"/>
          <p14:tracePt t="15480" x="2027238" y="3517900"/>
          <p14:tracePt t="15496" x="2062163" y="3517900"/>
          <p14:tracePt t="15513" x="2152650" y="3500438"/>
          <p14:tracePt t="15530" x="2205038" y="3465513"/>
          <p14:tracePt t="15546" x="2251075" y="3419475"/>
          <p14:tracePt t="15563" x="2303463" y="3394075"/>
          <p14:tracePt t="15580" x="2347913" y="3367088"/>
          <p14:tracePt t="15597" x="2347913" y="3340100"/>
          <p14:tracePt t="15613" x="2357438" y="3303588"/>
          <p14:tracePt t="15630" x="2366963" y="3268663"/>
          <p14:tracePt t="15647" x="2366963" y="3224213"/>
          <p14:tracePt t="15663" x="2366963" y="3152775"/>
          <p14:tracePt t="15680" x="2339975" y="3108325"/>
          <p14:tracePt t="15697" x="2286000" y="3044825"/>
          <p14:tracePt t="15713" x="2224088" y="2982913"/>
          <p14:tracePt t="15730" x="2152650" y="2955925"/>
          <p14:tracePt t="15747" x="2071688" y="2946400"/>
          <p14:tracePt t="15763" x="2017713" y="2946400"/>
          <p14:tracePt t="15780" x="1973263" y="2946400"/>
          <p14:tracePt t="15797" x="1946275" y="2946400"/>
          <p14:tracePt t="15813" x="1938338" y="2946400"/>
          <p14:tracePt t="15850" x="1919288" y="2955925"/>
          <p14:tracePt t="15882" x="1919288" y="2965450"/>
          <p14:tracePt t="15898" x="1919288" y="2982913"/>
          <p14:tracePt t="15906" x="1911350" y="2990850"/>
          <p14:tracePt t="15914" x="1901825" y="3009900"/>
          <p14:tracePt t="15916" x="1901825" y="3062288"/>
          <p14:tracePt t="15930" x="0" y="0"/>
        </p14:tracePtLst>
        <p14:tracePtLst>
          <p14:tracePt t="16282" x="9134475" y="3759200"/>
          <p14:tracePt t="16290" x="9134475" y="3741738"/>
          <p14:tracePt t="16309" x="9134475" y="3724275"/>
          <p14:tracePt t="16314" x="9134475" y="3679825"/>
          <p14:tracePt t="16322" x="9134475" y="3616325"/>
          <p14:tracePt t="16338" x="9134475" y="3562350"/>
          <p14:tracePt t="16347" x="9134475" y="3500438"/>
          <p14:tracePt t="16364" x="9134475" y="3465513"/>
          <p14:tracePt t="16381" x="9134475" y="3419475"/>
          <p14:tracePt t="16397" x="9117013" y="3375025"/>
          <p14:tracePt t="16414" x="9063038" y="3295650"/>
          <p14:tracePt t="16431" x="8956675" y="3251200"/>
          <p14:tracePt t="16447" x="8867775" y="3197225"/>
          <p14:tracePt t="16464" x="8786813" y="3152775"/>
          <p14:tracePt t="16481" x="8697913" y="3108325"/>
          <p14:tracePt t="16497" x="8545513" y="3081338"/>
          <p14:tracePt t="16514" x="8402638" y="3036888"/>
          <p14:tracePt t="16531" x="8242300" y="3009900"/>
          <p14:tracePt t="16547" x="8054975" y="2982913"/>
          <p14:tracePt t="16564" x="7920038" y="2946400"/>
          <p14:tracePt t="16581" x="7813675" y="2919413"/>
          <p14:tracePt t="16598" x="7742238" y="2884488"/>
          <p14:tracePt t="16614" x="7732713" y="2874963"/>
          <p14:tracePt t="16666" x="7724775" y="2874963"/>
          <p14:tracePt t="16674" x="7705725" y="2874963"/>
          <p14:tracePt t="16682" x="7670800" y="2874963"/>
          <p14:tracePt t="16690" x="7634288" y="2874963"/>
          <p14:tracePt t="16690" x="7572375" y="2874963"/>
          <p14:tracePt t="16698" x="7446963" y="2857500"/>
          <p14:tracePt t="16714" x="7348538" y="2857500"/>
          <p14:tracePt t="16731" x="7304088" y="2857500"/>
          <p14:tracePt t="16747" x="7277100" y="2857500"/>
          <p14:tracePt t="16764" x="7259638" y="2857500"/>
          <p14:tracePt t="16781" x="7232650" y="2867025"/>
          <p14:tracePt t="16798" x="7170738" y="2919413"/>
          <p14:tracePt t="16814" x="7108825" y="2946400"/>
          <p14:tracePt t="16831" x="7045325" y="2955925"/>
          <p14:tracePt t="16848" x="7010400" y="2955925"/>
          <p14:tracePt t="16864" x="7000875" y="2955925"/>
          <p14:tracePt t="16930" x="6991350" y="2965450"/>
          <p14:tracePt t="16938" x="6983413" y="2982913"/>
          <p14:tracePt t="16938" x="6973888" y="2982913"/>
          <p14:tracePt t="16948" x="6956425" y="2990850"/>
          <p14:tracePt t="16964" x="6956425" y="3009900"/>
          <p14:tracePt t="16981" x="6956425" y="3036888"/>
          <p14:tracePt t="16998" x="6956425" y="3062288"/>
          <p14:tracePt t="17015" x="6956425" y="3081338"/>
          <p14:tracePt t="17031" x="6946900" y="3133725"/>
          <p14:tracePt t="17048" x="6929438" y="3179763"/>
          <p14:tracePt t="17064" x="6919913" y="3224213"/>
          <p14:tracePt t="17081" x="6929438" y="3268663"/>
          <p14:tracePt t="17098" x="6929438" y="3295650"/>
          <p14:tracePt t="17115" x="6946900" y="3313113"/>
          <p14:tracePt t="17131" x="6973888" y="3330575"/>
          <p14:tracePt t="17148" x="7010400" y="3348038"/>
          <p14:tracePt t="17165" x="7062788" y="3367088"/>
          <p14:tracePt t="17181" x="7143750" y="3384550"/>
          <p14:tracePt t="17198" x="7232650" y="3384550"/>
          <p14:tracePt t="17215" x="7277100" y="3384550"/>
          <p14:tracePt t="17231" x="7313613" y="3375025"/>
          <p14:tracePt t="17248" x="7331075" y="3340100"/>
          <p14:tracePt t="17265" x="7358063" y="3286125"/>
          <p14:tracePt t="17281" x="7358063" y="3214688"/>
          <p14:tracePt t="17298" x="7358063" y="3170238"/>
          <p14:tracePt t="17315" x="7323138" y="3116263"/>
          <p14:tracePt t="17332" x="7224713" y="3054350"/>
          <p14:tracePt t="17348" x="7045325" y="2955925"/>
          <p14:tracePt t="17365" x="6823075" y="2894013"/>
          <p14:tracePt t="17381" x="6634163" y="2857500"/>
          <p14:tracePt t="17398" x="6518275" y="2847975"/>
          <p14:tracePt t="17415" x="6429375" y="2867025"/>
          <p14:tracePt t="17431" x="6330950" y="2901950"/>
          <p14:tracePt t="17448" x="6180138" y="2928938"/>
          <p14:tracePt t="17465" x="5867400" y="2965450"/>
          <p14:tracePt t="17482" x="5680075" y="2973388"/>
          <p14:tracePt t="17498" x="5581650" y="2973388"/>
          <p14:tracePt t="17515" x="5527675" y="2946400"/>
          <p14:tracePt t="17532" x="5483225" y="2928938"/>
          <p14:tracePt t="17548" x="5438775" y="2919413"/>
          <p14:tracePt t="17565" x="5384800" y="2874963"/>
          <p14:tracePt t="17582" x="5340350" y="2847975"/>
          <p14:tracePt t="17598" x="5286375" y="2776538"/>
          <p14:tracePt t="17615" x="5205413" y="2679700"/>
          <p14:tracePt t="17632" x="5153025" y="2571750"/>
          <p14:tracePt t="17649" x="5116513" y="2482850"/>
          <p14:tracePt t="17665" x="5108575" y="2411413"/>
          <p14:tracePt t="17682" x="5108575" y="2393950"/>
          <p14:tracePt t="17722" x="5108575" y="2384425"/>
          <p14:tracePt t="17770" x="5116513" y="2384425"/>
          <p14:tracePt t="17777" x="5126038" y="2374900"/>
          <p14:tracePt t="17786" x="5143500" y="2374900"/>
          <p14:tracePt t="17787" x="5160963" y="2374900"/>
          <p14:tracePt t="17799" x="5197475" y="2366963"/>
          <p14:tracePt t="17815" x="5251450" y="2357438"/>
          <p14:tracePt t="17832" x="5276850" y="2357438"/>
          <p14:tracePt t="17874" x="5276850" y="2347913"/>
          <p14:tracePt t="17897" x="5286375" y="2347913"/>
          <p14:tracePt t="17930" x="5286375" y="2339975"/>
          <p14:tracePt t="17961" x="5286375" y="2330450"/>
          <p14:tracePt t="17978" x="5286375" y="2322513"/>
          <p14:tracePt t="17985" x="5276850" y="2322513"/>
          <p14:tracePt t="17992" x="5276850" y="2312988"/>
          <p14:tracePt t="17999" x="5241925" y="2312988"/>
          <p14:tracePt t="18015" x="5205413" y="2330450"/>
          <p14:tracePt t="18032" x="5187950" y="2374900"/>
          <p14:tracePt t="18049" x="5170488" y="2455863"/>
          <p14:tracePt t="18049" x="5170488" y="2490788"/>
          <p14:tracePt t="18066" x="5205413" y="2571750"/>
          <p14:tracePt t="18082" x="5303838" y="2660650"/>
          <p14:tracePt t="18099" x="5510213" y="2741613"/>
          <p14:tracePt t="18115" x="5803900" y="2795588"/>
          <p14:tracePt t="18132" x="6099175" y="2803525"/>
          <p14:tracePt t="18149" x="6286500" y="2803525"/>
          <p14:tracePt t="18165" x="6367463" y="2776538"/>
          <p14:tracePt t="18182" x="6394450" y="2741613"/>
          <p14:tracePt t="18199" x="6411913" y="2679700"/>
          <p14:tracePt t="18216" x="6419850" y="2616200"/>
          <p14:tracePt t="18232" x="6419850" y="2536825"/>
          <p14:tracePt t="18249" x="6303963" y="2411413"/>
          <p14:tracePt t="18266" x="6180138" y="2339975"/>
          <p14:tracePt t="18282" x="6018213" y="2295525"/>
          <p14:tracePt t="18299" x="5875338" y="2224088"/>
          <p14:tracePt t="18316" x="5751513" y="2187575"/>
          <p14:tracePt t="18332" x="5661025" y="2170113"/>
          <p14:tracePt t="18349" x="5589588" y="2170113"/>
          <p14:tracePt t="18366" x="5545138" y="2160588"/>
          <p14:tracePt t="18382" x="5483225" y="2160588"/>
          <p14:tracePt t="18399" x="5394325" y="2187575"/>
          <p14:tracePt t="18416" x="5268913" y="2224088"/>
          <p14:tracePt t="18432" x="5153025" y="2251075"/>
          <p14:tracePt t="18449" x="4991100" y="2312988"/>
          <p14:tracePt t="18466" x="4929188" y="2347913"/>
          <p14:tracePt t="18482" x="4911725" y="2393950"/>
          <p14:tracePt t="18499" x="4902200" y="2419350"/>
          <p14:tracePt t="18516" x="4875213" y="2473325"/>
          <p14:tracePt t="18532" x="4848225" y="2517775"/>
          <p14:tracePt t="18549" x="4830763" y="2581275"/>
          <p14:tracePt t="18566" x="4813300" y="2616200"/>
          <p14:tracePt t="18582" x="4813300" y="2652713"/>
          <p14:tracePt t="18599" x="4813300" y="2660650"/>
          <p14:tracePt t="18616" x="4813300" y="2670175"/>
          <p14:tracePt t="18681" x="4813300" y="2660650"/>
          <p14:tracePt t="18699" x="4803775" y="2652713"/>
          <p14:tracePt t="18699" x="4768850" y="2633663"/>
          <p14:tracePt t="18716" x="4697413" y="2598738"/>
          <p14:tracePt t="18733" x="4537075" y="2589213"/>
          <p14:tracePt t="18749" x="4313238" y="2589213"/>
          <p14:tracePt t="18766" x="4143375" y="2589213"/>
          <p14:tracePt t="18783" x="4081463" y="2633663"/>
          <p14:tracePt t="18799" x="4062413" y="2687638"/>
          <p14:tracePt t="18816" x="4044950" y="2751138"/>
          <p14:tracePt t="18833" x="4044950" y="2803525"/>
          <p14:tracePt t="18849" x="4081463" y="2884488"/>
          <p14:tracePt t="18866" x="4133850" y="2973388"/>
          <p14:tracePt t="18883" x="4179888" y="3017838"/>
          <p14:tracePt t="18899" x="4259263" y="3054350"/>
          <p14:tracePt t="18916" x="4340225" y="3081338"/>
          <p14:tracePt t="18933" x="4429125" y="3089275"/>
          <p14:tracePt t="18950" x="4483100" y="3089275"/>
          <p14:tracePt t="18966" x="4518025" y="3071813"/>
          <p14:tracePt t="18983" x="4527550" y="3054350"/>
          <p14:tracePt t="18999" x="4537075" y="3036888"/>
          <p14:tracePt t="19016" x="4527550" y="3000375"/>
          <p14:tracePt t="19033" x="4411663" y="2946400"/>
          <p14:tracePt t="19050" x="4259263" y="2919413"/>
          <p14:tracePt t="19067" x="4071938" y="2884488"/>
          <p14:tracePt t="19083" x="3894138" y="2847975"/>
          <p14:tracePt t="19100" x="3714750" y="2840038"/>
          <p14:tracePt t="19116" x="3527425" y="2840038"/>
          <p14:tracePt t="19133" x="3313113" y="2867025"/>
          <p14:tracePt t="19150" x="3197225" y="2901950"/>
          <p14:tracePt t="19166" x="3143250" y="2928938"/>
          <p14:tracePt t="19183" x="3125788" y="2946400"/>
          <p14:tracePt t="19200" x="3098800" y="2973388"/>
          <p14:tracePt t="19216" x="3081338" y="3000375"/>
          <p14:tracePt t="19233" x="3062288" y="3017838"/>
          <p14:tracePt t="19250" x="3062288" y="3027363"/>
          <p14:tracePt t="19298" x="3062288" y="3036888"/>
          <p14:tracePt t="19330" x="3062288" y="3044825"/>
          <p14:tracePt t="19361" x="3054350" y="3044825"/>
          <p14:tracePt t="19385" x="3036888" y="3054350"/>
          <p14:tracePt t="19393" x="3027363" y="3054350"/>
          <p14:tracePt t="19406" x="3009900" y="3062288"/>
          <p14:tracePt t="19407" x="2990850" y="3071813"/>
          <p14:tracePt t="19417" x="2928938" y="3098800"/>
          <p14:tracePt t="19433" x="2857500" y="3143250"/>
          <p14:tracePt t="19450" x="2795588" y="3179763"/>
          <p14:tracePt t="19467" x="2768600" y="3205163"/>
          <p14:tracePt t="19483" x="2741613" y="3259138"/>
          <p14:tracePt t="19500" x="2714625" y="3303588"/>
          <p14:tracePt t="19517" x="2705100" y="3340100"/>
          <p14:tracePt t="19533" x="2697163" y="3375025"/>
          <p14:tracePt t="19551" x="2697163" y="3411538"/>
          <p14:tracePt t="19568" x="2687638" y="3438525"/>
          <p14:tracePt t="19584" x="2687638" y="3465513"/>
          <p14:tracePt t="19601" x="2687638" y="3500438"/>
          <p14:tracePt t="19618" x="2679700" y="3517900"/>
          <p14:tracePt t="19634" x="2670175" y="3544888"/>
          <p14:tracePt t="19651" x="2660650" y="3571875"/>
          <p14:tracePt t="19668" x="2652713" y="3608388"/>
          <p14:tracePt t="19685" x="2643188" y="3643313"/>
          <p14:tracePt t="19701" x="2643188" y="3670300"/>
          <p14:tracePt t="19718" x="2633663" y="3679825"/>
          <p14:tracePt t="19734" x="2633663" y="3705225"/>
          <p14:tracePt t="19751" x="2616200" y="3714750"/>
          <p14:tracePt t="19768" x="2598738" y="3741738"/>
          <p14:tracePt t="19784" x="2589213" y="3759200"/>
          <p14:tracePt t="19801" x="2562225" y="3795713"/>
          <p14:tracePt t="19818" x="2517775" y="3848100"/>
          <p14:tracePt t="19835" x="2473325" y="3884613"/>
          <p14:tracePt t="19851" x="2438400" y="3929063"/>
          <p14:tracePt t="19868" x="2393950" y="3965575"/>
          <p14:tracePt t="19885" x="2357438" y="3990975"/>
          <p14:tracePt t="19901" x="2322513" y="4017963"/>
          <p14:tracePt t="19918" x="2276475" y="4027488"/>
          <p14:tracePt t="19935" x="2224088" y="4054475"/>
          <p14:tracePt t="19951" x="2170113" y="4062413"/>
          <p14:tracePt t="19968" x="2081213" y="4071938"/>
          <p14:tracePt t="19985" x="1938338" y="4081463"/>
          <p14:tracePt t="20001" x="1795463" y="4089400"/>
          <p14:tracePt t="20018" x="1660525" y="4081463"/>
          <p14:tracePt t="20035" x="1581150" y="4071938"/>
          <p14:tracePt t="20051" x="1527175" y="4062413"/>
          <p14:tracePt t="20068" x="1500188" y="4044950"/>
          <p14:tracePt t="20186" x="1490663" y="4044950"/>
          <p14:tracePt t="20354" x="0" y="0"/>
        </p14:tracePtLst>
        <p14:tracePtLst>
          <p14:tracePt t="30321" x="1357313" y="3919538"/>
          <p14:tracePt t="30330" x="1347788" y="3911600"/>
          <p14:tracePt t="30337" x="1339850" y="3902075"/>
          <p14:tracePt t="30386" x="1339850" y="3894138"/>
          <p14:tracePt t="30394" x="1330325" y="3875088"/>
          <p14:tracePt t="30410" x="1322388" y="3840163"/>
          <p14:tracePt t="30418" x="1312863" y="3776663"/>
          <p14:tracePt t="30427" x="1312863" y="3714750"/>
          <p14:tracePt t="30450" x="1295400" y="3660775"/>
          <p14:tracePt t="30465" x="1295400" y="3598863"/>
          <p14:tracePt t="30481" x="1285875" y="3571875"/>
          <p14:tracePt t="30497" x="1285875" y="3527425"/>
          <p14:tracePt t="30513" x="1276350" y="3500438"/>
          <p14:tracePt t="30529" x="1268413" y="3473450"/>
          <p14:tracePt t="30545" x="1258888" y="3429000"/>
          <p14:tracePt t="30561" x="1250950" y="3384550"/>
          <p14:tracePt t="30577" x="1241425" y="3348038"/>
          <p14:tracePt t="30610" x="1241425" y="3330575"/>
          <p14:tracePt t="30626" x="1223963" y="3313113"/>
          <p14:tracePt t="30627" x="1214438" y="3295650"/>
          <p14:tracePt t="30643" x="1204913" y="3259138"/>
          <p14:tracePt t="30660" x="1196975" y="3232150"/>
          <p14:tracePt t="30676" x="1179513" y="3205163"/>
          <p14:tracePt t="30693" x="1169988" y="3170238"/>
          <p14:tracePt t="30710" x="1160463" y="3143250"/>
          <p14:tracePt t="30726" x="1152525" y="3133725"/>
          <p14:tracePt t="30743" x="1143000" y="3108325"/>
          <p14:tracePt t="30760" x="1125538" y="3098800"/>
          <p14:tracePt t="30777" x="1116013" y="3071813"/>
          <p14:tracePt t="30793" x="1098550" y="3054350"/>
          <p14:tracePt t="30810" x="1081088" y="3027363"/>
          <p14:tracePt t="30826" x="1054100" y="2990850"/>
          <p14:tracePt t="30843" x="1027113" y="2965450"/>
          <p14:tracePt t="30860" x="1017588" y="2946400"/>
          <p14:tracePt t="30877" x="1000125" y="2928938"/>
          <p14:tracePt t="30893" x="982663" y="2919413"/>
          <p14:tracePt t="30910" x="965200" y="2911475"/>
          <p14:tracePt t="30927" x="946150" y="2901950"/>
          <p14:tracePt t="30943" x="919163" y="2894013"/>
          <p14:tracePt t="30960" x="893763" y="2867025"/>
          <p14:tracePt t="30977" x="839788" y="2847975"/>
          <p14:tracePt t="30993" x="803275" y="2822575"/>
          <p14:tracePt t="31010" x="785813" y="2822575"/>
          <p14:tracePt t="31027" x="776288" y="2822575"/>
          <p14:tracePt t="31043" x="768350" y="2822575"/>
          <p14:tracePt t="31060" x="741363" y="2813050"/>
          <p14:tracePt t="31077" x="704850" y="2803525"/>
          <p14:tracePt t="31093" x="696913" y="2803525"/>
          <p14:tracePt t="31110" x="679450" y="2803525"/>
          <p14:tracePt t="31127" x="660400" y="2803525"/>
          <p14:tracePt t="31143" x="633413" y="2803525"/>
          <p14:tracePt t="31160" x="625475" y="2803525"/>
          <p14:tracePt t="31209" x="615950" y="2803525"/>
          <p14:tracePt t="31217" x="608013" y="2803525"/>
          <p14:tracePt t="31221" x="598488" y="2803525"/>
          <p14:tracePt t="31227" x="571500" y="2813050"/>
          <p14:tracePt t="31243" x="517525" y="2830513"/>
          <p14:tracePt t="31260" x="490538" y="2840038"/>
          <p14:tracePt t="31277" x="473075" y="2857500"/>
          <p14:tracePt t="31294" x="455613" y="2874963"/>
          <p14:tracePt t="31310" x="446088" y="2874963"/>
          <p14:tracePt t="31327" x="438150" y="2884488"/>
          <p14:tracePt t="31344" x="438150" y="2911475"/>
          <p14:tracePt t="31360" x="411163" y="2938463"/>
          <p14:tracePt t="31377" x="393700" y="2973388"/>
          <p14:tracePt t="31394" x="384175" y="3009900"/>
          <p14:tracePt t="31410" x="366713" y="3036888"/>
          <p14:tracePt t="31427" x="366713" y="3054350"/>
          <p14:tracePt t="31444" x="357188" y="3071813"/>
          <p14:tracePt t="31460" x="357188" y="3098800"/>
          <p14:tracePt t="31477" x="357188" y="3116263"/>
          <p14:tracePt t="31494" x="374650" y="3160713"/>
          <p14:tracePt t="31511" x="374650" y="3197225"/>
          <p14:tracePt t="31527" x="393700" y="3251200"/>
          <p14:tracePt t="31544" x="401638" y="3286125"/>
          <p14:tracePt t="31560" x="419100" y="3340100"/>
          <p14:tracePt t="31577" x="428625" y="3357563"/>
          <p14:tracePt t="31594" x="438150" y="3367088"/>
          <p14:tracePt t="31611" x="473075" y="3419475"/>
          <p14:tracePt t="31657" x="482600" y="3429000"/>
          <p14:tracePt t="31658" x="509588" y="3455988"/>
          <p14:tracePt t="31677" x="581025" y="3490913"/>
          <p14:tracePt t="31712" x="598488" y="3509963"/>
          <p14:tracePt t="31728" x="615950" y="3527425"/>
          <p14:tracePt t="31744" x="669925" y="3554413"/>
          <p14:tracePt t="31761" x="704850" y="3581400"/>
          <p14:tracePt t="31777" x="741363" y="3589338"/>
          <p14:tracePt t="31794" x="803275" y="3608388"/>
          <p14:tracePt t="31811" x="847725" y="3625850"/>
          <p14:tracePt t="31828" x="884238" y="3643313"/>
          <p14:tracePt t="31844" x="928688" y="3660775"/>
          <p14:tracePt t="31861" x="965200" y="3660775"/>
          <p14:tracePt t="31877" x="1000125" y="3660775"/>
          <p14:tracePt t="31894" x="1044575" y="3660775"/>
          <p14:tracePt t="31911" x="1062038" y="3670300"/>
          <p14:tracePt t="31928" x="1071563" y="3670300"/>
          <p14:tracePt t="31944" x="1089025" y="3670300"/>
          <p14:tracePt t="31961" x="1098550" y="3670300"/>
          <p14:tracePt t="32009" x="1108075" y="3670300"/>
          <p14:tracePt t="32017" x="1116013" y="3670300"/>
          <p14:tracePt t="32025" x="1133475" y="3670300"/>
          <p14:tracePt t="32025" x="1152525" y="3660775"/>
          <p14:tracePt t="32033" x="1179513" y="3652838"/>
          <p14:tracePt t="32044" x="1241425" y="3633788"/>
          <p14:tracePt t="32061" x="1285875" y="3616325"/>
          <p14:tracePt t="32078" x="1322388" y="3608388"/>
          <p14:tracePt t="32094" x="1347788" y="3608388"/>
          <p14:tracePt t="32111" x="1393825" y="3589338"/>
          <p14:tracePt t="32128" x="1411288" y="3581400"/>
          <p14:tracePt t="32144" x="1446213" y="3562350"/>
          <p14:tracePt t="32161" x="1482725" y="3536950"/>
          <p14:tracePt t="32178" x="1517650" y="3517900"/>
          <p14:tracePt t="32194" x="1544638" y="3500438"/>
          <p14:tracePt t="32211" x="1554163" y="3482975"/>
          <p14:tracePt t="32228" x="1571625" y="3455988"/>
          <p14:tracePt t="32245" x="1581150" y="3429000"/>
          <p14:tracePt t="32261" x="1589088" y="3411538"/>
          <p14:tracePt t="32278" x="1598613" y="3375025"/>
          <p14:tracePt t="32294" x="1608138" y="3340100"/>
          <p14:tracePt t="32311" x="1608138" y="3303588"/>
          <p14:tracePt t="32328" x="1608138" y="3268663"/>
          <p14:tracePt t="32344" x="1608138" y="3224213"/>
          <p14:tracePt t="32361" x="1608138" y="3187700"/>
          <p14:tracePt t="32378" x="1608138" y="3160713"/>
          <p14:tracePt t="32394" x="1598613" y="3125788"/>
          <p14:tracePt t="32411" x="1589088" y="3098800"/>
          <p14:tracePt t="32428" x="1581150" y="3062288"/>
          <p14:tracePt t="32444" x="1571625" y="3036888"/>
          <p14:tracePt t="32461" x="1544638" y="3017838"/>
          <p14:tracePt t="32478" x="1527175" y="3000375"/>
          <p14:tracePt t="32495" x="1517650" y="2965450"/>
          <p14:tracePt t="32511" x="1482725" y="2938463"/>
          <p14:tracePt t="32528" x="1438275" y="2901950"/>
          <p14:tracePt t="32545" x="1393825" y="2874963"/>
          <p14:tracePt t="32561" x="1366838" y="2867025"/>
          <p14:tracePt t="32578" x="1339850" y="2840038"/>
          <p14:tracePt t="32595" x="1312863" y="2822575"/>
          <p14:tracePt t="32611" x="1285875" y="2803525"/>
          <p14:tracePt t="32628" x="1258888" y="2786063"/>
          <p14:tracePt t="32645" x="1223963" y="2768600"/>
          <p14:tracePt t="32661" x="1179513" y="2759075"/>
          <p14:tracePt t="32678" x="1143000" y="2732088"/>
          <p14:tracePt t="32695" x="1108075" y="2724150"/>
          <p14:tracePt t="32713" x="1089025" y="2714625"/>
          <p14:tracePt t="32729" x="1081088" y="2714625"/>
          <p14:tracePt t="32746" x="1062038" y="2705100"/>
          <p14:tracePt t="32763" x="1036638" y="2705100"/>
          <p14:tracePt t="32779" x="1009650" y="2705100"/>
          <p14:tracePt t="32796" x="973138" y="2705100"/>
          <p14:tracePt t="32813" x="928688" y="2705100"/>
          <p14:tracePt t="32829" x="901700" y="2705100"/>
          <p14:tracePt t="32846" x="884238" y="2705100"/>
          <p14:tracePt t="32862" x="874713" y="2705100"/>
          <p14:tracePt t="32879" x="847725" y="2714625"/>
          <p14:tracePt t="32896" x="822325" y="2714625"/>
          <p14:tracePt t="32912" x="785813" y="2732088"/>
          <p14:tracePt t="32929" x="731838" y="2741613"/>
          <p14:tracePt t="32946" x="696913" y="2759075"/>
          <p14:tracePt t="32963" x="669925" y="2768600"/>
          <p14:tracePt t="32979" x="652463" y="2776538"/>
          <p14:tracePt t="32996" x="625475" y="2795588"/>
          <p14:tracePt t="33013" x="598488" y="2803525"/>
          <p14:tracePt t="33030" x="561975" y="2830513"/>
          <p14:tracePt t="33046" x="536575" y="2847975"/>
          <p14:tracePt t="33063" x="509588" y="2867025"/>
          <p14:tracePt t="33079" x="490538" y="2884488"/>
          <p14:tracePt t="33096" x="473075" y="2901950"/>
          <p14:tracePt t="33113" x="465138" y="2928938"/>
          <p14:tracePt t="33130" x="455613" y="2955925"/>
          <p14:tracePt t="33146" x="446088" y="2982913"/>
          <p14:tracePt t="33163" x="438150" y="3027363"/>
          <p14:tracePt t="33179" x="438150" y="3071813"/>
          <p14:tracePt t="33196" x="428625" y="3108325"/>
          <p14:tracePt t="33213" x="428625" y="3152775"/>
          <p14:tracePt t="33229" x="428625" y="3187700"/>
          <p14:tracePt t="33246" x="438150" y="3241675"/>
          <p14:tracePt t="33263" x="446088" y="3286125"/>
          <p14:tracePt t="33280" x="465138" y="3303588"/>
          <p14:tracePt t="33296" x="473075" y="3340100"/>
          <p14:tracePt t="33313" x="500063" y="3367088"/>
          <p14:tracePt t="33330" x="527050" y="3402013"/>
          <p14:tracePt t="33346" x="544513" y="3446463"/>
          <p14:tracePt t="33363" x="588963" y="3482975"/>
          <p14:tracePt t="33380" x="633413" y="3500438"/>
          <p14:tracePt t="33396" x="669925" y="3527425"/>
          <p14:tracePt t="33413" x="704850" y="3554413"/>
          <p14:tracePt t="33430" x="731838" y="3571875"/>
          <p14:tracePt t="33446" x="768350" y="3589338"/>
          <p14:tracePt t="33463" x="795338" y="3589338"/>
          <p14:tracePt t="33480" x="822325" y="3608388"/>
          <p14:tracePt t="33496" x="874713" y="3616325"/>
          <p14:tracePt t="33513" x="946150" y="3625850"/>
          <p14:tracePt t="33530" x="1000125" y="3625850"/>
          <p14:tracePt t="33546" x="1044575" y="3633788"/>
          <p14:tracePt t="33563" x="1081088" y="3643313"/>
          <p14:tracePt t="33580" x="1125538" y="3643313"/>
          <p14:tracePt t="33596" x="1187450" y="3616325"/>
          <p14:tracePt t="33613" x="1241425" y="3598863"/>
          <p14:tracePt t="33630" x="1285875" y="3589338"/>
          <p14:tracePt t="33646" x="1339850" y="3571875"/>
          <p14:tracePt t="33663" x="1384300" y="3554413"/>
          <p14:tracePt t="33680" x="1411288" y="3527425"/>
          <p14:tracePt t="33697" x="1446213" y="3500438"/>
          <p14:tracePt t="33713" x="1482725" y="3465513"/>
          <p14:tracePt t="33730" x="1500188" y="3446463"/>
          <p14:tracePt t="33747" x="1517650" y="3419475"/>
          <p14:tracePt t="33763" x="1527175" y="3394075"/>
          <p14:tracePt t="33780" x="1544638" y="3367088"/>
          <p14:tracePt t="33797" x="1554163" y="3340100"/>
          <p14:tracePt t="33813" x="1571625" y="3303588"/>
          <p14:tracePt t="33830" x="1581150" y="3268663"/>
          <p14:tracePt t="33847" x="1598613" y="3224213"/>
          <p14:tracePt t="33863" x="1598613" y="3187700"/>
          <p14:tracePt t="33880" x="1598613" y="3143250"/>
          <p14:tracePt t="33897" x="1598613" y="3062288"/>
          <p14:tracePt t="33914" x="1589088" y="3027363"/>
          <p14:tracePt t="33930" x="1571625" y="2982913"/>
          <p14:tracePt t="33947" x="1562100" y="2955925"/>
          <p14:tracePt t="33963" x="1527175" y="2911475"/>
          <p14:tracePt t="33980" x="1509713" y="2874963"/>
          <p14:tracePt t="33997" x="1473200" y="2847975"/>
          <p14:tracePt t="34014" x="1446213" y="2822575"/>
          <p14:tracePt t="34030" x="1438275" y="2803525"/>
          <p14:tracePt t="34047" x="1411288" y="2776538"/>
          <p14:tracePt t="34064" x="1374775" y="2751138"/>
          <p14:tracePt t="34080" x="1339850" y="2732088"/>
          <p14:tracePt t="34097" x="1285875" y="2724150"/>
          <p14:tracePt t="34114" x="1231900" y="2705100"/>
          <p14:tracePt t="34130" x="1179513" y="2697163"/>
          <p14:tracePt t="34147" x="1143000" y="2670175"/>
          <p14:tracePt t="34164" x="1116013" y="2670175"/>
          <p14:tracePt t="34180" x="1089025" y="2660650"/>
          <p14:tracePt t="34197" x="1054100" y="2660650"/>
          <p14:tracePt t="34214" x="1017588" y="2660650"/>
          <p14:tracePt t="34230" x="965200" y="2660650"/>
          <p14:tracePt t="34247" x="893763" y="2670175"/>
          <p14:tracePt t="34264" x="847725" y="2687638"/>
          <p14:tracePt t="34281" x="812800" y="2705100"/>
          <p14:tracePt t="34297" x="785813" y="2724150"/>
          <p14:tracePt t="34314" x="750888" y="2751138"/>
          <p14:tracePt t="34331" x="731838" y="2759075"/>
          <p14:tracePt t="34347" x="723900" y="2786063"/>
          <p14:tracePt t="34364" x="696913" y="2813050"/>
          <p14:tracePt t="34380" x="687388" y="2822575"/>
          <p14:tracePt t="34397" x="687388" y="2847975"/>
          <p14:tracePt t="34414" x="679450" y="2857500"/>
          <p14:tracePt t="34431" x="669925" y="2874963"/>
          <p14:tracePt t="34466" x="669925" y="2884488"/>
          <p14:tracePt t="34466" x="669925" y="2894013"/>
          <p14:tracePt t="34481" x="660400" y="2901950"/>
          <p14:tracePt t="34497" x="660400" y="2938463"/>
          <p14:tracePt t="34514" x="660400" y="2955925"/>
          <p14:tracePt t="34531" x="660400" y="2973388"/>
          <p14:tracePt t="34547" x="660400" y="2990850"/>
          <p14:tracePt t="34564" x="660400" y="3009900"/>
          <p14:tracePt t="34581" x="669925" y="3027363"/>
          <p14:tracePt t="34597" x="687388" y="3062288"/>
          <p14:tracePt t="34614" x="714375" y="3098800"/>
          <p14:tracePt t="34631" x="741363" y="3125788"/>
          <p14:tracePt t="34648" x="776288" y="3160713"/>
          <p14:tracePt t="34664" x="812800" y="3179763"/>
          <p14:tracePt t="34681" x="884238" y="3205163"/>
          <p14:tracePt t="34698" x="919163" y="3224213"/>
          <p14:tracePt t="34714" x="973138" y="3251200"/>
          <p14:tracePt t="34731" x="1009650" y="3268663"/>
          <p14:tracePt t="34748" x="1044575" y="3276600"/>
          <p14:tracePt t="34764" x="1098550" y="3295650"/>
          <p14:tracePt t="34781" x="1169988" y="3303588"/>
          <p14:tracePt t="34798" x="1223963" y="3303588"/>
          <p14:tracePt t="34814" x="1258888" y="3303588"/>
          <p14:tracePt t="34831" x="1285875" y="3313113"/>
          <p14:tracePt t="34848" x="1312863" y="3313113"/>
          <p14:tracePt t="34864" x="1347788" y="3313113"/>
          <p14:tracePt t="34881" x="1401763" y="3313113"/>
          <p14:tracePt t="34898" x="1446213" y="3313113"/>
          <p14:tracePt t="34914" x="1465263" y="3313113"/>
          <p14:tracePt t="34931" x="1490663" y="3303588"/>
          <p14:tracePt t="34948" x="1509713" y="3295650"/>
          <p14:tracePt t="34964" x="1536700" y="3295650"/>
          <p14:tracePt t="34981" x="1562100" y="3286125"/>
          <p14:tracePt t="34998" x="1608138" y="3276600"/>
          <p14:tracePt t="35014" x="1652588" y="3268663"/>
          <p14:tracePt t="35031" x="1679575" y="3259138"/>
          <p14:tracePt t="35048" x="1704975" y="3259138"/>
          <p14:tracePt t="35064" x="1751013" y="3251200"/>
          <p14:tracePt t="35081" x="1812925" y="3251200"/>
          <p14:tracePt t="35098" x="1847850" y="3251200"/>
          <p14:tracePt t="35114" x="1884363" y="3251200"/>
          <p14:tracePt t="35131" x="1901825" y="3251200"/>
          <p14:tracePt t="35148" x="1928813" y="3251200"/>
          <p14:tracePt t="35164" x="1946275" y="3251200"/>
          <p14:tracePt t="35181" x="1973263" y="3251200"/>
          <p14:tracePt t="35198" x="2000250" y="3251200"/>
          <p14:tracePt t="35215" x="2044700" y="3251200"/>
          <p14:tracePt t="35231" x="2062163" y="3251200"/>
          <p14:tracePt t="35248" x="2081213" y="3251200"/>
          <p14:tracePt t="35265" x="2098675" y="3251200"/>
          <p14:tracePt t="35265" x="2108200" y="3259138"/>
          <p14:tracePt t="35281" x="2125663" y="3259138"/>
          <p14:tracePt t="35298" x="2152650" y="3268663"/>
          <p14:tracePt t="35315" x="2205038" y="3286125"/>
          <p14:tracePt t="35331" x="2286000" y="3286125"/>
          <p14:tracePt t="35348" x="2357438" y="3295650"/>
          <p14:tracePt t="35365" x="2393950" y="3295650"/>
          <p14:tracePt t="35381" x="2428875" y="3295650"/>
          <p14:tracePt t="35398" x="2438400" y="3295650"/>
          <p14:tracePt t="35415" x="2455863" y="3295650"/>
          <p14:tracePt t="35431" x="2465388" y="3303588"/>
          <p14:tracePt t="35448" x="2490788" y="3303588"/>
          <p14:tracePt t="35465" x="2527300" y="3313113"/>
          <p14:tracePt t="35481" x="2571750" y="3313113"/>
          <p14:tracePt t="35498" x="2616200" y="3313113"/>
          <p14:tracePt t="35515" x="2633663" y="3322638"/>
          <p14:tracePt t="35531" x="2652713" y="3322638"/>
          <p14:tracePt t="35548" x="2679700" y="3322638"/>
          <p14:tracePt t="35565" x="2697163" y="3322638"/>
          <p14:tracePt t="35581" x="2705100" y="3322638"/>
          <p14:tracePt t="35598" x="2732088" y="3322638"/>
          <p14:tracePt t="35615" x="2732088" y="3313113"/>
          <p14:tracePt t="35632" x="2741613" y="3313113"/>
          <p14:tracePt t="35648" x="2768600" y="3303588"/>
          <p14:tracePt t="35665" x="2786063" y="3295650"/>
          <p14:tracePt t="35682" x="2803525" y="3295650"/>
          <p14:tracePt t="35698" x="2822575" y="3286125"/>
          <p14:tracePt t="35715" x="2830513" y="3276600"/>
          <p14:tracePt t="35732" x="2857500" y="3268663"/>
          <p14:tracePt t="35748" x="2884488" y="3259138"/>
          <p14:tracePt t="35765" x="2911475" y="3259138"/>
          <p14:tracePt t="35782" x="2946400" y="3241675"/>
          <p14:tracePt t="35799" x="2990850" y="3232150"/>
          <p14:tracePt t="35815" x="3027363" y="3224213"/>
          <p14:tracePt t="35832" x="3054350" y="3214688"/>
          <p14:tracePt t="35849" x="3089275" y="3214688"/>
          <p14:tracePt t="35865" x="3143250" y="3214688"/>
          <p14:tracePt t="35882" x="3160713" y="3214688"/>
          <p14:tracePt t="35898" x="3179763" y="3214688"/>
          <p14:tracePt t="35915" x="3205163" y="3214688"/>
          <p14:tracePt t="35932" x="3232150" y="3214688"/>
          <p14:tracePt t="35949" x="3276600" y="3224213"/>
          <p14:tracePt t="35965" x="3357563" y="3224213"/>
          <p14:tracePt t="35982" x="3419475" y="3232150"/>
          <p14:tracePt t="35999" x="3509963" y="3241675"/>
          <p14:tracePt t="36015" x="3571875" y="3241675"/>
          <p14:tracePt t="36032" x="3616325" y="3241675"/>
          <p14:tracePt t="36049" x="3687763" y="3251200"/>
          <p14:tracePt t="36065" x="3724275" y="3251200"/>
          <p14:tracePt t="36082" x="3759200" y="3251200"/>
          <p14:tracePt t="36099" x="3768725" y="3251200"/>
          <p14:tracePt t="36115" x="3786188" y="3259138"/>
          <p14:tracePt t="36132" x="3813175" y="3259138"/>
          <p14:tracePt t="36149" x="3830638" y="3259138"/>
          <p14:tracePt t="36165" x="3867150" y="3259138"/>
          <p14:tracePt t="36182" x="3902075" y="3259138"/>
          <p14:tracePt t="36199" x="3946525" y="3259138"/>
          <p14:tracePt t="36215" x="3973513" y="3259138"/>
          <p14:tracePt t="36232" x="4010025" y="3251200"/>
          <p14:tracePt t="36249" x="4027488" y="3251200"/>
          <p14:tracePt t="36266" x="4054475" y="3251200"/>
          <p14:tracePt t="36282" x="4089400" y="3241675"/>
          <p14:tracePt t="36299" x="4133850" y="3232150"/>
          <p14:tracePt t="36315" x="4160838" y="3224213"/>
          <p14:tracePt t="36332" x="4187825" y="3224213"/>
          <p14:tracePt t="36349" x="4197350" y="3214688"/>
          <p14:tracePt t="36449" x="4187825" y="3214688"/>
          <p14:tracePt t="36465" x="4170363" y="3197225"/>
          <p14:tracePt t="36472" x="4143375" y="3187700"/>
          <p14:tracePt t="36482" x="4098925" y="3179763"/>
          <p14:tracePt t="36499" x="4054475" y="3170238"/>
          <p14:tracePt t="36516" x="4017963" y="3170238"/>
          <p14:tracePt t="36532" x="4000500" y="3160713"/>
          <p14:tracePt t="36549" x="3990975" y="3152775"/>
          <p14:tracePt t="36641" x="4010025" y="3152775"/>
          <p14:tracePt t="36657" x="4027488" y="3152775"/>
          <p14:tracePt t="36666" x="4054475" y="3152775"/>
          <p14:tracePt t="36673" x="4089400" y="3152775"/>
          <p14:tracePt t="36682" x="4152900" y="3152775"/>
          <p14:tracePt t="36699" x="4205288" y="3152775"/>
          <p14:tracePt t="36716" x="4268788" y="3152775"/>
          <p14:tracePt t="36733" x="4330700" y="3152775"/>
          <p14:tracePt t="36749" x="4375150" y="3152775"/>
          <p14:tracePt t="36766" x="4394200" y="3152775"/>
          <p14:tracePt t="36873" x="4394200" y="3143250"/>
          <p14:tracePt t="36881" x="4394200" y="3133725"/>
          <p14:tracePt t="36889" x="4411663" y="3133725"/>
          <p14:tracePt t="36899" x="4419600" y="3125788"/>
          <p14:tracePt t="36916" x="4438650" y="3108325"/>
          <p14:tracePt t="36933" x="4456113" y="3089275"/>
          <p14:tracePt t="36949" x="4473575" y="3071813"/>
          <p14:tracePt t="36966" x="4491038" y="3044825"/>
          <p14:tracePt t="36983" x="4500563" y="3036888"/>
          <p14:tracePt t="36999" x="4510088" y="3017838"/>
          <p14:tracePt t="37016" x="4527550" y="3000375"/>
          <p14:tracePt t="37033" x="4554538" y="2965450"/>
          <p14:tracePt t="37051" x="4581525" y="2928938"/>
          <p14:tracePt t="37067" x="4608513" y="2894013"/>
          <p14:tracePt t="37084" x="4633913" y="2857500"/>
          <p14:tracePt t="37100" x="4660900" y="2822575"/>
          <p14:tracePt t="37117" x="4679950" y="2795588"/>
          <p14:tracePt t="37134" x="4705350" y="2768600"/>
          <p14:tracePt t="37151" x="4732338" y="2741613"/>
          <p14:tracePt t="37167" x="4768850" y="2732088"/>
          <p14:tracePt t="37184" x="4776788" y="2714625"/>
          <p14:tracePt t="37201" x="4795838" y="2714625"/>
          <p14:tracePt t="37217" x="4813300" y="2705100"/>
          <p14:tracePt t="37234" x="4867275" y="2679700"/>
          <p14:tracePt t="37251" x="4919663" y="2660650"/>
          <p14:tracePt t="37267" x="4973638" y="2643188"/>
          <p14:tracePt t="37284" x="5027613" y="2625725"/>
          <p14:tracePt t="37301" x="5045075" y="2616200"/>
          <p14:tracePt t="37318" x="5054600" y="2616200"/>
          <p14:tracePt t="37334" x="5089525" y="2598738"/>
          <p14:tracePt t="37351" x="5108575" y="2598738"/>
          <p14:tracePt t="37368" x="5153025" y="2598738"/>
          <p14:tracePt t="37384" x="5187950" y="2589213"/>
          <p14:tracePt t="37401" x="5214938" y="2581275"/>
          <p14:tracePt t="37417" x="5251450" y="2571750"/>
          <p14:tracePt t="37417" x="5268913" y="2571750"/>
          <p14:tracePt t="37434" x="5303838" y="2571750"/>
          <p14:tracePt t="37451" x="5340350" y="2562225"/>
          <p14:tracePt t="37468" x="5367338" y="2554288"/>
          <p14:tracePt t="37484" x="5419725" y="2554288"/>
          <p14:tracePt t="37501" x="5456238" y="2544763"/>
          <p14:tracePt t="37518" x="5473700" y="2544763"/>
          <p14:tracePt t="37534" x="5491163" y="2544763"/>
          <p14:tracePt t="37571" x="5500688" y="2544763"/>
          <p14:tracePt t="37571" x="5510213" y="2544763"/>
          <p14:tracePt t="37584" x="5545138" y="2544763"/>
          <p14:tracePt t="37601" x="5572125" y="2544763"/>
          <p14:tracePt t="37618" x="5634038" y="2544763"/>
          <p14:tracePt t="37634" x="5670550" y="2544763"/>
          <p14:tracePt t="37651" x="5697538" y="2544763"/>
          <p14:tracePt t="37668" x="5705475" y="2544763"/>
          <p14:tracePt t="37684" x="5724525" y="2544763"/>
          <p14:tracePt t="37701" x="5732463" y="2544763"/>
          <p14:tracePt t="37718" x="5741988" y="2544763"/>
          <p14:tracePt t="37734" x="5776913" y="2554288"/>
          <p14:tracePt t="37751" x="5830888" y="2581275"/>
          <p14:tracePt t="37768" x="5894388" y="2608263"/>
          <p14:tracePt t="37785" x="5965825" y="2643188"/>
          <p14:tracePt t="37801" x="6010275" y="2670175"/>
          <p14:tracePt t="37818" x="6072188" y="2687638"/>
          <p14:tracePt t="37835" x="6089650" y="2697163"/>
          <p14:tracePt t="37898" x="6099175" y="2697163"/>
          <p14:tracePt t="37906" x="6108700" y="2697163"/>
          <p14:tracePt t="37914" x="6108700" y="2705100"/>
          <p14:tracePt t="37919" x="6126163" y="2724150"/>
          <p14:tracePt t="37935" x="6143625" y="2732088"/>
          <p14:tracePt t="37951" x="6161088" y="2741613"/>
          <p14:tracePt t="37968" x="6180138" y="2751138"/>
          <p14:tracePt t="37985" x="6180138" y="2776538"/>
          <p14:tracePt t="38001" x="6197600" y="2786063"/>
          <p14:tracePt t="38018" x="6215063" y="2795588"/>
          <p14:tracePt t="38035" x="6224588" y="2822575"/>
          <p14:tracePt t="38051" x="6242050" y="2840038"/>
          <p14:tracePt t="38068" x="6269038" y="2857500"/>
          <p14:tracePt t="38085" x="6286500" y="2867025"/>
          <p14:tracePt t="38102" x="6313488" y="2874963"/>
          <p14:tracePt t="38118" x="6330950" y="2894013"/>
          <p14:tracePt t="38135" x="6348413" y="2901950"/>
          <p14:tracePt t="38151" x="6384925" y="2911475"/>
          <p14:tracePt t="38168" x="6411913" y="2928938"/>
          <p14:tracePt t="38185" x="6419850" y="2938463"/>
          <p14:tracePt t="38201" x="6438900" y="2946400"/>
          <p14:tracePt t="38218" x="6446838" y="2965450"/>
          <p14:tracePt t="38235" x="6465888" y="2973388"/>
          <p14:tracePt t="38251" x="6483350" y="2982913"/>
          <p14:tracePt t="38268" x="6491288" y="2990850"/>
          <p14:tracePt t="38285" x="6537325" y="3009900"/>
          <p14:tracePt t="38302" x="6572250" y="3009900"/>
          <p14:tracePt t="38318" x="6599238" y="3027363"/>
          <p14:tracePt t="38335" x="6634163" y="3044825"/>
          <p14:tracePt t="38352" x="6670675" y="3062288"/>
          <p14:tracePt t="38368" x="6705600" y="3089275"/>
          <p14:tracePt t="38385" x="6751638" y="3098800"/>
          <p14:tracePt t="38402" x="6804025" y="3133725"/>
          <p14:tracePt t="38418" x="6823075" y="3152775"/>
          <p14:tracePt t="38435" x="6840538" y="3160713"/>
          <p14:tracePt t="38452" x="6867525" y="3170238"/>
          <p14:tracePt t="38468" x="6884988" y="3170238"/>
          <p14:tracePt t="38485" x="6902450" y="3187700"/>
          <p14:tracePt t="38502" x="6929438" y="3187700"/>
          <p14:tracePt t="38519" x="6991350" y="3205163"/>
          <p14:tracePt t="38535" x="7010400" y="3214688"/>
          <p14:tracePt t="38552" x="7062788" y="3232150"/>
          <p14:tracePt t="38568" x="7134225" y="3241675"/>
          <p14:tracePt t="38585" x="7215188" y="3251200"/>
          <p14:tracePt t="38602" x="7304088" y="3251200"/>
          <p14:tracePt t="38618" x="7348538" y="3251200"/>
          <p14:tracePt t="38635" x="7358063" y="3251200"/>
          <p14:tracePt t="38652" x="7367588" y="3251200"/>
          <p14:tracePt t="38668" x="7367588" y="3241675"/>
          <p14:tracePt t="38685" x="7385050" y="3224213"/>
          <p14:tracePt t="38702" x="7385050" y="3214688"/>
          <p14:tracePt t="38719" x="7394575" y="3197225"/>
          <p14:tracePt t="38735" x="7394575" y="3187700"/>
          <p14:tracePt t="38752" x="7394575" y="3179763"/>
          <p14:tracePt t="38769" x="7394575" y="3170238"/>
          <p14:tracePt t="38785" x="7385050" y="3152775"/>
          <p14:tracePt t="38802" x="7375525" y="3108325"/>
          <p14:tracePt t="38819" x="7358063" y="3081338"/>
          <p14:tracePt t="38835" x="7340600" y="3071813"/>
          <p14:tracePt t="38852" x="7331075" y="3036888"/>
          <p14:tracePt t="38869" x="7313613" y="3017838"/>
          <p14:tracePt t="38885" x="7304088" y="2990850"/>
          <p14:tracePt t="38902" x="7296150" y="2982913"/>
          <p14:tracePt t="38919" x="7277100" y="2965450"/>
          <p14:tracePt t="38935" x="7269163" y="2965450"/>
          <p14:tracePt t="38952" x="7251700" y="2955925"/>
          <p14:tracePt t="38969" x="7251700" y="2946400"/>
          <p14:tracePt t="38986" x="7215188" y="2946400"/>
          <p14:tracePt t="39002" x="7161213" y="2938463"/>
          <p14:tracePt t="39019" x="7153275" y="2938463"/>
          <p14:tracePt t="39035" x="7134225" y="2928938"/>
          <p14:tracePt t="39052" x="7126288" y="2928938"/>
          <p14:tracePt t="39069" x="7108825" y="2928938"/>
          <p14:tracePt t="39086" x="7099300" y="2928938"/>
          <p14:tracePt t="39102" x="7099300" y="2938463"/>
          <p14:tracePt t="39119" x="7081838" y="2946400"/>
          <p14:tracePt t="39154" x="7072313" y="2965450"/>
          <p14:tracePt t="39155" x="7062788" y="2965450"/>
          <p14:tracePt t="39169" x="7054850" y="2965450"/>
          <p14:tracePt t="39186" x="7054850" y="2982913"/>
          <p14:tracePt t="39203" x="7037388" y="3000375"/>
          <p14:tracePt t="39219" x="7027863" y="3036888"/>
          <p14:tracePt t="39236" x="7018338" y="3062288"/>
          <p14:tracePt t="39252" x="7010400" y="3081338"/>
          <p14:tracePt t="39269" x="7010400" y="3089275"/>
          <p14:tracePt t="39286" x="7000875" y="3098800"/>
          <p14:tracePt t="39302" x="6991350" y="3116263"/>
          <p14:tracePt t="39319" x="6991350" y="3133725"/>
          <p14:tracePt t="39336" x="6983413" y="3152775"/>
          <p14:tracePt t="39353" x="6983413" y="3170238"/>
          <p14:tracePt t="39369" x="6983413" y="3179763"/>
          <p14:tracePt t="39386" x="6973888" y="3187700"/>
          <p14:tracePt t="39403" x="6973888" y="3214688"/>
          <p14:tracePt t="39419" x="6973888" y="3232150"/>
          <p14:tracePt t="39436" x="6973888" y="3251200"/>
          <p14:tracePt t="39453" x="6973888" y="3268663"/>
          <p14:tracePt t="39469" x="6973888" y="3295650"/>
          <p14:tracePt t="39486" x="6973888" y="3313113"/>
          <p14:tracePt t="39502" x="6983413" y="3322638"/>
          <p14:tracePt t="39519" x="6991350" y="3330575"/>
          <p14:tracePt t="39536" x="7000875" y="3340100"/>
          <p14:tracePt t="39553" x="7010400" y="3357563"/>
          <p14:tracePt t="39569" x="7062788" y="3375025"/>
          <p14:tracePt t="39586" x="7108825" y="3394075"/>
          <p14:tracePt t="39603" x="7153275" y="3402013"/>
          <p14:tracePt t="39619" x="7188200" y="3402013"/>
          <p14:tracePt t="39636" x="7224713" y="3402013"/>
          <p14:tracePt t="39653" x="7251700" y="3402013"/>
          <p14:tracePt t="39669" x="7277100" y="3375025"/>
          <p14:tracePt t="39686" x="7296150" y="3367088"/>
          <p14:tracePt t="39703" x="7304088" y="3348038"/>
          <p14:tracePt t="39719" x="7313613" y="3313113"/>
          <p14:tracePt t="39736" x="7313613" y="3286125"/>
          <p14:tracePt t="39753" x="7313613" y="3259138"/>
          <p14:tracePt t="39769" x="7313613" y="3224213"/>
          <p14:tracePt t="39786" x="7313613" y="3205163"/>
          <p14:tracePt t="39803" x="7304088" y="3187700"/>
          <p14:tracePt t="39819" x="7277100" y="3160713"/>
          <p14:tracePt t="39836" x="7259638" y="3133725"/>
          <p14:tracePt t="39853" x="7232650" y="3098800"/>
          <p14:tracePt t="39870" x="7205663" y="3062288"/>
          <p14:tracePt t="39886" x="7180263" y="3036888"/>
          <p14:tracePt t="39903" x="7153275" y="3000375"/>
          <p14:tracePt t="39920" x="7116763" y="2982913"/>
          <p14:tracePt t="39936" x="7099300" y="2973388"/>
          <p14:tracePt t="39953" x="7081838" y="2955925"/>
          <p14:tracePt t="39970" x="7062788" y="2955925"/>
          <p14:tracePt t="39986" x="7037388" y="2955925"/>
          <p14:tracePt t="40003" x="7000875" y="2965450"/>
          <p14:tracePt t="40020" x="6965950" y="2973388"/>
          <p14:tracePt t="40036" x="6929438" y="3000375"/>
          <p14:tracePt t="40053" x="6902450" y="3017838"/>
          <p14:tracePt t="40070" x="6884988" y="3027363"/>
          <p14:tracePt t="40086" x="6884988" y="3036888"/>
          <p14:tracePt t="40103" x="6875463" y="3044825"/>
          <p14:tracePt t="40120" x="6875463" y="3062288"/>
          <p14:tracePt t="40136" x="6867525" y="3098800"/>
          <p14:tracePt t="40153" x="6858000" y="3133725"/>
          <p14:tracePt t="40170" x="6858000" y="3205163"/>
          <p14:tracePt t="40187" x="6867525" y="3232150"/>
          <p14:tracePt t="40203" x="6884988" y="3268663"/>
          <p14:tracePt t="40220" x="6911975" y="3295650"/>
          <p14:tracePt t="40236" x="6938963" y="3313113"/>
          <p14:tracePt t="40253" x="7000875" y="3340100"/>
          <p14:tracePt t="40270" x="7081838" y="3357563"/>
          <p14:tracePt t="40287" x="7180263" y="3357563"/>
          <p14:tracePt t="40303" x="7242175" y="3367088"/>
          <p14:tracePt t="40320" x="7296150" y="3367088"/>
          <p14:tracePt t="40337" x="7313613" y="3367088"/>
          <p14:tracePt t="40391" x="7313613" y="3357563"/>
          <p14:tracePt t="40394" x="7313613" y="3348038"/>
          <p14:tracePt t="40402" x="7313613" y="3340100"/>
          <p14:tracePt t="40420" x="7304088" y="3322638"/>
          <p14:tracePt t="40421" x="7296150" y="3303588"/>
          <p14:tracePt t="40437" x="7269163" y="3286125"/>
          <p14:tracePt t="40453" x="7232650" y="3259138"/>
          <p14:tracePt t="40470" x="7197725" y="3251200"/>
          <p14:tracePt t="40487" x="7170738" y="3224213"/>
          <p14:tracePt t="40504" x="7153275" y="3214688"/>
          <p14:tracePt t="40520" x="7143750" y="3214688"/>
          <p14:tracePt t="40537" x="7134225" y="3205163"/>
          <p14:tracePt t="40553" x="7108825" y="3197225"/>
          <p14:tracePt t="40570" x="7099300" y="3197225"/>
          <p14:tracePt t="40587" x="7089775" y="3197225"/>
          <p14:tracePt t="40604" x="7081838" y="3197225"/>
          <p14:tracePt t="40922" x="7099300" y="3197225"/>
          <p14:tracePt t="40930" x="7116763" y="3197225"/>
          <p14:tracePt t="40938" x="7134225" y="3197225"/>
          <p14:tracePt t="40946" x="7161213" y="3197225"/>
          <p14:tracePt t="40946" x="7197725" y="3197225"/>
          <p14:tracePt t="40954" x="7232650" y="3197225"/>
          <p14:tracePt t="40970" x="7269163" y="3197225"/>
          <p14:tracePt t="41010" x="7277100" y="3197225"/>
          <p14:tracePt t="41050" x="7286625" y="3197225"/>
          <p14:tracePt t="41058" x="7304088" y="3197225"/>
          <p14:tracePt t="41059" x="7313613" y="3197225"/>
          <p14:tracePt t="41071" x="7348538" y="3205163"/>
          <p14:tracePt t="41087" x="7429500" y="3205163"/>
          <p14:tracePt t="41104" x="7456488" y="3205163"/>
          <p14:tracePt t="41121" x="7491413" y="3214688"/>
          <p14:tracePt t="41137" x="7562850" y="3214688"/>
          <p14:tracePt t="41154" x="7634288" y="3214688"/>
          <p14:tracePt t="41171" x="7751763" y="3214688"/>
          <p14:tracePt t="41187" x="7858125" y="3214688"/>
          <p14:tracePt t="41204" x="7939088" y="3224213"/>
          <p14:tracePt t="41221" x="7991475" y="3224213"/>
          <p14:tracePt t="41237" x="8010525" y="3214688"/>
          <p14:tracePt t="41254" x="8045450" y="3205163"/>
          <p14:tracePt t="41271" x="8062913" y="3179763"/>
          <p14:tracePt t="41287" x="8089900" y="3170238"/>
          <p14:tracePt t="41304" x="8108950" y="3152775"/>
          <p14:tracePt t="41321" x="8126413" y="3133725"/>
          <p14:tracePt t="41338" x="8134350" y="3098800"/>
          <p14:tracePt t="41354" x="8134350" y="3071813"/>
          <p14:tracePt t="41371" x="8143875" y="3036888"/>
          <p14:tracePt t="41388" x="8143875" y="2990850"/>
          <p14:tracePt t="41404" x="8143875" y="2938463"/>
          <p14:tracePt t="41421" x="8108950" y="2911475"/>
          <p14:tracePt t="41438" x="8045450" y="2867025"/>
          <p14:tracePt t="41454" x="7956550" y="2840038"/>
          <p14:tracePt t="41471" x="7875588" y="2803525"/>
          <p14:tracePt t="41488" x="7813675" y="2776538"/>
          <p14:tracePt t="41504" x="7751763" y="2776538"/>
          <p14:tracePt t="41521" x="7670800" y="2768600"/>
          <p14:tracePt t="41538" x="7572375" y="2768600"/>
          <p14:tracePt t="41555" x="7545388" y="2768600"/>
          <p14:tracePt t="41571" x="7527925" y="2768600"/>
          <p14:tracePt t="41588" x="7510463" y="2776538"/>
          <p14:tracePt t="41604" x="7483475" y="2803525"/>
          <p14:tracePt t="41621" x="7466013" y="2830513"/>
          <p14:tracePt t="41638" x="7446963" y="2867025"/>
          <p14:tracePt t="41655" x="7419975" y="2894013"/>
          <p14:tracePt t="41671" x="7402513" y="2938463"/>
          <p14:tracePt t="41688" x="7394575" y="2973388"/>
          <p14:tracePt t="41705" x="7375525" y="3000375"/>
          <p14:tracePt t="41721" x="7367588" y="3054350"/>
          <p14:tracePt t="41738" x="7375525" y="3098800"/>
          <p14:tracePt t="41755" x="7385050" y="3143250"/>
          <p14:tracePt t="41771" x="7394575" y="3205163"/>
          <p14:tracePt t="41788" x="7439025" y="3276600"/>
          <p14:tracePt t="41805" x="7491413" y="3340100"/>
          <p14:tracePt t="41821" x="7537450" y="3394075"/>
          <p14:tracePt t="41838" x="7599363" y="3438525"/>
          <p14:tracePt t="41855" x="7634288" y="3465513"/>
          <p14:tracePt t="41871" x="7697788" y="3482975"/>
          <p14:tracePt t="41888" x="7759700" y="3527425"/>
          <p14:tracePt t="41905" x="7858125" y="3562350"/>
          <p14:tracePt t="41921" x="7983538" y="3589338"/>
          <p14:tracePt t="41938" x="8072438" y="3608388"/>
          <p14:tracePt t="41955" x="8161338" y="3608388"/>
          <p14:tracePt t="41972" x="8259763" y="3608388"/>
          <p14:tracePt t="41988" x="8348663" y="3608388"/>
          <p14:tracePt t="42005" x="8429625" y="3608388"/>
          <p14:tracePt t="42021" x="8456613" y="3589338"/>
          <p14:tracePt t="42038" x="8474075" y="3589338"/>
          <p14:tracePt t="42194" x="8466138" y="3589338"/>
          <p14:tracePt t="44201" x="8456613" y="3589338"/>
          <p14:tracePt t="44537" x="8447088" y="3598863"/>
          <p14:tracePt t="44550" x="8439150" y="3598863"/>
          <p14:tracePt t="44553" x="8429625" y="3598863"/>
          <p14:tracePt t="44561" x="8420100" y="3616325"/>
          <p14:tracePt t="44573" x="8412163" y="3616325"/>
          <p14:tracePt t="44609" x="8402638" y="3616325"/>
          <p14:tracePt t="44610" x="8402638" y="3625850"/>
          <p14:tracePt t="44665" x="8394700" y="3625850"/>
          <p14:tracePt t="44681" x="8375650" y="3625850"/>
          <p14:tracePt t="44697" x="8367713" y="3625850"/>
          <p14:tracePt t="44713" x="8348663" y="3625850"/>
          <p14:tracePt t="44729" x="8331200" y="3625850"/>
          <p14:tracePt t="44739" x="8323263" y="3633788"/>
          <p14:tracePt t="44756" x="8304213" y="3643313"/>
          <p14:tracePt t="44757" x="8296275" y="3643313"/>
          <p14:tracePt t="44773" x="8286750" y="3643313"/>
          <p14:tracePt t="44790" x="8277225" y="3643313"/>
          <p14:tracePt t="44806" x="8277225" y="3652838"/>
          <p14:tracePt t="44823" x="8269288" y="3652838"/>
          <p14:tracePt t="44840" x="8259763" y="3652838"/>
          <p14:tracePt t="44856" x="8215313" y="3670300"/>
          <p14:tracePt t="44873" x="8170863" y="3697288"/>
          <p14:tracePt t="44889" x="8108950" y="3724275"/>
          <p14:tracePt t="44906" x="8027988" y="3751263"/>
          <p14:tracePt t="44923" x="7939088" y="3776663"/>
          <p14:tracePt t="44940" x="7858125" y="3803650"/>
          <p14:tracePt t="44956" x="7751763" y="3822700"/>
          <p14:tracePt t="44973" x="7661275" y="3848100"/>
          <p14:tracePt t="44990" x="7608888" y="3857625"/>
          <p14:tracePt t="45006" x="7562850" y="3867150"/>
          <p14:tracePt t="45023" x="7527925" y="3884613"/>
          <p14:tracePt t="45040" x="7483475" y="3902075"/>
          <p14:tracePt t="45056" x="7358063" y="3938588"/>
          <p14:tracePt t="45073" x="7259638" y="3946525"/>
          <p14:tracePt t="45090" x="7153275" y="3956050"/>
          <p14:tracePt t="45106" x="7099300" y="3965575"/>
          <p14:tracePt t="45123" x="7081838" y="3973513"/>
          <p14:tracePt t="45140" x="7072313" y="3973513"/>
          <p14:tracePt t="45177" x="7062788" y="3973513"/>
          <p14:tracePt t="45178" x="7054850" y="3973513"/>
          <p14:tracePt t="45190" x="7037388" y="3983038"/>
          <p14:tracePt t="45206" x="7010400" y="3983038"/>
          <p14:tracePt t="45241" x="7000875" y="3983038"/>
          <p14:tracePt t="45242" x="6991350" y="3990975"/>
          <p14:tracePt t="45257" x="6938963" y="4000500"/>
          <p14:tracePt t="45273" x="6884988" y="4017963"/>
          <p14:tracePt t="45290" x="6804025" y="4044950"/>
          <p14:tracePt t="45307" x="6759575" y="4054475"/>
          <p14:tracePt t="45323" x="6732588" y="4062413"/>
          <p14:tracePt t="45340" x="6715125" y="4062413"/>
          <p14:tracePt t="45357" x="6670675" y="4062413"/>
          <p14:tracePt t="45373" x="6581775" y="4071938"/>
          <p14:tracePt t="45390" x="6483350" y="4071938"/>
          <p14:tracePt t="45407" x="6357938" y="4071938"/>
          <p14:tracePt t="45423" x="6259513" y="4071938"/>
          <p14:tracePt t="45440" x="6116638" y="4071938"/>
          <p14:tracePt t="45457" x="6018213" y="4071938"/>
          <p14:tracePt t="45473" x="5867400" y="4071938"/>
          <p14:tracePt t="45490" x="5643563" y="4071938"/>
          <p14:tracePt t="45507" x="5419725" y="4054475"/>
          <p14:tracePt t="45523" x="5197475" y="4027488"/>
          <p14:tracePt t="45540" x="5018088" y="3990975"/>
          <p14:tracePt t="45557" x="4875213" y="3946525"/>
          <p14:tracePt t="45574" x="4776788" y="3911600"/>
          <p14:tracePt t="45590" x="4687888" y="3867150"/>
          <p14:tracePt t="45607" x="4545013" y="3822700"/>
          <p14:tracePt t="45624" x="4375150" y="3751263"/>
          <p14:tracePt t="45640" x="4143375" y="3598863"/>
          <p14:tracePt t="45657" x="4010025" y="3517900"/>
          <p14:tracePt t="45674" x="3929063" y="3446463"/>
          <p14:tracePt t="45690" x="3894138" y="3384550"/>
          <p14:tracePt t="45707" x="3848100" y="3322638"/>
          <p14:tracePt t="45724" x="3813175" y="3268663"/>
          <p14:tracePt t="45740" x="3795713" y="3224213"/>
          <p14:tracePt t="45757" x="3776663" y="3179763"/>
          <p14:tracePt t="45774" x="3751263" y="3160713"/>
          <p14:tracePt t="45790" x="3732213" y="3133725"/>
          <p14:tracePt t="45807" x="3705225" y="3108325"/>
          <p14:tracePt t="45824" x="3687763" y="3098800"/>
          <p14:tracePt t="45840" x="3670300" y="3081338"/>
          <p14:tracePt t="45857" x="3643313" y="3071813"/>
          <p14:tracePt t="45874" x="3616325" y="3062288"/>
          <p14:tracePt t="45891" x="3581400" y="3044825"/>
          <p14:tracePt t="45907" x="3536950" y="3027363"/>
          <p14:tracePt t="45924" x="3509963" y="3000375"/>
          <p14:tracePt t="45941" x="3500438" y="3000375"/>
          <p14:tracePt t="45957" x="3482975" y="2990850"/>
          <p14:tracePt t="45974" x="3473450" y="2982913"/>
          <p14:tracePt t="45991" x="3465513" y="2973388"/>
          <p14:tracePt t="46007" x="3429000" y="2955925"/>
          <p14:tracePt t="46024" x="3375025" y="2946400"/>
          <p14:tracePt t="46041" x="3367088" y="2938463"/>
          <p14:tracePt t="46113" x="3357563" y="2938463"/>
          <p14:tracePt t="46145" x="3357563" y="2946400"/>
          <p14:tracePt t="46153" x="3357563" y="2955925"/>
          <p14:tracePt t="46161" x="3375025" y="2973388"/>
          <p14:tracePt t="46163" x="3438525" y="3000375"/>
          <p14:tracePt t="46174" x="3741738" y="3071813"/>
          <p14:tracePt t="46191" x="4276725" y="3116263"/>
          <p14:tracePt t="46208" x="4795838" y="3179763"/>
          <p14:tracePt t="46224" x="5268913" y="3214688"/>
          <p14:tracePt t="46241" x="5348288" y="3232150"/>
          <p14:tracePt t="46257" x="5357813" y="3232150"/>
          <p14:tracePt t="46274" x="5357813" y="3224213"/>
          <p14:tracePt t="46291" x="5367338" y="3214688"/>
          <p14:tracePt t="46329" x="5367338" y="3205163"/>
          <p14:tracePt t="46345" x="5367338" y="3187700"/>
          <p14:tracePt t="46361" x="5367338" y="3179763"/>
          <p14:tracePt t="46369" x="5367338" y="3170238"/>
          <p14:tracePt t="46374" x="5340350" y="3133725"/>
          <p14:tracePt t="46391" x="5322888" y="3108325"/>
          <p14:tracePt t="46407" x="5286375" y="3062288"/>
          <p14:tracePt t="46424" x="5205413" y="3009900"/>
          <p14:tracePt t="46441" x="5133975" y="2982913"/>
          <p14:tracePt t="46458" x="5027613" y="2938463"/>
          <p14:tracePt t="46474" x="4902200" y="2901950"/>
          <p14:tracePt t="46491" x="4768850" y="2867025"/>
          <p14:tracePt t="46508" x="4679950" y="2830513"/>
          <p14:tracePt t="46525" x="4608513" y="2803525"/>
          <p14:tracePt t="46541" x="4554538" y="2768600"/>
          <p14:tracePt t="46558" x="4510088" y="2751138"/>
          <p14:tracePt t="46574" x="4465638" y="2724150"/>
          <p14:tracePt t="46591" x="4411663" y="2697163"/>
          <p14:tracePt t="46608" x="4394200" y="2679700"/>
          <p14:tracePt t="46624" x="4367213" y="2670175"/>
          <p14:tracePt t="46641" x="4357688" y="2670175"/>
          <p14:tracePt t="46658" x="4348163" y="2670175"/>
          <p14:tracePt t="46713" x="4340225" y="2670175"/>
          <p14:tracePt t="46730" x="4330700" y="2670175"/>
          <p14:tracePt t="46737" x="4322763" y="2670175"/>
          <p14:tracePt t="46802" x="4303713" y="2670175"/>
          <p14:tracePt t="46817" x="4295775" y="2670175"/>
          <p14:tracePt t="46921" x="4303713" y="2670175"/>
          <p14:tracePt t="46929" x="4322763" y="2670175"/>
          <p14:tracePt t="46941" x="4348163" y="2670175"/>
          <p14:tracePt t="46942" x="4375150" y="2670175"/>
          <p14:tracePt t="46958" x="4384675" y="2660650"/>
          <p14:tracePt t="47049" x="4384675" y="2652713"/>
          <p14:tracePt t="47089" x="4375150" y="2652713"/>
          <p14:tracePt t="47161" x="4367213" y="2652713"/>
          <p14:tracePt t="47169" x="4348163" y="2660650"/>
          <p14:tracePt t="47177" x="4330700" y="2670175"/>
          <p14:tracePt t="47192" x="4313238" y="2687638"/>
          <p14:tracePt t="47192" x="4276725" y="2741613"/>
          <p14:tracePt t="47208" x="4259263" y="2803525"/>
          <p14:tracePt t="47225" x="4251325" y="2830513"/>
          <p14:tracePt t="47242" x="4251325" y="2857500"/>
          <p14:tracePt t="47258" x="4251325" y="2874963"/>
          <p14:tracePt t="47275" x="4251325" y="2901950"/>
          <p14:tracePt t="47292" x="4268788" y="2928938"/>
          <p14:tracePt t="47308" x="4286250" y="2955925"/>
          <p14:tracePt t="47325" x="4322763" y="3009900"/>
          <p14:tracePt t="47342" x="4367213" y="3062288"/>
          <p14:tracePt t="47359" x="4419600" y="3098800"/>
          <p14:tracePt t="47375" x="4446588" y="3116263"/>
          <p14:tracePt t="47392" x="4527550" y="3133725"/>
          <p14:tracePt t="47409" x="4633913" y="3143250"/>
          <p14:tracePt t="47425" x="4741863" y="3152775"/>
          <p14:tracePt t="47442" x="4848225" y="3160713"/>
          <p14:tracePt t="47459" x="4929188" y="3160713"/>
          <p14:tracePt t="47475" x="4965700" y="3160713"/>
          <p14:tracePt t="47492" x="4973638" y="3152775"/>
          <p14:tracePt t="47509" x="4983163" y="3116263"/>
          <p14:tracePt t="47525" x="5000625" y="3062288"/>
          <p14:tracePt t="47542" x="5000625" y="3000375"/>
          <p14:tracePt t="47559" x="4991100" y="2938463"/>
          <p14:tracePt t="47575" x="4965700" y="2884488"/>
          <p14:tracePt t="47592" x="4894263" y="2786063"/>
          <p14:tracePt t="47609" x="4803775" y="2714625"/>
          <p14:tracePt t="47625" x="4705350" y="2670175"/>
          <p14:tracePt t="47642" x="4616450" y="2633663"/>
          <p14:tracePt t="47659" x="4572000" y="2625725"/>
          <p14:tracePt t="47675" x="4537075" y="2608263"/>
          <p14:tracePt t="47692" x="4500563" y="2608263"/>
          <p14:tracePt t="47709" x="4473575" y="2608263"/>
          <p14:tracePt t="47725" x="4438650" y="2608263"/>
          <p14:tracePt t="47742" x="4411663" y="2608263"/>
          <p14:tracePt t="47759" x="4384675" y="2608263"/>
          <p14:tracePt t="47775" x="4375150" y="2608263"/>
          <p14:tracePt t="47792" x="4330700" y="2616200"/>
          <p14:tracePt t="47809" x="4295775" y="2652713"/>
          <p14:tracePt t="47826" x="4224338" y="2697163"/>
          <p14:tracePt t="47842" x="4179888" y="2751138"/>
          <p14:tracePt t="47859" x="4152900" y="2803525"/>
          <p14:tracePt t="47875" x="4133850" y="2847975"/>
          <p14:tracePt t="47892" x="4125913" y="2894013"/>
          <p14:tracePt t="47909" x="4125913" y="2938463"/>
          <p14:tracePt t="47926" x="4125913" y="2973388"/>
          <p14:tracePt t="47942" x="4133850" y="3027363"/>
          <p14:tracePt t="47959" x="4133850" y="3062288"/>
          <p14:tracePt t="47976" x="4160838" y="3125788"/>
          <p14:tracePt t="47992" x="4205288" y="3205163"/>
          <p14:tracePt t="48009" x="4251325" y="3241675"/>
          <p14:tracePt t="48026" x="4322763" y="3286125"/>
          <p14:tracePt t="48042" x="4394200" y="3303588"/>
          <p14:tracePt t="48059" x="4465638" y="3340100"/>
          <p14:tracePt t="48076" x="4518025" y="3340100"/>
          <p14:tracePt t="48092" x="4554538" y="3340100"/>
          <p14:tracePt t="48109" x="4598988" y="3340100"/>
          <p14:tracePt t="48126" x="4625975" y="3313113"/>
          <p14:tracePt t="48143" x="4660900" y="3259138"/>
          <p14:tracePt t="48159" x="4697413" y="3197225"/>
          <p14:tracePt t="48176" x="4724400" y="3152775"/>
          <p14:tracePt t="48192" x="4732338" y="3071813"/>
          <p14:tracePt t="48209" x="4732338" y="3017838"/>
          <p14:tracePt t="48226" x="4732338" y="2973388"/>
          <p14:tracePt t="48243" x="4724400" y="2911475"/>
          <p14:tracePt t="48259" x="4697413" y="2847975"/>
          <p14:tracePt t="48276" x="4652963" y="2813050"/>
          <p14:tracePt t="48292" x="4608513" y="2786063"/>
          <p14:tracePt t="48309" x="4589463" y="2759075"/>
          <p14:tracePt t="48326" x="4554538" y="2741613"/>
          <p14:tracePt t="48343" x="4527550" y="2724150"/>
          <p14:tracePt t="48359" x="4491038" y="2697163"/>
          <p14:tracePt t="48376" x="4446588" y="2687638"/>
          <p14:tracePt t="48393" x="4429125" y="2679700"/>
          <p14:tracePt t="48433" x="4419600" y="2679700"/>
          <p14:tracePt t="48441" x="4411663" y="2687638"/>
          <p14:tracePt t="48449" x="4375150" y="2714625"/>
          <p14:tracePt t="48460" x="4330700" y="2751138"/>
          <p14:tracePt t="48476" x="4259263" y="2803525"/>
          <p14:tracePt t="48493" x="4224338" y="2847975"/>
          <p14:tracePt t="48509" x="4214813" y="2884488"/>
          <p14:tracePt t="48526" x="4214813" y="2919413"/>
          <p14:tracePt t="48543" x="4214813" y="2938463"/>
          <p14:tracePt t="48560" x="4232275" y="2965450"/>
          <p14:tracePt t="48576" x="4268788" y="2982913"/>
          <p14:tracePt t="48593" x="4303713" y="2990850"/>
          <p14:tracePt t="48609" x="4348163" y="3009900"/>
          <p14:tracePt t="48626" x="4384675" y="3009900"/>
          <p14:tracePt t="48643" x="4394200" y="3009900"/>
          <p14:tracePt t="48660" x="4402138" y="3009900"/>
          <p14:tracePt t="49369" x="4402138" y="3027363"/>
          <p14:tracePt t="49377" x="4402138" y="3036888"/>
          <p14:tracePt t="49384" x="4402138" y="3044825"/>
          <p14:tracePt t="49392" x="4402138" y="3062288"/>
          <p14:tracePt t="49400" x="4402138" y="3098800"/>
          <p14:tracePt t="49410" x="4402138" y="3133725"/>
          <p14:tracePt t="49427" x="4411663" y="3179763"/>
          <p14:tracePt t="49444" x="4429125" y="3197225"/>
          <p14:tracePt t="49460" x="4429125" y="3205163"/>
          <p14:tracePt t="49477" x="4438650" y="3205163"/>
          <p14:tracePt t="49494" x="4483100" y="3205163"/>
          <p14:tracePt t="49510" x="4518025" y="3179763"/>
          <p14:tracePt t="49527" x="4581525" y="3170238"/>
          <p14:tracePt t="49544" x="4643438" y="3152775"/>
          <p14:tracePt t="49560" x="4697413" y="3116263"/>
          <p14:tracePt t="49577" x="4705350" y="3116263"/>
          <p14:tracePt t="49594" x="4705350" y="3098800"/>
          <p14:tracePt t="49610" x="4714875" y="3081338"/>
          <p14:tracePt t="49627" x="4732338" y="3036888"/>
          <p14:tracePt t="49644" x="4741863" y="2990850"/>
          <p14:tracePt t="49660" x="4741863" y="2919413"/>
          <p14:tracePt t="49677" x="4741863" y="2867025"/>
          <p14:tracePt t="49694" x="4741863" y="2813050"/>
          <p14:tracePt t="49710" x="4732338" y="2776538"/>
          <p14:tracePt t="49727" x="4714875" y="2741613"/>
          <p14:tracePt t="49744" x="4705350" y="2714625"/>
          <p14:tracePt t="49761" x="4687888" y="2697163"/>
          <p14:tracePt t="49777" x="4679950" y="2679700"/>
          <p14:tracePt t="49794" x="4670425" y="2670175"/>
          <p14:tracePt t="49810" x="4660900" y="2660650"/>
          <p14:tracePt t="49827" x="4633913" y="2633663"/>
          <p14:tracePt t="49844" x="4589463" y="2616200"/>
          <p14:tracePt t="49861" x="4545013" y="2581275"/>
          <p14:tracePt t="49877" x="4510088" y="2562225"/>
          <p14:tracePt t="49894" x="4483100" y="2554288"/>
          <p14:tracePt t="49911" x="4456113" y="2554288"/>
          <p14:tracePt t="49927" x="4446588" y="2554288"/>
          <p14:tracePt t="49944" x="4419600" y="2554288"/>
          <p14:tracePt t="49961" x="4394200" y="2571750"/>
          <p14:tracePt t="49977" x="4348163" y="2598738"/>
          <p14:tracePt t="49994" x="4295775" y="2643188"/>
          <p14:tracePt t="50011" x="4268788" y="2660650"/>
          <p14:tracePt t="50027" x="4251325" y="2697163"/>
          <p14:tracePt t="50044" x="4224338" y="2724150"/>
          <p14:tracePt t="50061" x="4224338" y="2741613"/>
          <p14:tracePt t="50078" x="4224338" y="2751138"/>
          <p14:tracePt t="50094" x="4224338" y="2776538"/>
          <p14:tracePt t="50111" x="4224338" y="2803525"/>
          <p14:tracePt t="50127" x="4224338" y="2857500"/>
          <p14:tracePt t="50144" x="4224338" y="2911475"/>
          <p14:tracePt t="50161" x="4224338" y="2938463"/>
          <p14:tracePt t="50178" x="4224338" y="2965450"/>
          <p14:tracePt t="50194" x="4224338" y="2990850"/>
          <p14:tracePt t="50211" x="4241800" y="3027363"/>
          <p14:tracePt t="50228" x="4268788" y="3062288"/>
          <p14:tracePt t="50244" x="4295775" y="3089275"/>
          <p14:tracePt t="50261" x="4348163" y="3125788"/>
          <p14:tracePt t="50278" x="4375150" y="3170238"/>
          <p14:tracePt t="50294" x="4419600" y="3197225"/>
          <p14:tracePt t="50311" x="4465638" y="3224213"/>
          <p14:tracePt t="50328" x="4500563" y="3232150"/>
          <p14:tracePt t="50344" x="4562475" y="3232150"/>
          <p14:tracePt t="50361" x="4643438" y="3214688"/>
          <p14:tracePt t="50378" x="4714875" y="3170238"/>
          <p14:tracePt t="50394" x="4840288" y="3098800"/>
          <p14:tracePt t="50411" x="4929188" y="3027363"/>
          <p14:tracePt t="50428" x="4973638" y="2973388"/>
          <p14:tracePt t="50444" x="4991100" y="2928938"/>
          <p14:tracePt t="50461" x="4991100" y="2884488"/>
          <p14:tracePt t="50478" x="4991100" y="2857500"/>
          <p14:tracePt t="50495" x="4983163" y="2840038"/>
          <p14:tracePt t="50511" x="4973638" y="2803525"/>
          <p14:tracePt t="50528" x="4946650" y="2751138"/>
          <p14:tracePt t="50545" x="4946650" y="2714625"/>
          <p14:tracePt t="50562" x="4902200" y="2679700"/>
          <p14:tracePt t="50578" x="4875213" y="2660650"/>
          <p14:tracePt t="50595" x="4840288" y="2633663"/>
          <p14:tracePt t="50611" x="4822825" y="2625725"/>
          <p14:tracePt t="50628" x="4803775" y="2625725"/>
          <p14:tracePt t="50645" x="4776788" y="2625725"/>
          <p14:tracePt t="50661" x="4759325" y="2625725"/>
          <p14:tracePt t="50678" x="4741863" y="2625725"/>
          <p14:tracePt t="50695" x="4714875" y="2625725"/>
          <p14:tracePt t="50711" x="4687888" y="2625725"/>
          <p14:tracePt t="50728" x="4625975" y="2643188"/>
          <p14:tracePt t="50745" x="4598988" y="2652713"/>
          <p14:tracePt t="50761" x="4572000" y="2660650"/>
          <p14:tracePt t="50778" x="4554538" y="2679700"/>
          <p14:tracePt t="50795" x="4545013" y="2697163"/>
          <p14:tracePt t="50811" x="4527550" y="2705100"/>
          <p14:tracePt t="50828" x="4510088" y="2724150"/>
          <p14:tracePt t="50845" x="4491038" y="2732088"/>
          <p14:tracePt t="50861" x="4491038" y="2751138"/>
          <p14:tracePt t="50878" x="4473575" y="2768600"/>
          <p14:tracePt t="50895" x="4465638" y="2786063"/>
          <p14:tracePt t="50911" x="4456113" y="2795588"/>
          <p14:tracePt t="50928" x="4456113" y="2803525"/>
          <p14:tracePt t="50945" x="4456113" y="2813050"/>
          <p14:tracePt t="52544" x="4419600" y="2822575"/>
          <p14:tracePt t="52552" x="4375150" y="2840038"/>
          <p14:tracePt t="52560" x="4340225" y="2857500"/>
          <p14:tracePt t="52568" x="4232275" y="2901950"/>
          <p14:tracePt t="52580" x="4116388" y="2946400"/>
          <p14:tracePt t="52596" x="4017963" y="2982913"/>
          <p14:tracePt t="52613" x="3965575" y="3000375"/>
          <p14:tracePt t="52630" x="3911600" y="3044825"/>
          <p14:tracePt t="52646" x="3795713" y="3089275"/>
          <p14:tracePt t="52663" x="3679825" y="3125788"/>
          <p14:tracePt t="52680" x="3482975" y="3179763"/>
          <p14:tracePt t="52696" x="3367088" y="3205163"/>
          <p14:tracePt t="52713" x="3259138" y="3241675"/>
          <p14:tracePt t="52730" x="3187700" y="3259138"/>
          <p14:tracePt t="52747" x="3125788" y="3286125"/>
          <p14:tracePt t="52763" x="3027363" y="3322638"/>
          <p14:tracePt t="52780" x="2911475" y="3348038"/>
          <p14:tracePt t="52796" x="2803525" y="3367088"/>
          <p14:tracePt t="52813" x="2687638" y="3384550"/>
          <p14:tracePt t="52830" x="2581275" y="3429000"/>
          <p14:tracePt t="52846" x="2490788" y="3455988"/>
          <p14:tracePt t="52863" x="2446338" y="3465513"/>
          <p14:tracePt t="52880" x="2401888" y="3482975"/>
          <p14:tracePt t="52897" x="2384425" y="3482975"/>
          <p14:tracePt t="52913" x="2366963" y="3490913"/>
          <p14:tracePt t="52930" x="2330450" y="3500438"/>
          <p14:tracePt t="52947" x="2303463" y="3509963"/>
          <p14:tracePt t="52963" x="2286000" y="3517900"/>
          <p14:tracePt t="52980" x="2276475" y="3517900"/>
          <p14:tracePt t="53024" x="2259013" y="3517900"/>
          <p14:tracePt t="53040" x="2251075" y="3517900"/>
          <p14:tracePt t="53056" x="2232025" y="3517900"/>
          <p14:tracePt t="53072" x="2224088" y="3527425"/>
          <p14:tracePt t="53080" x="2214563" y="3527425"/>
          <p14:tracePt t="53088" x="2187575" y="3536950"/>
          <p14:tracePt t="53097" x="2160588" y="3554413"/>
          <p14:tracePt t="53136" x="2160588" y="3562350"/>
          <p14:tracePt t="53160" x="2152650" y="3562350"/>
          <p14:tracePt t="53184" x="2152650" y="3571875"/>
          <p14:tracePt t="53200" x="2143125" y="3571875"/>
          <p14:tracePt t="53209" x="2133600" y="3589338"/>
          <p14:tracePt t="53224" x="2125663" y="3598863"/>
          <p14:tracePt t="53240" x="2125663" y="3608388"/>
          <p14:tracePt t="53249" x="2116138" y="3608388"/>
          <p14:tracePt t="53249" x="2116138" y="3616325"/>
          <p14:tracePt t="53304" x="2108200" y="3616325"/>
          <p14:tracePt t="53312" x="2098675" y="3625850"/>
          <p14:tracePt t="53336" x="2098675" y="3643313"/>
          <p14:tracePt t="53345" x="2081213" y="3643313"/>
          <p14:tracePt t="53352" x="2081213" y="3652838"/>
          <p14:tracePt t="53360" x="2071688" y="3660775"/>
          <p14:tracePt t="53368" x="2062163" y="3660775"/>
          <p14:tracePt t="53380" x="2054225" y="3670300"/>
          <p14:tracePt t="53397" x="2044700" y="3670300"/>
          <p14:tracePt t="53414" x="2036763" y="3679825"/>
          <p14:tracePt t="53430" x="2027238" y="3687763"/>
          <p14:tracePt t="53447" x="2017713" y="3697288"/>
          <p14:tracePt t="53464" x="2009775" y="3697288"/>
          <p14:tracePt t="53600" x="2000250" y="3697288"/>
          <p14:tracePt t="53873" x="1990725" y="3697288"/>
          <p14:tracePt t="53888" x="1982788" y="3705225"/>
          <p14:tracePt t="53896" x="1973263" y="3705225"/>
          <p14:tracePt t="53914" x="1965325" y="3705225"/>
          <p14:tracePt t="54000" x="1955800" y="3705225"/>
          <p14:tracePt t="54008" x="1946275" y="3705225"/>
          <p14:tracePt t="54019" x="1938338" y="3705225"/>
          <p14:tracePt t="54024" x="1928813" y="3705225"/>
          <p14:tracePt t="54032" x="1919288" y="3705225"/>
          <p14:tracePt t="54048" x="1911350" y="3705225"/>
          <p14:tracePt t="54122" x="1911350" y="3714750"/>
          <p14:tracePt t="54128" x="1901825" y="3714750"/>
          <p14:tracePt t="54272" x="1893888" y="3705225"/>
          <p14:tracePt t="54298" x="1893888" y="3697288"/>
          <p14:tracePt t="54312" x="1893888" y="3687763"/>
          <p14:tracePt t="54320" x="1884363" y="3679825"/>
          <p14:tracePt t="54331" x="1884363" y="3670300"/>
          <p14:tracePt t="54332" x="1884363" y="3660775"/>
          <p14:tracePt t="54348" x="1874838" y="3652838"/>
          <p14:tracePt t="54385" x="1874838" y="3643313"/>
          <p14:tracePt t="54385" x="1866900" y="3643313"/>
          <p14:tracePt t="54456" x="1866900" y="3633788"/>
          <p14:tracePt t="54464" x="1857375" y="3633788"/>
          <p14:tracePt t="54481" x="1839913" y="3616325"/>
          <p14:tracePt t="54482" x="1830388" y="3598863"/>
          <p14:tracePt t="54498" x="1822450" y="3581400"/>
          <p14:tracePt t="54515" x="1812925" y="3536950"/>
          <p14:tracePt t="54532" x="1803400" y="3500438"/>
          <p14:tracePt t="54549" x="1795463" y="3482975"/>
          <p14:tracePt t="54566" x="1785938" y="3455988"/>
          <p14:tracePt t="54582" x="1785938" y="3419475"/>
          <p14:tracePt t="54599" x="1758950" y="3384550"/>
          <p14:tracePt t="54616" x="1724025" y="3330575"/>
          <p14:tracePt t="54632" x="1697038" y="3268663"/>
          <p14:tracePt t="54632" x="1687513" y="3241675"/>
          <p14:tracePt t="54649" x="1670050" y="3187700"/>
          <p14:tracePt t="54666" x="1660525" y="3125788"/>
          <p14:tracePt t="54683" x="1633538" y="3098800"/>
          <p14:tracePt t="54699" x="1616075" y="3071813"/>
          <p14:tracePt t="54716" x="1608138" y="3062288"/>
          <p14:tracePt t="54733" x="1608138" y="3054350"/>
          <p14:tracePt t="54841" x="1598613" y="3054350"/>
          <p14:tracePt t="54849" x="1589088" y="3054350"/>
          <p14:tracePt t="54857" x="1571625" y="3054350"/>
          <p14:tracePt t="54866" x="1562100" y="3062288"/>
          <p14:tracePt t="54905" x="1562100" y="3071813"/>
          <p14:tracePt t="54913" x="1554163" y="3081338"/>
          <p14:tracePt t="54937" x="1554163" y="3089275"/>
          <p14:tracePt t="54953" x="1554163" y="3108325"/>
          <p14:tracePt t="54969" x="1554163" y="3116263"/>
          <p14:tracePt t="54985" x="1562100" y="3125788"/>
          <p14:tracePt t="54993" x="1571625" y="3133725"/>
          <p14:tracePt t="54999" x="1589088" y="3143250"/>
          <p14:tracePt t="55016" x="1608138" y="3160713"/>
          <p14:tracePt t="55033" x="1625600" y="3160713"/>
          <p14:tracePt t="55050" x="1625600" y="3179763"/>
          <p14:tracePt t="55097" x="1633538" y="3179763"/>
          <p14:tracePt t="55113" x="1643063" y="3179763"/>
          <p14:tracePt t="55121" x="1660525" y="3179763"/>
          <p14:tracePt t="55129" x="1687513" y="3179763"/>
          <p14:tracePt t="55137" x="1724025" y="3179763"/>
          <p14:tracePt t="55150" x="1751013" y="3187700"/>
          <p14:tracePt t="55166" x="1768475" y="3197225"/>
          <p14:tracePt t="55183" x="1785938" y="3197225"/>
          <p14:tracePt t="55199" x="1795463" y="3197225"/>
          <p14:tracePt t="55216" x="1822450" y="3205163"/>
          <p14:tracePt t="55233" x="1857375" y="3205163"/>
          <p14:tracePt t="55250" x="1893888" y="3205163"/>
          <p14:tracePt t="55266" x="1911350" y="3205163"/>
          <p14:tracePt t="55283" x="1919288" y="3205163"/>
          <p14:tracePt t="55300" x="1928813" y="3205163"/>
          <p14:tracePt t="55316" x="1938338" y="3205163"/>
          <p14:tracePt t="55333" x="1955800" y="3205163"/>
          <p14:tracePt t="55350" x="1965325" y="3205163"/>
          <p14:tracePt t="55366" x="1982788" y="3205163"/>
          <p14:tracePt t="55383" x="2009775" y="3205163"/>
          <p14:tracePt t="55400" x="2017713" y="3205163"/>
          <p14:tracePt t="55416" x="2036763" y="3205163"/>
          <p14:tracePt t="55433" x="2054225" y="3205163"/>
          <p14:tracePt t="55450" x="2089150" y="3205163"/>
          <p14:tracePt t="55466" x="2098675" y="3205163"/>
          <p14:tracePt t="55483" x="2116138" y="3205163"/>
          <p14:tracePt t="55500" x="2125663" y="3197225"/>
          <p14:tracePt t="55516" x="2143125" y="3187700"/>
          <p14:tracePt t="55533" x="2152650" y="3187700"/>
          <p14:tracePt t="55601" x="2160588" y="3187700"/>
          <p14:tracePt t="55609" x="2170113" y="3187700"/>
          <p14:tracePt t="55617" x="2179638" y="3187700"/>
          <p14:tracePt t="55625" x="2214563" y="3187700"/>
          <p14:tracePt t="55633" x="2259013" y="3187700"/>
          <p14:tracePt t="55650" x="2276475" y="3187700"/>
          <p14:tracePt t="55667" x="2295525" y="3187700"/>
          <p14:tracePt t="55730" x="2303463" y="3187700"/>
          <p14:tracePt t="55745" x="2312988" y="3187700"/>
          <p14:tracePt t="55753" x="2322513" y="3187700"/>
          <p14:tracePt t="55761" x="2330450" y="3187700"/>
          <p14:tracePt t="55769" x="2347913" y="3197225"/>
          <p14:tracePt t="55783" x="2366963" y="3197225"/>
          <p14:tracePt t="55800" x="2374900" y="3197225"/>
          <p14:tracePt t="55817" x="2393950" y="3197225"/>
          <p14:tracePt t="55833" x="2401888" y="3197225"/>
          <p14:tracePt t="55850" x="2428875" y="3197225"/>
          <p14:tracePt t="55867" x="2455863" y="3197225"/>
          <p14:tracePt t="55884" x="2473325" y="3197225"/>
          <p14:tracePt t="55900" x="2500313" y="3197225"/>
          <p14:tracePt t="55917" x="2517775" y="3197225"/>
          <p14:tracePt t="55933" x="2536825" y="3197225"/>
          <p14:tracePt t="55950" x="2544763" y="3197225"/>
          <p14:tracePt t="55967" x="2554288" y="3197225"/>
          <p14:tracePt t="55983" x="2562225" y="3197225"/>
          <p14:tracePt t="56000" x="2581275" y="3197225"/>
          <p14:tracePt t="56017" x="2598738" y="3197225"/>
          <p14:tracePt t="56034" x="2608263" y="3197225"/>
          <p14:tracePt t="56050" x="2625725" y="3197225"/>
          <p14:tracePt t="56067" x="2643188" y="3197225"/>
          <p14:tracePt t="56084" x="2670175" y="3197225"/>
          <p14:tracePt t="56100" x="2697163" y="3197225"/>
          <p14:tracePt t="56117" x="2724150" y="3187700"/>
          <p14:tracePt t="56134" x="2732088" y="3187700"/>
          <p14:tracePt t="56150" x="2751138" y="3187700"/>
          <p14:tracePt t="56167" x="2759075" y="3187700"/>
          <p14:tracePt t="56184" x="2776538" y="3187700"/>
          <p14:tracePt t="56200" x="2803525" y="3187700"/>
          <p14:tracePt t="56200" x="2822575" y="3187700"/>
          <p14:tracePt t="56217" x="2857500" y="3187700"/>
          <p14:tracePt t="56234" x="2894013" y="3187700"/>
          <p14:tracePt t="56250" x="2901950" y="3187700"/>
          <p14:tracePt t="56267" x="2911475" y="3187700"/>
          <p14:tracePt t="56305" x="2919413" y="3187700"/>
          <p14:tracePt t="56306" x="2928938" y="3187700"/>
          <p14:tracePt t="56317" x="2946400" y="3187700"/>
          <p14:tracePt t="56334" x="2965450" y="3187700"/>
          <p14:tracePt t="56351" x="3000375" y="3187700"/>
          <p14:tracePt t="56367" x="3027363" y="3187700"/>
          <p14:tracePt t="56384" x="3054350" y="3187700"/>
          <p14:tracePt t="56400" x="3081338" y="3187700"/>
          <p14:tracePt t="56417" x="3098800" y="3187700"/>
          <p14:tracePt t="56434" x="3116263" y="3187700"/>
          <p14:tracePt t="56451" x="3125788" y="3187700"/>
          <p14:tracePt t="56467" x="3152775" y="3187700"/>
          <p14:tracePt t="56484" x="3170238" y="3187700"/>
          <p14:tracePt t="56501" x="3179763" y="3187700"/>
          <p14:tracePt t="56538" x="3187700" y="3187700"/>
          <p14:tracePt t="56538" x="3197225" y="3187700"/>
          <p14:tracePt t="56551" x="3205163" y="3187700"/>
          <p14:tracePt t="56567" x="3224213" y="3187700"/>
          <p14:tracePt t="56584" x="3241675" y="3187700"/>
          <p14:tracePt t="56601" x="3268663" y="3187700"/>
          <p14:tracePt t="56618" x="3286125" y="3187700"/>
          <p14:tracePt t="56634" x="3303588" y="3187700"/>
          <p14:tracePt t="56651" x="3330575" y="3187700"/>
          <p14:tracePt t="56667" x="3367088" y="3187700"/>
          <p14:tracePt t="56684" x="3394075" y="3187700"/>
          <p14:tracePt t="56701" x="3419475" y="3187700"/>
          <p14:tracePt t="56717" x="3429000" y="3187700"/>
          <p14:tracePt t="56734" x="3446463" y="3187700"/>
          <p14:tracePt t="56751" x="3455988" y="3187700"/>
          <p14:tracePt t="56786" x="3473450" y="3187700"/>
          <p14:tracePt t="56802" x="3490913" y="3187700"/>
          <p14:tracePt t="56802" x="3517900" y="3187700"/>
          <p14:tracePt t="56818" x="3536950" y="3187700"/>
          <p14:tracePt t="56834" x="3562350" y="3187700"/>
          <p14:tracePt t="56851" x="3589338" y="3187700"/>
          <p14:tracePt t="56868" x="3616325" y="3187700"/>
          <p14:tracePt t="56884" x="3633788" y="3187700"/>
          <p14:tracePt t="56901" x="3660775" y="3187700"/>
          <p14:tracePt t="56918" x="3687763" y="3187700"/>
          <p14:tracePt t="56934" x="3705225" y="3187700"/>
          <p14:tracePt t="56951" x="3732213" y="3187700"/>
          <p14:tracePt t="56968" x="3759200" y="3187700"/>
          <p14:tracePt t="56984" x="3830638" y="3179763"/>
          <p14:tracePt t="57001" x="3867150" y="3179763"/>
          <p14:tracePt t="57018" x="3919538" y="3170238"/>
          <p14:tracePt t="57034" x="3946525" y="3170238"/>
          <p14:tracePt t="57051" x="3983038" y="3170238"/>
          <p14:tracePt t="57068" x="4010025" y="3170238"/>
          <p14:tracePt t="57085" x="4044950" y="3160713"/>
          <p14:tracePt t="57101" x="4071938" y="3143250"/>
          <p14:tracePt t="57118" x="4098925" y="3143250"/>
          <p14:tracePt t="57135" x="4133850" y="3143250"/>
          <p14:tracePt t="57151" x="4152900" y="3133725"/>
          <p14:tracePt t="57168" x="4187825" y="3125788"/>
          <p14:tracePt t="57185" x="4232275" y="3125788"/>
          <p14:tracePt t="57201" x="4259263" y="3125788"/>
          <p14:tracePt t="57218" x="4276725" y="3125788"/>
          <p14:tracePt t="57235" x="4295775" y="3116263"/>
          <p14:tracePt t="57251" x="4303713" y="3108325"/>
          <p14:tracePt t="57268" x="4322763" y="3108325"/>
          <p14:tracePt t="57285" x="4348163" y="3098800"/>
          <p14:tracePt t="57301" x="4375150" y="3089275"/>
          <p14:tracePt t="57318" x="4384675" y="3089275"/>
          <p14:tracePt t="57335" x="4411663" y="3071813"/>
          <p14:tracePt t="57351" x="4429125" y="3071813"/>
          <p14:tracePt t="57368" x="4456113" y="3062288"/>
          <p14:tracePt t="57385" x="4510088" y="3036888"/>
          <p14:tracePt t="57402" x="4545013" y="3017838"/>
          <p14:tracePt t="57418" x="4589463" y="3000375"/>
          <p14:tracePt t="57435" x="4625975" y="2982913"/>
          <p14:tracePt t="57451" x="4652963" y="2955925"/>
          <p14:tracePt t="57468" x="4670425" y="2946400"/>
          <p14:tracePt t="57485" x="4697413" y="2938463"/>
          <p14:tracePt t="57502" x="4714875" y="2919413"/>
          <p14:tracePt t="57518" x="4724400" y="2911475"/>
          <p14:tracePt t="57535" x="4741863" y="2901950"/>
          <p14:tracePt t="57552" x="4759325" y="2894013"/>
          <p14:tracePt t="57568" x="4822825" y="2857500"/>
          <p14:tracePt t="57585" x="4857750" y="2840038"/>
          <p14:tracePt t="57602" x="4894263" y="2803525"/>
          <p14:tracePt t="57618" x="4929188" y="2795588"/>
          <p14:tracePt t="57635" x="5000625" y="2751138"/>
          <p14:tracePt t="57652" x="5054600" y="2732088"/>
          <p14:tracePt t="57668" x="5081588" y="2714625"/>
          <p14:tracePt t="57685" x="5099050" y="2697163"/>
          <p14:tracePt t="57702" x="5133975" y="2697163"/>
          <p14:tracePt t="57719" x="5143500" y="2687638"/>
          <p14:tracePt t="57735" x="5160963" y="2679700"/>
          <p14:tracePt t="57752" x="5170488" y="2679700"/>
          <p14:tracePt t="57768" x="5197475" y="2670175"/>
          <p14:tracePt t="57785" x="5224463" y="2660650"/>
          <p14:tracePt t="57802" x="5241925" y="2652713"/>
          <p14:tracePt t="57819" x="5259388" y="2643188"/>
          <p14:tracePt t="57835" x="5268913" y="2643188"/>
          <p14:tracePt t="57852" x="5276850" y="2643188"/>
          <p14:tracePt t="57889" x="5286375" y="2633663"/>
          <p14:tracePt t="57905" x="5295900" y="2633663"/>
          <p14:tracePt t="57925" x="5313363" y="2633663"/>
          <p14:tracePt t="57926" x="5322888" y="2625725"/>
          <p14:tracePt t="57935" x="5357813" y="2616200"/>
          <p14:tracePt t="57952" x="5411788" y="2598738"/>
          <p14:tracePt t="57969" x="5456238" y="2581275"/>
          <p14:tracePt t="57985" x="5491163" y="2581275"/>
          <p14:tracePt t="58002" x="5537200" y="2581275"/>
          <p14:tracePt t="58019" x="5545138" y="2571750"/>
          <p14:tracePt t="58097" x="5562600" y="2571750"/>
          <p14:tracePt t="58105" x="5572125" y="2571750"/>
          <p14:tracePt t="58113" x="5589588" y="2571750"/>
          <p14:tracePt t="58121" x="5616575" y="2581275"/>
          <p14:tracePt t="58129" x="5653088" y="2581275"/>
          <p14:tracePt t="58135" x="5688013" y="2608263"/>
          <p14:tracePt t="58152" x="5715000" y="2616200"/>
          <p14:tracePt t="58152" x="5724525" y="2625725"/>
          <p14:tracePt t="58169" x="5732463" y="2625725"/>
          <p14:tracePt t="58217" x="5732463" y="2633663"/>
          <p14:tracePt t="58241" x="5751513" y="2633663"/>
          <p14:tracePt t="58249" x="5776913" y="2643188"/>
          <p14:tracePt t="58257" x="5786438" y="2660650"/>
          <p14:tracePt t="58265" x="5813425" y="2670175"/>
          <p14:tracePt t="58272" x="5857875" y="2697163"/>
          <p14:tracePt t="58285" x="5867400" y="2732088"/>
          <p14:tracePt t="58302" x="5902325" y="2741613"/>
          <p14:tracePt t="58319" x="5938838" y="2759075"/>
          <p14:tracePt t="58336" x="5983288" y="2776538"/>
          <p14:tracePt t="58352" x="6037263" y="2803525"/>
          <p14:tracePt t="58369" x="6081713" y="2822575"/>
          <p14:tracePt t="58386" x="6099175" y="2830513"/>
          <p14:tracePt t="58402" x="6126163" y="2847975"/>
          <p14:tracePt t="58419" x="6134100" y="2857500"/>
          <p14:tracePt t="58436" x="6153150" y="2867025"/>
          <p14:tracePt t="58453" x="6161088" y="2867025"/>
          <p14:tracePt t="58469" x="6188075" y="2884488"/>
          <p14:tracePt t="58486" x="6197600" y="2901950"/>
          <p14:tracePt t="58502" x="6232525" y="2919413"/>
          <p14:tracePt t="58519" x="6259513" y="2938463"/>
          <p14:tracePt t="58536" x="6276975" y="2938463"/>
          <p14:tracePt t="58552" x="6296025" y="2965450"/>
          <p14:tracePt t="58569" x="6323013" y="2973388"/>
          <p14:tracePt t="58586" x="6348413" y="3000375"/>
          <p14:tracePt t="58602" x="6375400" y="3009900"/>
          <p14:tracePt t="58619" x="6394450" y="3027363"/>
          <p14:tracePt t="58636" x="6411913" y="3036888"/>
          <p14:tracePt t="58652" x="6419850" y="3044825"/>
          <p14:tracePt t="58669" x="6429375" y="3054350"/>
          <p14:tracePt t="58686" x="6446838" y="3054350"/>
          <p14:tracePt t="58703" x="6456363" y="3071813"/>
          <p14:tracePt t="58719" x="6483350" y="3081338"/>
          <p14:tracePt t="58736" x="6510338" y="3089275"/>
          <p14:tracePt t="58753" x="6537325" y="3108325"/>
          <p14:tracePt t="58769" x="6562725" y="3125788"/>
          <p14:tracePt t="58786" x="6572250" y="3133725"/>
          <p14:tracePt t="58803" x="6581775" y="3133725"/>
          <p14:tracePt t="58819" x="6599238" y="3152775"/>
          <p14:tracePt t="58836" x="6616700" y="3160713"/>
          <p14:tracePt t="58853" x="6643688" y="3179763"/>
          <p14:tracePt t="58869" x="6680200" y="3197225"/>
          <p14:tracePt t="58886" x="6697663" y="3205163"/>
          <p14:tracePt t="58903" x="6724650" y="3224213"/>
          <p14:tracePt t="58920" x="6759575" y="3241675"/>
          <p14:tracePt t="58936" x="6769100" y="3241675"/>
          <p14:tracePt t="58953" x="6786563" y="3259138"/>
          <p14:tracePt t="58969" x="6823075" y="3276600"/>
          <p14:tracePt t="58986" x="6858000" y="3295650"/>
          <p14:tracePt t="59003" x="6867525" y="3313113"/>
          <p14:tracePt t="59020" x="6894513" y="3322638"/>
          <p14:tracePt t="59036" x="6911975" y="3340100"/>
          <p14:tracePt t="59053" x="6938963" y="3340100"/>
          <p14:tracePt t="59069" x="6938963" y="3357563"/>
          <p14:tracePt t="59086" x="6946900" y="3357563"/>
          <p14:tracePt t="59121" x="6956425" y="3367088"/>
          <p14:tracePt t="59137" x="6965950" y="3367088"/>
          <p14:tracePt t="59138" x="6973888" y="3375025"/>
          <p14:tracePt t="59153" x="6983413" y="3384550"/>
          <p14:tracePt t="59170" x="7000875" y="3394075"/>
          <p14:tracePt t="59186" x="7010400" y="3394075"/>
          <p14:tracePt t="59203" x="7018338" y="3411538"/>
          <p14:tracePt t="59220" x="7027863" y="3419475"/>
          <p14:tracePt t="59256" x="7037388" y="3419475"/>
          <p14:tracePt t="59270" x="7037388" y="3429000"/>
          <p14:tracePt t="59270" x="7045325" y="3429000"/>
          <p14:tracePt t="59321" x="7045325" y="3438525"/>
          <p14:tracePt t="59417" x="7054850" y="3438525"/>
          <p14:tracePt t="59425" x="7054850" y="3446463"/>
          <p14:tracePt t="59705" x="7045325" y="3438525"/>
          <p14:tracePt t="59713" x="7037388" y="3419475"/>
          <p14:tracePt t="59729" x="7027863" y="3394075"/>
          <p14:tracePt t="59737" x="7018338" y="3384550"/>
          <p14:tracePt t="59745" x="7000875" y="3357563"/>
          <p14:tracePt t="59754" x="6946900" y="3322638"/>
          <p14:tracePt t="59770" x="6919913" y="3286125"/>
          <p14:tracePt t="59787" x="6875463" y="3251200"/>
          <p14:tracePt t="59804" x="6840538" y="3224213"/>
          <p14:tracePt t="59820" x="6813550" y="3214688"/>
          <p14:tracePt t="59837" x="6786563" y="3187700"/>
          <p14:tracePt t="59853" x="6759575" y="3170238"/>
          <p14:tracePt t="59870" x="6715125" y="3152775"/>
          <p14:tracePt t="59887" x="6670675" y="3125788"/>
          <p14:tracePt t="59904" x="6599238" y="3089275"/>
          <p14:tracePt t="59920" x="6473825" y="3036888"/>
          <p14:tracePt t="59937" x="6402388" y="3000375"/>
          <p14:tracePt t="59954" x="6330950" y="2973388"/>
          <p14:tracePt t="59970" x="6296025" y="2938463"/>
          <p14:tracePt t="59987" x="6269038" y="2919413"/>
          <p14:tracePt t="60004" x="6251575" y="2911475"/>
          <p14:tracePt t="60020" x="6232525" y="2901950"/>
          <p14:tracePt t="60037" x="6215063" y="2874963"/>
          <p14:tracePt t="60054" x="6188075" y="2857500"/>
          <p14:tracePt t="60070" x="6134100" y="2830513"/>
          <p14:tracePt t="60087" x="6072188" y="2803525"/>
          <p14:tracePt t="60104" x="6010275" y="2759075"/>
          <p14:tracePt t="60120" x="5965825" y="2724150"/>
          <p14:tracePt t="60138" x="5919788" y="2697163"/>
          <p14:tracePt t="60154" x="5894388" y="2679700"/>
          <p14:tracePt t="60171" x="5822950" y="2660650"/>
          <p14:tracePt t="60187" x="5759450" y="2643188"/>
          <p14:tracePt t="60204" x="5705475" y="2625725"/>
          <p14:tracePt t="60221" x="5661025" y="2608263"/>
          <p14:tracePt t="60237" x="5634038" y="2589213"/>
          <p14:tracePt t="60254" x="5616575" y="2589213"/>
          <p14:tracePt t="60271" x="5589588" y="2581275"/>
          <p14:tracePt t="60287" x="5572125" y="2581275"/>
          <p14:tracePt t="60304" x="5527675" y="2571750"/>
          <p14:tracePt t="60304" x="5500688" y="2571750"/>
          <p14:tracePt t="60321" x="5465763" y="2571750"/>
          <p14:tracePt t="60337" x="5429250" y="2571750"/>
          <p14:tracePt t="60354" x="5384800" y="2571750"/>
          <p14:tracePt t="60371" x="5367338" y="2571750"/>
          <p14:tracePt t="60387" x="5348288" y="2571750"/>
          <p14:tracePt t="60404" x="5313363" y="2571750"/>
          <p14:tracePt t="60421" x="5259388" y="2571750"/>
          <p14:tracePt t="60437" x="5187950" y="2589213"/>
          <p14:tracePt t="60454" x="5116513" y="2608263"/>
          <p14:tracePt t="60471" x="5045075" y="2625725"/>
          <p14:tracePt t="60487" x="5018088" y="2633663"/>
          <p14:tracePt t="60504" x="4965700" y="2643188"/>
          <p14:tracePt t="60521" x="4929188" y="2652713"/>
          <p14:tracePt t="60538" x="4894263" y="2660650"/>
          <p14:tracePt t="60554" x="4830763" y="2679700"/>
          <p14:tracePt t="60571" x="4776788" y="2697163"/>
          <p14:tracePt t="60587" x="4714875" y="2714625"/>
          <p14:tracePt t="60604" x="4679950" y="2724150"/>
          <p14:tracePt t="60621" x="4633913" y="2724150"/>
          <p14:tracePt t="60638" x="4589463" y="2724150"/>
          <p14:tracePt t="60654" x="4527550" y="2724150"/>
          <p14:tracePt t="60671" x="4473575" y="2724150"/>
          <p14:tracePt t="60688" x="4419600" y="2724150"/>
          <p14:tracePt t="60704" x="4340225" y="2732088"/>
          <p14:tracePt t="60721" x="4303713" y="2732088"/>
          <p14:tracePt t="60738" x="4259263" y="2741613"/>
          <p14:tracePt t="60754" x="4214813" y="2741613"/>
          <p14:tracePt t="60771" x="4160838" y="2751138"/>
          <p14:tracePt t="60788" x="4081463" y="2759075"/>
          <p14:tracePt t="60804" x="3956050" y="2768600"/>
          <p14:tracePt t="60821" x="3840163" y="2776538"/>
          <p14:tracePt t="60838" x="3732213" y="2776538"/>
          <p14:tracePt t="60854" x="3660775" y="2786063"/>
          <p14:tracePt t="60871" x="3581400" y="2786063"/>
          <p14:tracePt t="60888" x="3509963" y="2786063"/>
          <p14:tracePt t="60904" x="3384550" y="2786063"/>
          <p14:tracePt t="60921" x="3295650" y="2786063"/>
          <p14:tracePt t="60938" x="3197225" y="2786063"/>
          <p14:tracePt t="60955" x="3081338" y="2776538"/>
          <p14:tracePt t="60971" x="3009900" y="2776538"/>
          <p14:tracePt t="60988" x="2965450" y="2776538"/>
          <p14:tracePt t="61004" x="2919413" y="2776538"/>
          <p14:tracePt t="61021" x="2874963" y="2776538"/>
          <p14:tracePt t="61038" x="2822575" y="2776538"/>
          <p14:tracePt t="61055" x="2768600" y="2776538"/>
          <p14:tracePt t="61071" x="2697163" y="2803525"/>
          <p14:tracePt t="61088" x="2643188" y="2822575"/>
          <p14:tracePt t="61105" x="2598738" y="2840038"/>
          <p14:tracePt t="61121" x="2571750" y="2847975"/>
          <p14:tracePt t="61138" x="2562225" y="2857500"/>
          <p14:tracePt t="61155" x="2509838" y="2857500"/>
          <p14:tracePt t="61171" x="2465388" y="2884488"/>
          <p14:tracePt t="61188" x="2419350" y="2901950"/>
          <p14:tracePt t="61205" x="2366963" y="2911475"/>
          <p14:tracePt t="61221" x="2322513" y="2928938"/>
          <p14:tracePt t="61238" x="2259013" y="2946400"/>
          <p14:tracePt t="61255" x="2214563" y="2955925"/>
          <p14:tracePt t="61272" x="2170113" y="2965450"/>
          <p14:tracePt t="61288" x="2108200" y="2973388"/>
          <p14:tracePt t="61305" x="2062163" y="2982913"/>
          <p14:tracePt t="61321" x="2044700" y="2990850"/>
          <p14:tracePt t="61338" x="2027238" y="3000375"/>
          <p14:tracePt t="61355" x="1990725" y="3017838"/>
          <p14:tracePt t="61372" x="1928813" y="3044825"/>
          <p14:tracePt t="61388" x="1857375" y="3081338"/>
          <p14:tracePt t="61405" x="1776413" y="3125788"/>
          <p14:tracePt t="61422" x="1724025" y="3152775"/>
          <p14:tracePt t="61438" x="1697038" y="3179763"/>
          <p14:tracePt t="61455" x="1670050" y="3214688"/>
          <p14:tracePt t="61472" x="1643063" y="3251200"/>
          <p14:tracePt t="61488" x="1608138" y="3313113"/>
          <p14:tracePt t="61505" x="1589088" y="3357563"/>
          <p14:tracePt t="61522" x="1589088" y="3384550"/>
          <p14:tracePt t="61538" x="1589088" y="3402013"/>
          <p14:tracePt t="61555" x="1589088" y="3411538"/>
          <p14:tracePt t="61572" x="1589088" y="3419475"/>
          <p14:tracePt t="61588" x="1589088" y="3429000"/>
          <p14:tracePt t="61605" x="1589088" y="3446463"/>
          <p14:tracePt t="61622" x="1589088" y="3455988"/>
          <p14:tracePt t="61638" x="1598613" y="3473450"/>
          <p14:tracePt t="61655" x="1616075" y="3500438"/>
          <p14:tracePt t="61672" x="1643063" y="3554413"/>
          <p14:tracePt t="61689" x="1660525" y="3571875"/>
          <p14:tracePt t="61705" x="1687513" y="3598863"/>
          <p14:tracePt t="61722" x="1704975" y="3608388"/>
          <p14:tracePt t="61738" x="1714500" y="3616325"/>
          <p14:tracePt t="61777" x="1724025" y="3616325"/>
          <p14:tracePt t="62257" x="1731963" y="3616325"/>
          <p14:tracePt t="62497" x="1731963" y="3608388"/>
          <p14:tracePt t="62728" x="0" y="0"/>
        </p14:tracePtLst>
        <p14:tracePtLst>
          <p14:tracePt t="71663" x="1724025" y="3205163"/>
          <p14:tracePt t="71704" x="1724025" y="3197225"/>
          <p14:tracePt t="71840" x="1724025" y="3187700"/>
          <p14:tracePt t="71848" x="1724025" y="3179763"/>
          <p14:tracePt t="71864" x="1731963" y="3179763"/>
          <p14:tracePt t="71873" x="1731963" y="3170238"/>
          <p14:tracePt t="72009" x="1741488" y="3170238"/>
          <p14:tracePt t="72016" x="1751013" y="3170238"/>
          <p14:tracePt t="72033" x="1758950" y="3170238"/>
          <p14:tracePt t="72048" x="1776413" y="3170238"/>
          <p14:tracePt t="72049" x="1795463" y="3170238"/>
          <p14:tracePt t="72065" x="1822450" y="3170238"/>
          <p14:tracePt t="72082" x="1839913" y="3170238"/>
          <p14:tracePt t="72098" x="1857375" y="3170238"/>
          <p14:tracePt t="72115" x="1874838" y="3170238"/>
          <p14:tracePt t="72132" x="1911350" y="3170238"/>
          <p14:tracePt t="72149" x="1928813" y="3179763"/>
          <p14:tracePt t="72165" x="1938338" y="3179763"/>
          <p14:tracePt t="72182" x="1965325" y="3179763"/>
          <p14:tracePt t="72199" x="1982788" y="3187700"/>
          <p14:tracePt t="72215" x="1990725" y="3187700"/>
          <p14:tracePt t="72232" x="2000250" y="3187700"/>
          <p14:tracePt t="72249" x="2017713" y="3187700"/>
          <p14:tracePt t="72265" x="2027238" y="3187700"/>
          <p14:tracePt t="72282" x="2054225" y="3187700"/>
          <p14:tracePt t="72299" x="2071688" y="3187700"/>
          <p14:tracePt t="72315" x="2098675" y="3187700"/>
          <p14:tracePt t="72332" x="2116138" y="3187700"/>
          <p14:tracePt t="72349" x="2133600" y="3197225"/>
          <p14:tracePt t="72365" x="2152650" y="3197225"/>
          <p14:tracePt t="72382" x="2170113" y="3197225"/>
          <p14:tracePt t="72399" x="2179638" y="3197225"/>
          <p14:tracePt t="72433" x="2187575" y="3197225"/>
          <p14:tracePt t="72465" x="2205038" y="3197225"/>
          <p14:tracePt t="72481" x="2214563" y="3197225"/>
          <p14:tracePt t="72497" x="2224088" y="3197225"/>
          <p14:tracePt t="72505" x="2232025" y="3197225"/>
          <p14:tracePt t="72506" x="2241550" y="3197225"/>
          <p14:tracePt t="72516" x="2259013" y="3197225"/>
          <p14:tracePt t="72532" x="2276475" y="3197225"/>
          <p14:tracePt t="72549" x="2303463" y="3197225"/>
          <p14:tracePt t="72566" x="2312988" y="3197225"/>
          <p14:tracePt t="72582" x="2322513" y="3197225"/>
          <p14:tracePt t="72599" x="2330450" y="3197225"/>
          <p14:tracePt t="72616" x="2357438" y="3197225"/>
          <p14:tracePt t="72632" x="2393950" y="3197225"/>
          <p14:tracePt t="72649" x="2455863" y="3197225"/>
          <p14:tracePt t="72666" x="2482850" y="3197225"/>
          <p14:tracePt t="72682" x="2509838" y="3187700"/>
          <p14:tracePt t="72699" x="2544763" y="3187700"/>
          <p14:tracePt t="72716" x="2581275" y="3187700"/>
          <p14:tracePt t="72732" x="2608263" y="3187700"/>
          <p14:tracePt t="72749" x="2633663" y="3187700"/>
          <p14:tracePt t="72766" x="2660650" y="3187700"/>
          <p14:tracePt t="72782" x="2679700" y="3187700"/>
          <p14:tracePt t="72799" x="2687638" y="3187700"/>
          <p14:tracePt t="72816" x="2697163" y="3187700"/>
          <p14:tracePt t="72833" x="2732088" y="3187700"/>
          <p14:tracePt t="72849" x="2751138" y="3187700"/>
          <p14:tracePt t="72866" x="2768600" y="3187700"/>
          <p14:tracePt t="72882" x="2786063" y="3187700"/>
          <p14:tracePt t="72899" x="2803525" y="3187700"/>
          <p14:tracePt t="72916" x="2822575" y="3187700"/>
          <p14:tracePt t="72933" x="2840038" y="3179763"/>
          <p14:tracePt t="72949" x="2867025" y="3179763"/>
          <p14:tracePt t="72993" x="2874963" y="3179763"/>
          <p14:tracePt t="73049" x="2884488" y="3179763"/>
          <p14:tracePt t="73065" x="2894013" y="3179763"/>
          <p14:tracePt t="73089" x="2901950" y="3179763"/>
          <p14:tracePt t="73097" x="2901950" y="3170238"/>
          <p14:tracePt t="73105" x="2911475" y="3170238"/>
          <p14:tracePt t="73116" x="2919413" y="3170238"/>
          <p14:tracePt t="73177" x="2928938" y="3170238"/>
          <p14:tracePt t="73185" x="2946400" y="3170238"/>
          <p14:tracePt t="73201" x="2965450" y="3170238"/>
          <p14:tracePt t="73210" x="2973388" y="3170238"/>
          <p14:tracePt t="73217" x="2973388" y="3160713"/>
          <p14:tracePt t="73218" x="2990850" y="3160713"/>
          <p14:tracePt t="73233" x="3009900" y="3160713"/>
          <p14:tracePt t="73249" x="3017838" y="3160713"/>
          <p14:tracePt t="73266" x="3027363" y="3160713"/>
          <p14:tracePt t="73283" x="3036888" y="3160713"/>
          <p14:tracePt t="73300" x="3044825" y="3160713"/>
          <p14:tracePt t="73316" x="3054350" y="3160713"/>
          <p14:tracePt t="73333" x="3081338" y="3160713"/>
          <p14:tracePt t="73350" x="3089275" y="3160713"/>
          <p14:tracePt t="73366" x="3108325" y="3160713"/>
          <p14:tracePt t="73383" x="3143250" y="3160713"/>
          <p14:tracePt t="73400" x="3170238" y="3160713"/>
          <p14:tracePt t="73416" x="3197225" y="3160713"/>
          <p14:tracePt t="73433" x="3205163" y="3160713"/>
          <p14:tracePt t="73450" x="3232150" y="3160713"/>
          <p14:tracePt t="73466" x="3251200" y="3160713"/>
          <p14:tracePt t="73483" x="3268663" y="3160713"/>
          <p14:tracePt t="73500" x="3276600" y="3160713"/>
          <p14:tracePt t="73516" x="3295650" y="3160713"/>
          <p14:tracePt t="73533" x="3322638" y="3160713"/>
          <p14:tracePt t="73550" x="3357563" y="3160713"/>
          <p14:tracePt t="73567" x="3384550" y="3160713"/>
          <p14:tracePt t="73583" x="3429000" y="3160713"/>
          <p14:tracePt t="73600" x="3455988" y="3160713"/>
          <p14:tracePt t="73617" x="3500438" y="3160713"/>
          <p14:tracePt t="73633" x="3517900" y="3160713"/>
          <p14:tracePt t="73650" x="3544888" y="3160713"/>
          <p14:tracePt t="73666" x="3571875" y="3160713"/>
          <p14:tracePt t="73683" x="3616325" y="3152775"/>
          <p14:tracePt t="73700" x="3652838" y="3152775"/>
          <p14:tracePt t="73717" x="3697288" y="3152775"/>
          <p14:tracePt t="73733" x="3741738" y="3152775"/>
          <p14:tracePt t="73750" x="3768725" y="3152775"/>
          <p14:tracePt t="73767" x="3813175" y="3143250"/>
          <p14:tracePt t="73783" x="3857625" y="3133725"/>
          <p14:tracePt t="73800" x="3884613" y="3133725"/>
          <p14:tracePt t="73817" x="3919538" y="3125788"/>
          <p14:tracePt t="73833" x="3938588" y="3125788"/>
          <p14:tracePt t="73873" x="3946525" y="3125788"/>
          <p14:tracePt t="73881" x="3956050" y="3125788"/>
          <p14:tracePt t="73883" x="3973513" y="3125788"/>
          <p14:tracePt t="73900" x="4010025" y="3125788"/>
          <p14:tracePt t="73917" x="4044950" y="3125788"/>
          <p14:tracePt t="73933" x="4071938" y="3125788"/>
          <p14:tracePt t="73950" x="4098925" y="3116263"/>
          <p14:tracePt t="73967" x="4108450" y="3116263"/>
          <p14:tracePt t="74017" x="4116388" y="3116263"/>
          <p14:tracePt t="74033" x="4125913" y="3116263"/>
          <p14:tracePt t="74041" x="4133850" y="3116263"/>
          <p14:tracePt t="74049" x="4143375" y="3108325"/>
          <p14:tracePt t="74059" x="4160838" y="3108325"/>
          <p14:tracePt t="74067" x="4179888" y="3098800"/>
          <p14:tracePt t="74083" x="4197350" y="3098800"/>
          <p14:tracePt t="74100" x="4205288" y="3089275"/>
          <p14:tracePt t="74117" x="4232275" y="3081338"/>
          <p14:tracePt t="74134" x="4251325" y="3071813"/>
          <p14:tracePt t="74150" x="4276725" y="3062288"/>
          <p14:tracePt t="74167" x="4286250" y="3054350"/>
          <p14:tracePt t="74184" x="4303713" y="3044825"/>
          <p14:tracePt t="74200" x="4340225" y="3044825"/>
          <p14:tracePt t="74217" x="4375150" y="3036888"/>
          <p14:tracePt t="74234" x="4402138" y="3036888"/>
          <p14:tracePt t="74250" x="4429125" y="3036888"/>
          <p14:tracePt t="74267" x="4446588" y="3036888"/>
          <p14:tracePt t="74284" x="4456113" y="3027363"/>
          <p14:tracePt t="74300" x="4465638" y="3027363"/>
          <p14:tracePt t="74317" x="4465638" y="3017838"/>
          <p14:tracePt t="74334" x="4483100" y="3017838"/>
          <p14:tracePt t="74351" x="4491038" y="3017838"/>
          <p14:tracePt t="74367" x="4500563" y="3017838"/>
          <p14:tracePt t="74384" x="4510088" y="3009900"/>
          <p14:tracePt t="74400" x="4537075" y="2990850"/>
          <p14:tracePt t="74417" x="4554538" y="2990850"/>
          <p14:tracePt t="74434" x="4562475" y="2982913"/>
          <p14:tracePt t="74451" x="4581525" y="2982913"/>
          <p14:tracePt t="74467" x="4589463" y="2973388"/>
          <p14:tracePt t="74484" x="4608513" y="2955925"/>
          <p14:tracePt t="74501" x="4633913" y="2946400"/>
          <p14:tracePt t="74517" x="4643438" y="2938463"/>
          <p14:tracePt t="74534" x="4660900" y="2928938"/>
          <p14:tracePt t="74551" x="4670425" y="2919413"/>
          <p14:tracePt t="74567" x="4687888" y="2919413"/>
          <p14:tracePt t="74584" x="4697413" y="2901950"/>
          <p14:tracePt t="74601" x="4714875" y="2901950"/>
          <p14:tracePt t="74617" x="4732338" y="2874963"/>
          <p14:tracePt t="74634" x="4741863" y="2867025"/>
          <p14:tracePt t="74651" x="4768850" y="2857500"/>
          <p14:tracePt t="74667" x="4795838" y="2847975"/>
          <p14:tracePt t="74684" x="4822825" y="2830513"/>
          <p14:tracePt t="74701" x="4840288" y="2830513"/>
          <p14:tracePt t="74717" x="4857750" y="2813050"/>
          <p14:tracePt t="74734" x="4875213" y="2813050"/>
          <p14:tracePt t="74751" x="4894263" y="2795588"/>
          <p14:tracePt t="74768" x="4911725" y="2795588"/>
          <p14:tracePt t="74784" x="4929188" y="2786063"/>
          <p14:tracePt t="74801" x="4965700" y="2768600"/>
          <p14:tracePt t="74817" x="4991100" y="2751138"/>
          <p14:tracePt t="74834" x="5010150" y="2741613"/>
          <p14:tracePt t="74851" x="5045075" y="2732088"/>
          <p14:tracePt t="74868" x="5062538" y="2714625"/>
          <p14:tracePt t="74884" x="5081588" y="2705100"/>
          <p14:tracePt t="74901" x="5099050" y="2697163"/>
          <p14:tracePt t="74918" x="5133975" y="2679700"/>
          <p14:tracePt t="74934" x="5160963" y="2670175"/>
          <p14:tracePt t="74951" x="5187950" y="2660650"/>
          <p14:tracePt t="74968" x="5214938" y="2652713"/>
          <p14:tracePt t="74984" x="5232400" y="2652713"/>
          <p14:tracePt t="75001" x="5251450" y="2643188"/>
          <p14:tracePt t="75018" x="5259388" y="2643188"/>
          <p14:tracePt t="75034" x="5276850" y="2625725"/>
          <p14:tracePt t="75051" x="5286375" y="2625725"/>
          <p14:tracePt t="75068" x="5330825" y="2608263"/>
          <p14:tracePt t="75084" x="5357813" y="2589213"/>
          <p14:tracePt t="75101" x="5394325" y="2581275"/>
          <p14:tracePt t="75118" x="5419725" y="2571750"/>
          <p14:tracePt t="75134" x="5429250" y="2562225"/>
          <p14:tracePt t="75151" x="5473700" y="2544763"/>
          <p14:tracePt t="75168" x="5500688" y="2544763"/>
          <p14:tracePt t="75184" x="5537200" y="2527300"/>
          <p14:tracePt t="75265" x="5545138" y="2527300"/>
          <p14:tracePt t="75273" x="5554663" y="2527300"/>
          <p14:tracePt t="75281" x="5562600" y="2527300"/>
          <p14:tracePt t="75289" x="5599113" y="2527300"/>
          <p14:tracePt t="75301" x="5643563" y="2527300"/>
          <p14:tracePt t="75318" x="5688013" y="2527300"/>
          <p14:tracePt t="75335" x="5715000" y="2536825"/>
          <p14:tracePt t="75352" x="5741988" y="2562225"/>
          <p14:tracePt t="75368" x="5768975" y="2581275"/>
          <p14:tracePt t="75385" x="5830888" y="2608263"/>
          <p14:tracePt t="75402" x="5875338" y="2616200"/>
          <p14:tracePt t="75418" x="5938838" y="2633663"/>
          <p14:tracePt t="75435" x="5965825" y="2643188"/>
          <p14:tracePt t="75451" x="5991225" y="2652713"/>
          <p14:tracePt t="75468" x="6010275" y="2670175"/>
          <p14:tracePt t="75485" x="6037263" y="2679700"/>
          <p14:tracePt t="75501" x="6072188" y="2697163"/>
          <p14:tracePt t="75518" x="6180138" y="2724150"/>
          <p14:tracePt t="75535" x="6296025" y="2768600"/>
          <p14:tracePt t="75552" x="6402388" y="2813050"/>
          <p14:tracePt t="75568" x="6537325" y="2867025"/>
          <p14:tracePt t="75585" x="6581775" y="2884488"/>
          <p14:tracePt t="75602" x="6634163" y="2901950"/>
          <p14:tracePt t="75618" x="6688138" y="2919413"/>
          <p14:tracePt t="75635" x="6751638" y="2955925"/>
          <p14:tracePt t="75652" x="6813550" y="2982913"/>
          <p14:tracePt t="75668" x="6848475" y="3009900"/>
          <p14:tracePt t="75685" x="6875463" y="3036888"/>
          <p14:tracePt t="75702" x="6919913" y="3044825"/>
          <p14:tracePt t="75718" x="6956425" y="3071813"/>
          <p14:tracePt t="75735" x="6973888" y="3081338"/>
          <p14:tracePt t="75752" x="6991350" y="3081338"/>
          <p14:tracePt t="75841" x="6991350" y="3089275"/>
          <p14:tracePt t="75913" x="6991350" y="3098800"/>
          <p14:tracePt t="75919" x="6991350" y="3116263"/>
          <p14:tracePt t="75937" x="6973888" y="3125788"/>
          <p14:tracePt t="75938" x="6973888" y="3133725"/>
          <p14:tracePt t="75952" x="6946900" y="3187700"/>
          <p14:tracePt t="75969" x="6938963" y="3205163"/>
          <p14:tracePt t="75985" x="6919913" y="3232150"/>
          <p14:tracePt t="76002" x="6919913" y="3259138"/>
          <p14:tracePt t="76019" x="6919913" y="3286125"/>
          <p14:tracePt t="76035" x="6919913" y="3313113"/>
          <p14:tracePt t="76052" x="6902450" y="3348038"/>
          <p14:tracePt t="76069" x="6894513" y="3384550"/>
          <p14:tracePt t="76085" x="6867525" y="3438525"/>
          <p14:tracePt t="76102" x="6840538" y="3490913"/>
          <p14:tracePt t="76119" x="6804025" y="3562350"/>
          <p14:tracePt t="76135" x="6751638" y="3625850"/>
          <p14:tracePt t="76152" x="6705600" y="3670300"/>
          <p14:tracePt t="76152" x="6670675" y="3687763"/>
          <p14:tracePt t="76169" x="6643688" y="3714750"/>
          <p14:tracePt t="76185" x="6599238" y="3741738"/>
          <p14:tracePt t="76202" x="6537325" y="3786188"/>
          <p14:tracePt t="76219" x="6491288" y="3822700"/>
          <p14:tracePt t="76235" x="6402388" y="3857625"/>
          <p14:tracePt t="76252" x="6286500" y="3911600"/>
          <p14:tracePt t="76269" x="6126163" y="3973513"/>
          <p14:tracePt t="76286" x="5973763" y="4037013"/>
          <p14:tracePt t="76302" x="5857875" y="4081463"/>
          <p14:tracePt t="76319" x="5741988" y="4125913"/>
          <p14:tracePt t="76335" x="5661025" y="4152900"/>
          <p14:tracePt t="76352" x="5510213" y="4160838"/>
          <p14:tracePt t="76369" x="5348288" y="4160838"/>
          <p14:tracePt t="76386" x="5187950" y="4170363"/>
          <p14:tracePt t="76402" x="5000625" y="4179888"/>
          <p14:tracePt t="76419" x="4786313" y="4179888"/>
          <p14:tracePt t="76436" x="4581525" y="4179888"/>
          <p14:tracePt t="76452" x="4375150" y="4179888"/>
          <p14:tracePt t="76469" x="4133850" y="4179888"/>
          <p14:tracePt t="76486" x="3902075" y="4170363"/>
          <p14:tracePt t="76502" x="3679825" y="4160838"/>
          <p14:tracePt t="76519" x="3438525" y="4152900"/>
          <p14:tracePt t="76536" x="3241675" y="4133850"/>
          <p14:tracePt t="76552" x="3027363" y="4089400"/>
          <p14:tracePt t="76569" x="2955925" y="4062413"/>
          <p14:tracePt t="76586" x="2911475" y="4037013"/>
          <p14:tracePt t="76603" x="2840038" y="4017963"/>
          <p14:tracePt t="76619" x="2724150" y="4000500"/>
          <p14:tracePt t="76636" x="2581275" y="3983038"/>
          <p14:tracePt t="76652" x="2401888" y="3965575"/>
          <p14:tracePt t="76669" x="2268538" y="3929063"/>
          <p14:tracePt t="76686" x="2170113" y="3894138"/>
          <p14:tracePt t="76703" x="2133600" y="3867150"/>
          <p14:tracePt t="76719" x="2108200" y="3848100"/>
          <p14:tracePt t="76736" x="2071688" y="3840163"/>
          <p14:tracePt t="76753" x="2000250" y="3813175"/>
          <p14:tracePt t="76769" x="1973263" y="3803650"/>
          <p14:tracePt t="76786" x="1965325" y="3795713"/>
          <p14:tracePt t="76803" x="1965325" y="3786188"/>
          <p14:tracePt t="76819" x="1955800" y="3786188"/>
          <p14:tracePt t="76836" x="1946275" y="3786188"/>
          <p14:tracePt t="76853" x="1938338" y="3776663"/>
          <p14:tracePt t="76869" x="1928813" y="3776663"/>
          <p14:tracePt t="76886" x="1919288" y="3768725"/>
          <p14:tracePt t="76903" x="1901825" y="3768725"/>
          <p14:tracePt t="76945" x="1893888" y="3768725"/>
          <p14:tracePt t="76977" x="1884363" y="3768725"/>
          <p14:tracePt t="76985" x="1874838" y="3768725"/>
          <p14:tracePt t="76993" x="1866900" y="3768725"/>
          <p14:tracePt t="76993" x="1839913" y="3768725"/>
          <p14:tracePt t="77003" x="1822450" y="3776663"/>
          <p14:tracePt t="77019" x="1803400" y="3776663"/>
          <p14:tracePt t="77036" x="1795463" y="3776663"/>
          <p14:tracePt t="77053" x="1795463" y="3786188"/>
          <p14:tracePt t="77069" x="1785938" y="3786188"/>
          <p14:tracePt t="77086" x="1776413" y="3803650"/>
          <p14:tracePt t="77103" x="1758950" y="3803650"/>
          <p14:tracePt t="77119" x="1741488" y="3822700"/>
          <p14:tracePt t="77136" x="1731963" y="3830638"/>
          <p14:tracePt t="78750" x="0" y="0"/>
        </p14:tracePtLst>
        <p14:tracePtLst>
          <p14:tracePt t="84343" x="1116013" y="2724150"/>
          <p14:tracePt t="84351" x="1116013" y="2714625"/>
          <p14:tracePt t="84359" x="1108075" y="2714625"/>
          <p14:tracePt t="84367" x="1108075" y="2705100"/>
          <p14:tracePt t="84383" x="1098550" y="2687638"/>
          <p14:tracePt t="84399" x="1089025" y="2679700"/>
          <p14:tracePt t="84415" x="1071563" y="2670175"/>
          <p14:tracePt t="84425" x="1054100" y="2660650"/>
          <p14:tracePt t="84442" x="1036638" y="2643188"/>
          <p14:tracePt t="84458" x="982663" y="2625725"/>
          <p14:tracePt t="84475" x="938213" y="2598738"/>
          <p14:tracePt t="84492" x="893763" y="2581275"/>
          <p14:tracePt t="84508" x="847725" y="2571750"/>
          <p14:tracePt t="84525" x="839788" y="2562225"/>
          <p14:tracePt t="84542" x="822325" y="2562225"/>
          <p14:tracePt t="84558" x="803275" y="2554288"/>
          <p14:tracePt t="84575" x="795338" y="2554288"/>
          <p14:tracePt t="84592" x="776288" y="2554288"/>
          <p14:tracePt t="84608" x="731838" y="2554288"/>
          <p14:tracePt t="84625" x="687388" y="2554288"/>
          <p14:tracePt t="84642" x="652463" y="2554288"/>
          <p14:tracePt t="84658" x="633413" y="2562225"/>
          <p14:tracePt t="84675" x="625475" y="2562225"/>
          <p14:tracePt t="84711" x="615950" y="2562225"/>
          <p14:tracePt t="84712" x="608013" y="2571750"/>
          <p14:tracePt t="84725" x="588963" y="2589213"/>
          <p14:tracePt t="84742" x="561975" y="2608263"/>
          <p14:tracePt t="84758" x="509588" y="2660650"/>
          <p14:tracePt t="84775" x="490538" y="2679700"/>
          <p14:tracePt t="84792" x="473075" y="2697163"/>
          <p14:tracePt t="84809" x="465138" y="2705100"/>
          <p14:tracePt t="84825" x="446088" y="2741613"/>
          <p14:tracePt t="84842" x="438150" y="2759075"/>
          <p14:tracePt t="84859" x="419100" y="2795588"/>
          <p14:tracePt t="84875" x="401638" y="2840038"/>
          <p14:tracePt t="84892" x="393700" y="2874963"/>
          <p14:tracePt t="84909" x="374650" y="2919413"/>
          <p14:tracePt t="84925" x="357188" y="2965450"/>
          <p14:tracePt t="84942" x="357188" y="3009900"/>
          <p14:tracePt t="84959" x="347663" y="3071813"/>
          <p14:tracePt t="84975" x="347663" y="3133725"/>
          <p14:tracePt t="84992" x="366713" y="3205163"/>
          <p14:tracePt t="85009" x="393700" y="3268663"/>
          <p14:tracePt t="85026" x="419100" y="3340100"/>
          <p14:tracePt t="85042" x="455613" y="3402013"/>
          <p14:tracePt t="85059" x="490538" y="3446463"/>
          <p14:tracePt t="85075" x="517525" y="3500438"/>
          <p14:tracePt t="85092" x="544513" y="3527425"/>
          <p14:tracePt t="85109" x="581025" y="3571875"/>
          <p14:tracePt t="85126" x="615950" y="3608388"/>
          <p14:tracePt t="85142" x="633413" y="3616325"/>
          <p14:tracePt t="85159" x="669925" y="3652838"/>
          <p14:tracePt t="85176" x="704850" y="3670300"/>
          <p14:tracePt t="85192" x="731838" y="3687763"/>
          <p14:tracePt t="85209" x="741363" y="3687763"/>
          <p14:tracePt t="85226" x="776288" y="3687763"/>
          <p14:tracePt t="85242" x="812800" y="3697288"/>
          <p14:tracePt t="85259" x="866775" y="3705225"/>
          <p14:tracePt t="85276" x="919163" y="3714750"/>
          <p14:tracePt t="85292" x="946150" y="3714750"/>
          <p14:tracePt t="85309" x="982663" y="3714750"/>
          <p14:tracePt t="85326" x="1009650" y="3714750"/>
          <p14:tracePt t="85343" x="1062038" y="3714750"/>
          <p14:tracePt t="85359" x="1160463" y="3687763"/>
          <p14:tracePt t="85376" x="1231900" y="3660775"/>
          <p14:tracePt t="85392" x="1295400" y="3643313"/>
          <p14:tracePt t="85409" x="1322388" y="3633788"/>
          <p14:tracePt t="85426" x="1366838" y="3625850"/>
          <p14:tracePt t="85443" x="1393825" y="3598863"/>
          <p14:tracePt t="85459" x="1446213" y="3562350"/>
          <p14:tracePt t="85476" x="1500188" y="3527425"/>
          <p14:tracePt t="85493" x="1571625" y="3473450"/>
          <p14:tracePt t="85509" x="1608138" y="3429000"/>
          <p14:tracePt t="85526" x="1643063" y="3384550"/>
          <p14:tracePt t="85543" x="1679575" y="3330575"/>
          <p14:tracePt t="85559" x="1687513" y="3303588"/>
          <p14:tracePt t="85576" x="1697038" y="3286125"/>
          <p14:tracePt t="85593" x="1714500" y="3251200"/>
          <p14:tracePt t="85609" x="1714500" y="3224213"/>
          <p14:tracePt t="85626" x="1724025" y="3187700"/>
          <p14:tracePt t="85643" x="1724025" y="3143250"/>
          <p14:tracePt t="85659" x="1724025" y="3098800"/>
          <p14:tracePt t="85676" x="1724025" y="3054350"/>
          <p14:tracePt t="85693" x="1724025" y="3000375"/>
          <p14:tracePt t="85709" x="1724025" y="2955925"/>
          <p14:tracePt t="85726" x="1714500" y="2911475"/>
          <p14:tracePt t="85743" x="1679575" y="2847975"/>
          <p14:tracePt t="85760" x="1660525" y="2813050"/>
          <p14:tracePt t="85776" x="1633538" y="2786063"/>
          <p14:tracePt t="85793" x="1616075" y="2759075"/>
          <p14:tracePt t="85809" x="1581150" y="2724150"/>
          <p14:tracePt t="85826" x="1562100" y="2705100"/>
          <p14:tracePt t="85843" x="1527175" y="2679700"/>
          <p14:tracePt t="85859" x="1490663" y="2660650"/>
          <p14:tracePt t="85876" x="1446213" y="2643188"/>
          <p14:tracePt t="85893" x="1419225" y="2616200"/>
          <p14:tracePt t="85910" x="1384300" y="2616200"/>
          <p14:tracePt t="85926" x="1357313" y="2598738"/>
          <p14:tracePt t="85926" x="1339850" y="2598738"/>
          <p14:tracePt t="85943" x="1312863" y="2589213"/>
          <p14:tracePt t="85960" x="1268413" y="2589213"/>
          <p14:tracePt t="85976" x="1223963" y="2589213"/>
          <p14:tracePt t="85993" x="1179513" y="2589213"/>
          <p14:tracePt t="86010" x="1133475" y="2581275"/>
          <p14:tracePt t="86026" x="1089025" y="2581275"/>
          <p14:tracePt t="86043" x="1054100" y="2581275"/>
          <p14:tracePt t="86060" x="1017588" y="2581275"/>
          <p14:tracePt t="86076" x="1000125" y="2581275"/>
          <p14:tracePt t="86093" x="973138" y="2581275"/>
          <p14:tracePt t="86110" x="938213" y="2581275"/>
          <p14:tracePt t="86126" x="866775" y="2589213"/>
          <p14:tracePt t="86143" x="830263" y="2608263"/>
          <p14:tracePt t="86160" x="785813" y="2616200"/>
          <p14:tracePt t="86176" x="750888" y="2633663"/>
          <p14:tracePt t="86193" x="723900" y="2633663"/>
          <p14:tracePt t="86210" x="696913" y="2660650"/>
          <p14:tracePt t="86226" x="669925" y="2660650"/>
          <p14:tracePt t="86243" x="652463" y="2670175"/>
          <p14:tracePt t="86260" x="633413" y="2679700"/>
          <p14:tracePt t="86276" x="615950" y="2687638"/>
          <p14:tracePt t="86293" x="598488" y="2705100"/>
          <p14:tracePt t="86310" x="571500" y="2714625"/>
          <p14:tracePt t="86327" x="554038" y="2751138"/>
          <p14:tracePt t="86343" x="527050" y="2768600"/>
          <p14:tracePt t="86360" x="509588" y="2795588"/>
          <p14:tracePt t="86377" x="473075" y="2840038"/>
          <p14:tracePt t="86393" x="455613" y="2894013"/>
          <p14:tracePt t="86410" x="438150" y="2919413"/>
          <p14:tracePt t="86427" x="428625" y="2973388"/>
          <p14:tracePt t="86443" x="428625" y="3000375"/>
          <p14:tracePt t="86460" x="419100" y="3044825"/>
          <p14:tracePt t="86477" x="419100" y="3081338"/>
          <p14:tracePt t="86493" x="419100" y="3108325"/>
          <p14:tracePt t="86510" x="419100" y="3143250"/>
          <p14:tracePt t="86527" x="419100" y="3179763"/>
          <p14:tracePt t="86544" x="419100" y="3214688"/>
          <p14:tracePt t="86560" x="428625" y="3259138"/>
          <p14:tracePt t="86577" x="438150" y="3313113"/>
          <p14:tracePt t="86593" x="446088" y="3357563"/>
          <p14:tracePt t="86610" x="482600" y="3411538"/>
          <p14:tracePt t="86627" x="509588" y="3473450"/>
          <p14:tracePt t="86643" x="527050" y="3509963"/>
          <p14:tracePt t="86660" x="554038" y="3544888"/>
          <p14:tracePt t="86676" x="571500" y="3589338"/>
          <p14:tracePt t="86693" x="598488" y="3616325"/>
          <p14:tracePt t="86710" x="615950" y="3633788"/>
          <p14:tracePt t="86726" x="642938" y="3679825"/>
          <p14:tracePt t="86743" x="696913" y="3705225"/>
          <p14:tracePt t="86759" x="731838" y="3714750"/>
          <p14:tracePt t="86776" x="768350" y="3732213"/>
          <p14:tracePt t="86793" x="812800" y="3741738"/>
          <p14:tracePt t="86809" x="866775" y="3751263"/>
          <p14:tracePt t="86826" x="901700" y="3759200"/>
          <p14:tracePt t="86843" x="938213" y="3768725"/>
          <p14:tracePt t="86859" x="982663" y="3768725"/>
          <p14:tracePt t="86876" x="1036638" y="3768725"/>
          <p14:tracePt t="86893" x="1098550" y="3768725"/>
          <p14:tracePt t="86909" x="1196975" y="3768725"/>
          <p14:tracePt t="86926" x="1258888" y="3741738"/>
          <p14:tracePt t="86943" x="1322388" y="3714750"/>
          <p14:tracePt t="86960" x="1384300" y="3679825"/>
          <p14:tracePt t="86976" x="1428750" y="3643313"/>
          <p14:tracePt t="86993" x="1482725" y="3589338"/>
          <p14:tracePt t="87010" x="1527175" y="3536950"/>
          <p14:tracePt t="87026" x="1571625" y="3490913"/>
          <p14:tracePt t="87043" x="1598613" y="3429000"/>
          <p14:tracePt t="87060" x="1608138" y="3367088"/>
          <p14:tracePt t="87076" x="1608138" y="3313113"/>
          <p14:tracePt t="87093" x="1616075" y="3259138"/>
          <p14:tracePt t="87110" x="1616075" y="3179763"/>
          <p14:tracePt t="87126" x="1616075" y="3133725"/>
          <p14:tracePt t="87143" x="1608138" y="3089275"/>
          <p14:tracePt t="87160" x="1589088" y="3027363"/>
          <p14:tracePt t="87176" x="1554163" y="2973388"/>
          <p14:tracePt t="87193" x="1500188" y="2884488"/>
          <p14:tracePt t="87210" x="1446213" y="2795588"/>
          <p14:tracePt t="87226" x="1411288" y="2751138"/>
          <p14:tracePt t="87243" x="1374775" y="2714625"/>
          <p14:tracePt t="87260" x="1330325" y="2679700"/>
          <p14:tracePt t="87276" x="1285875" y="2652713"/>
          <p14:tracePt t="87293" x="1241425" y="2625725"/>
          <p14:tracePt t="87310" x="1187450" y="2616200"/>
          <p14:tracePt t="87326" x="1133475" y="2616200"/>
          <p14:tracePt t="87343" x="1089025" y="2616200"/>
          <p14:tracePt t="87360" x="1027113" y="2616200"/>
          <p14:tracePt t="87377" x="965200" y="2616200"/>
          <p14:tracePt t="87393" x="919163" y="2616200"/>
          <p14:tracePt t="87410" x="884238" y="2616200"/>
          <p14:tracePt t="87426" x="857250" y="2625725"/>
          <p14:tracePt t="87443" x="830263" y="2643188"/>
          <p14:tracePt t="87460" x="812800" y="2652713"/>
          <p14:tracePt t="87476" x="768350" y="2679700"/>
          <p14:tracePt t="87493" x="731838" y="2705100"/>
          <p14:tracePt t="87510" x="660400" y="2751138"/>
          <p14:tracePt t="87527" x="633413" y="2768600"/>
          <p14:tracePt t="87543" x="615950" y="2776538"/>
          <p14:tracePt t="87560" x="608013" y="2786063"/>
          <p14:tracePt t="87577" x="608013" y="2795588"/>
          <p14:tracePt t="87593" x="588963" y="2795588"/>
          <p14:tracePt t="87610" x="581025" y="2813050"/>
          <p14:tracePt t="87627" x="571500" y="2822575"/>
          <p14:tracePt t="87643" x="554038" y="2857500"/>
          <p14:tracePt t="87660" x="527050" y="2894013"/>
          <p14:tracePt t="87677" x="500063" y="2938463"/>
          <p14:tracePt t="87693" x="473075" y="3009900"/>
          <p14:tracePt t="87710" x="465138" y="3062288"/>
          <p14:tracePt t="87727" x="455613" y="3116263"/>
          <p14:tracePt t="87743" x="455613" y="3160713"/>
          <p14:tracePt t="87760" x="455613" y="3214688"/>
          <p14:tracePt t="87777" x="465138" y="3251200"/>
          <p14:tracePt t="87793" x="482600" y="3313113"/>
          <p14:tracePt t="87810" x="500063" y="3367088"/>
          <p14:tracePt t="87827" x="544513" y="3455988"/>
          <p14:tracePt t="87844" x="581025" y="3527425"/>
          <p14:tracePt t="87860" x="615950" y="3581400"/>
          <p14:tracePt t="87877" x="642938" y="3633788"/>
          <p14:tracePt t="87894" x="696913" y="3697288"/>
          <p14:tracePt t="87910" x="723900" y="3714750"/>
          <p14:tracePt t="87927" x="750888" y="3732213"/>
          <p14:tracePt t="87944" x="785813" y="3751263"/>
          <p14:tracePt t="87960" x="812800" y="3759200"/>
          <p14:tracePt t="87977" x="857250" y="3759200"/>
          <p14:tracePt t="87994" x="884238" y="3759200"/>
          <p14:tracePt t="88010" x="928688" y="3751263"/>
          <p14:tracePt t="88027" x="965200" y="3741738"/>
          <p14:tracePt t="88044" x="1009650" y="3714750"/>
          <p14:tracePt t="88060" x="1054100" y="3687763"/>
          <p14:tracePt t="88077" x="1098550" y="3679825"/>
          <p14:tracePt t="88077" x="1116013" y="3660775"/>
          <p14:tracePt t="88094" x="1143000" y="3633788"/>
          <p14:tracePt t="88110" x="1169988" y="3616325"/>
          <p14:tracePt t="88127" x="1187450" y="3598863"/>
          <p14:tracePt t="88144" x="1204913" y="3571875"/>
          <p14:tracePt t="88161" x="1223963" y="3562350"/>
          <p14:tracePt t="88177" x="1231900" y="3544888"/>
          <p14:tracePt t="88194" x="1241425" y="3517900"/>
          <p14:tracePt t="88210" x="1258888" y="3500438"/>
          <p14:tracePt t="88227" x="1276350" y="3455988"/>
          <p14:tracePt t="88244" x="1285875" y="3419475"/>
          <p14:tracePt t="88261" x="1285875" y="3375025"/>
          <p14:tracePt t="88277" x="1295400" y="3322638"/>
          <p14:tracePt t="88294" x="1303338" y="3259138"/>
          <p14:tracePt t="88311" x="1303338" y="3170238"/>
          <p14:tracePt t="88327" x="1295400" y="3081338"/>
          <p14:tracePt t="88344" x="1268413" y="2990850"/>
          <p14:tracePt t="88361" x="1241425" y="2911475"/>
          <p14:tracePt t="88377" x="1204913" y="2857500"/>
          <p14:tracePt t="88394" x="1179513" y="2813050"/>
          <p14:tracePt t="88411" x="1160463" y="2795588"/>
          <p14:tracePt t="88427" x="1143000" y="2786063"/>
          <p14:tracePt t="88444" x="1133475" y="2776538"/>
          <p14:tracePt t="88461" x="1098550" y="2759075"/>
          <p14:tracePt t="88477" x="1027113" y="2724150"/>
          <p14:tracePt t="88494" x="965200" y="2697163"/>
          <p14:tracePt t="88511" x="901700" y="2687638"/>
          <p14:tracePt t="88528" x="847725" y="2670175"/>
          <p14:tracePt t="88544" x="812800" y="2670175"/>
          <p14:tracePt t="88561" x="758825" y="2670175"/>
          <p14:tracePt t="88578" x="687388" y="2679700"/>
          <p14:tracePt t="88594" x="615950" y="2714625"/>
          <p14:tracePt t="88611" x="517525" y="2768600"/>
          <p14:tracePt t="88627" x="419100" y="2822575"/>
          <p14:tracePt t="88644" x="312738" y="2884488"/>
          <p14:tracePt t="88661" x="241300" y="2965450"/>
          <p14:tracePt t="88678" x="179388" y="3054350"/>
          <p14:tracePt t="88694" x="160338" y="3116263"/>
          <p14:tracePt t="88711" x="152400" y="3160713"/>
          <p14:tracePt t="88728" x="142875" y="3232150"/>
          <p14:tracePt t="88744" x="142875" y="3295650"/>
          <p14:tracePt t="88761" x="160338" y="3384550"/>
          <p14:tracePt t="88778" x="204788" y="3490913"/>
          <p14:tracePt t="88794" x="268288" y="3608388"/>
          <p14:tracePt t="88811" x="339725" y="3724275"/>
          <p14:tracePt t="88828" x="438150" y="3857625"/>
          <p14:tracePt t="88844" x="536575" y="4000500"/>
          <p14:tracePt t="88861" x="633413" y="4098925"/>
          <p14:tracePt t="88878" x="812800" y="4224338"/>
          <p14:tracePt t="88895" x="946150" y="4268788"/>
          <p14:tracePt t="88911" x="1044575" y="4286250"/>
          <p14:tracePt t="88928" x="1143000" y="4286250"/>
          <p14:tracePt t="88944" x="1250950" y="4286250"/>
          <p14:tracePt t="88961" x="1357313" y="4259263"/>
          <p14:tracePt t="88978" x="1465263" y="4232275"/>
          <p14:tracePt t="88995" x="1536700" y="4205288"/>
          <p14:tracePt t="89011" x="1589088" y="4179888"/>
          <p14:tracePt t="89028" x="1643063" y="4143375"/>
          <p14:tracePt t="89045" x="1697038" y="4062413"/>
          <p14:tracePt t="89061" x="1751013" y="3894138"/>
          <p14:tracePt t="89078" x="1785938" y="3786188"/>
          <p14:tracePt t="89095" x="1812925" y="3679825"/>
          <p14:tracePt t="89111" x="1830388" y="3581400"/>
          <p14:tracePt t="89128" x="1830388" y="3500438"/>
          <p14:tracePt t="89145" x="1812925" y="3411538"/>
          <p14:tracePt t="89161" x="1731963" y="3286125"/>
          <p14:tracePt t="89178" x="1687513" y="3205163"/>
          <p14:tracePt t="89195" x="1643063" y="3108325"/>
          <p14:tracePt t="89211" x="1589088" y="3044825"/>
          <p14:tracePt t="89228" x="1544638" y="2990850"/>
          <p14:tracePt t="89245" x="1517650" y="2946400"/>
          <p14:tracePt t="89261" x="1482725" y="2894013"/>
          <p14:tracePt t="89278" x="1455738" y="2867025"/>
          <p14:tracePt t="89295" x="1419225" y="2840038"/>
          <p14:tracePt t="89311" x="1366838" y="2803525"/>
          <p14:tracePt t="89328" x="1322388" y="2776538"/>
          <p14:tracePt t="89345" x="1303338" y="2751138"/>
          <p14:tracePt t="89361" x="1268413" y="2732088"/>
          <p14:tracePt t="89378" x="1258888" y="2724150"/>
          <p14:tracePt t="89395" x="1223963" y="2705100"/>
          <p14:tracePt t="89412" x="1196975" y="2705100"/>
          <p14:tracePt t="89428" x="1152525" y="2705100"/>
          <p14:tracePt t="89445" x="1089025" y="2714625"/>
          <p14:tracePt t="89462" x="874713" y="2732088"/>
          <p14:tracePt t="89478" x="785813" y="2768600"/>
          <p14:tracePt t="89496" x="714375" y="2795588"/>
          <p14:tracePt t="89513" x="660400" y="2822575"/>
          <p14:tracePt t="89529" x="633413" y="2830513"/>
          <p14:tracePt t="89546" x="615950" y="2840038"/>
          <p14:tracePt t="89563" x="598488" y="2857500"/>
          <p14:tracePt t="89579" x="581025" y="2867025"/>
          <p14:tracePt t="89596" x="561975" y="2894013"/>
          <p14:tracePt t="89613" x="517525" y="2919413"/>
          <p14:tracePt t="89630" x="465138" y="2955925"/>
          <p14:tracePt t="89646" x="411163" y="3000375"/>
          <p14:tracePt t="89663" x="357188" y="3071813"/>
          <p14:tracePt t="89680" x="339725" y="3116263"/>
          <p14:tracePt t="89696" x="312738" y="3152775"/>
          <p14:tracePt t="89713" x="295275" y="3187700"/>
          <p14:tracePt t="89729" x="285750" y="3241675"/>
          <p14:tracePt t="89746" x="285750" y="3268663"/>
          <p14:tracePt t="89763" x="285750" y="3313113"/>
          <p14:tracePt t="89780" x="285750" y="3375025"/>
          <p14:tracePt t="89796" x="285750" y="3419475"/>
          <p14:tracePt t="89813" x="285750" y="3465513"/>
          <p14:tracePt t="89830" x="285750" y="3517900"/>
          <p14:tracePt t="89846" x="312738" y="3571875"/>
          <p14:tracePt t="89863" x="330200" y="3625850"/>
          <p14:tracePt t="89880" x="374650" y="3670300"/>
          <p14:tracePt t="89896" x="411163" y="3697288"/>
          <p14:tracePt t="89913" x="455613" y="3714750"/>
          <p14:tracePt t="89930" x="509588" y="3751263"/>
          <p14:tracePt t="89946" x="571500" y="3786188"/>
          <p14:tracePt t="89963" x="625475" y="3803650"/>
          <p14:tracePt t="89980" x="660400" y="3813175"/>
          <p14:tracePt t="89996" x="696913" y="3822700"/>
          <p14:tracePt t="90013" x="741363" y="3822700"/>
          <p14:tracePt t="90030" x="795338" y="3822700"/>
          <p14:tracePt t="90046" x="911225" y="3803650"/>
          <p14:tracePt t="90064" x="1009650" y="3768725"/>
          <p14:tracePt t="90080" x="1089025" y="3724275"/>
          <p14:tracePt t="90096" x="1187450" y="3697288"/>
          <p14:tracePt t="90113" x="1231900" y="3670300"/>
          <p14:tracePt t="90130" x="1258888" y="3633788"/>
          <p14:tracePt t="90147" x="1285875" y="3608388"/>
          <p14:tracePt t="90163" x="1303338" y="3562350"/>
          <p14:tracePt t="90180" x="1330325" y="3517900"/>
          <p14:tracePt t="90197" x="1339850" y="3455988"/>
          <p14:tracePt t="90213" x="1347788" y="3402013"/>
          <p14:tracePt t="90230" x="1347788" y="3322638"/>
          <p14:tracePt t="90247" x="1347788" y="3259138"/>
          <p14:tracePt t="90263" x="1347788" y="3205163"/>
          <p14:tracePt t="90280" x="1347788" y="3125788"/>
          <p14:tracePt t="90297" x="1322388" y="3062288"/>
          <p14:tracePt t="90313" x="1276350" y="2955925"/>
          <p14:tracePt t="90330" x="1250950" y="2884488"/>
          <p14:tracePt t="90347" x="1223963" y="2830513"/>
          <p14:tracePt t="90363" x="1204913" y="2795588"/>
          <p14:tracePt t="90380" x="1179513" y="2776538"/>
          <p14:tracePt t="90397" x="1133475" y="2759075"/>
          <p14:tracePt t="90414" x="1089025" y="2741613"/>
          <p14:tracePt t="90430" x="1009650" y="2724150"/>
          <p14:tracePt t="90447" x="955675" y="2714625"/>
          <p14:tracePt t="90464" x="893763" y="2714625"/>
          <p14:tracePt t="90480" x="830263" y="2714625"/>
          <p14:tracePt t="90497" x="758825" y="2751138"/>
          <p14:tracePt t="90514" x="696913" y="2776538"/>
          <p14:tracePt t="90530" x="652463" y="2822575"/>
          <p14:tracePt t="90547" x="581025" y="2884488"/>
          <p14:tracePt t="90564" x="527050" y="2938463"/>
          <p14:tracePt t="90580" x="500063" y="3000375"/>
          <p14:tracePt t="90597" x="490538" y="3054350"/>
          <p14:tracePt t="90614" x="465138" y="3125788"/>
          <p14:tracePt t="90630" x="455613" y="3197225"/>
          <p14:tracePt t="90647" x="455613" y="3259138"/>
          <p14:tracePt t="90664" x="455613" y="3322638"/>
          <p14:tracePt t="90680" x="455613" y="3384550"/>
          <p14:tracePt t="90697" x="465138" y="3465513"/>
          <p14:tracePt t="90714" x="536575" y="3562350"/>
          <p14:tracePt t="90730" x="598488" y="3643313"/>
          <p14:tracePt t="90747" x="660400" y="3724275"/>
          <p14:tracePt t="90764" x="731838" y="3795713"/>
          <p14:tracePt t="90780" x="847725" y="3884613"/>
          <p14:tracePt t="90797" x="946150" y="3938588"/>
          <p14:tracePt t="90814" x="1017588" y="3973513"/>
          <p14:tracePt t="90831" x="1152525" y="3990975"/>
          <p14:tracePt t="90847" x="1214438" y="3990975"/>
          <p14:tracePt t="90864" x="1258888" y="3990975"/>
          <p14:tracePt t="90880" x="1295400" y="3983038"/>
          <p14:tracePt t="90897" x="1322388" y="3973513"/>
          <p14:tracePt t="90914" x="1366838" y="3956050"/>
          <p14:tracePt t="90931" x="1401763" y="3919538"/>
          <p14:tracePt t="90947" x="1446213" y="3875088"/>
          <p14:tracePt t="90964" x="1473200" y="3830638"/>
          <p14:tracePt t="90981" x="1490663" y="3759200"/>
          <p14:tracePt t="90997" x="1517650" y="3679825"/>
          <p14:tracePt t="91014" x="1527175" y="3598863"/>
          <p14:tracePt t="91031" x="1544638" y="3482975"/>
          <p14:tracePt t="91047" x="1554163" y="3394075"/>
          <p14:tracePt t="91064" x="1571625" y="3286125"/>
          <p14:tracePt t="91081" x="1571625" y="3197225"/>
          <p14:tracePt t="91097" x="1571625" y="3098800"/>
          <p14:tracePt t="91114" x="1571625" y="3017838"/>
          <p14:tracePt t="91131" x="1554163" y="2965450"/>
          <p14:tracePt t="91147" x="1544638" y="2919413"/>
          <p14:tracePt t="91164" x="1536700" y="2894013"/>
          <p14:tracePt t="91181" x="1527175" y="2874963"/>
          <p14:tracePt t="91197" x="1509713" y="2857500"/>
          <p14:tracePt t="91214" x="1473200" y="2840038"/>
          <p14:tracePt t="91231" x="1438275" y="2813050"/>
          <p14:tracePt t="91247" x="1384300" y="2786063"/>
          <p14:tracePt t="91264" x="1322388" y="2768600"/>
          <p14:tracePt t="91281" x="1241425" y="2759075"/>
          <p14:tracePt t="91297" x="1196975" y="2751138"/>
          <p14:tracePt t="91314" x="1133475" y="2751138"/>
          <p14:tracePt t="91331" x="1098550" y="2751138"/>
          <p14:tracePt t="91348" x="1044575" y="2751138"/>
          <p14:tracePt t="91364" x="990600" y="2751138"/>
          <p14:tracePt t="91381" x="901700" y="2768600"/>
          <p14:tracePt t="91398" x="847725" y="2795588"/>
          <p14:tracePt t="91414" x="758825" y="2830513"/>
          <p14:tracePt t="91431" x="731838" y="2857500"/>
          <p14:tracePt t="91448" x="723900" y="2874963"/>
          <p14:tracePt t="91464" x="704850" y="2911475"/>
          <p14:tracePt t="91481" x="696913" y="2938463"/>
          <p14:tracePt t="91498" x="687388" y="2965450"/>
          <p14:tracePt t="91514" x="687388" y="3009900"/>
          <p14:tracePt t="91531" x="679450" y="3054350"/>
          <p14:tracePt t="91548" x="687388" y="3108325"/>
          <p14:tracePt t="91564" x="687388" y="3170238"/>
          <p14:tracePt t="91581" x="696913" y="3224213"/>
          <p14:tracePt t="91598" x="723900" y="3276600"/>
          <p14:tracePt t="91615" x="750888" y="3313113"/>
          <p14:tracePt t="91631" x="768350" y="3340100"/>
          <p14:tracePt t="91648" x="785813" y="3340100"/>
          <p14:tracePt t="91664" x="822325" y="3348038"/>
          <p14:tracePt t="91681" x="857250" y="3367088"/>
          <p14:tracePt t="91698" x="901700" y="3375025"/>
          <p14:tracePt t="91715" x="938213" y="3384550"/>
          <p14:tracePt t="91731" x="982663" y="3384550"/>
          <p14:tracePt t="91748" x="1017588" y="3402013"/>
          <p14:tracePt t="91764" x="1054100" y="3402013"/>
          <p14:tracePt t="91781" x="1071563" y="3402013"/>
          <p14:tracePt t="93064" x="1089025" y="3411538"/>
          <p14:tracePt t="93072" x="1108075" y="3419475"/>
          <p14:tracePt t="93080" x="1133475" y="3438525"/>
          <p14:tracePt t="93084" x="1179513" y="3473450"/>
          <p14:tracePt t="93100" x="1214438" y="3509963"/>
          <p14:tracePt t="93117" x="1241425" y="3536950"/>
          <p14:tracePt t="93133" x="1250950" y="3544888"/>
          <p14:tracePt t="93150" x="1258888" y="3562350"/>
          <p14:tracePt t="93192" x="1268413" y="3562350"/>
          <p14:tracePt t="93200" x="1276350" y="3562350"/>
          <p14:tracePt t="93208" x="1303338" y="3571875"/>
          <p14:tracePt t="93217" x="1347788" y="3571875"/>
          <p14:tracePt t="93233" x="1374775" y="3581400"/>
          <p14:tracePt t="93250" x="1393825" y="3581400"/>
          <p14:tracePt t="93267" x="1411288" y="3581400"/>
          <p14:tracePt t="93320" x="1419225" y="3581400"/>
          <p14:tracePt t="93336" x="1438275" y="3581400"/>
          <p14:tracePt t="93344" x="1446213" y="3581400"/>
          <p14:tracePt t="93352" x="1455738" y="3562350"/>
          <p14:tracePt t="93360" x="1473200" y="3562350"/>
          <p14:tracePt t="93367" x="1509713" y="3527425"/>
          <p14:tracePt t="93384" x="1536700" y="3482975"/>
          <p14:tracePt t="93400" x="1562100" y="3455988"/>
          <p14:tracePt t="93417" x="1571625" y="3419475"/>
          <p14:tracePt t="93434" x="1589088" y="3375025"/>
          <p14:tracePt t="93450" x="1589088" y="3322638"/>
          <p14:tracePt t="93467" x="1589088" y="3286125"/>
          <p14:tracePt t="93484" x="1598613" y="3259138"/>
          <p14:tracePt t="93500" x="1608138" y="3224213"/>
          <p14:tracePt t="93517" x="1625600" y="3179763"/>
          <p14:tracePt t="93534" x="1625600" y="3143250"/>
          <p14:tracePt t="93551" x="1625600" y="3108325"/>
          <p14:tracePt t="93567" x="1625600" y="3071813"/>
          <p14:tracePt t="93584" x="1625600" y="3044825"/>
          <p14:tracePt t="93601" x="1625600" y="3027363"/>
          <p14:tracePt t="93617" x="1625600" y="3009900"/>
          <p14:tracePt t="93634" x="1616075" y="2990850"/>
          <p14:tracePt t="93650" x="1608138" y="2973388"/>
          <p14:tracePt t="93667" x="1598613" y="2965450"/>
          <p14:tracePt t="93684" x="1589088" y="2946400"/>
          <p14:tracePt t="93701" x="1571625" y="2938463"/>
          <p14:tracePt t="93736" x="1554163" y="2928938"/>
          <p14:tracePt t="93736" x="1554163" y="2919413"/>
          <p14:tracePt t="93751" x="1544638" y="2911475"/>
          <p14:tracePt t="93767" x="1517650" y="2894013"/>
          <p14:tracePt t="93784" x="1490663" y="2874963"/>
          <p14:tracePt t="93801" x="1473200" y="2867025"/>
          <p14:tracePt t="93817" x="1438275" y="2847975"/>
          <p14:tracePt t="93834" x="1419225" y="2840038"/>
          <p14:tracePt t="93851" x="1401763" y="2830513"/>
          <p14:tracePt t="93867" x="1393825" y="2830513"/>
          <p14:tracePt t="93884" x="1374775" y="2830513"/>
          <p14:tracePt t="93901" x="1357313" y="2822575"/>
          <p14:tracePt t="93917" x="1322388" y="2803525"/>
          <p14:tracePt t="93934" x="1285875" y="2795588"/>
          <p14:tracePt t="93951" x="1231900" y="2786063"/>
          <p14:tracePt t="93968" x="1204913" y="2776538"/>
          <p14:tracePt t="93984" x="1179513" y="2768600"/>
          <p14:tracePt t="94001" x="1152525" y="2751138"/>
          <p14:tracePt t="94018" x="1133475" y="2751138"/>
          <p14:tracePt t="94034" x="1108075" y="2751138"/>
          <p14:tracePt t="94051" x="1089025" y="2751138"/>
          <p14:tracePt t="94068" x="1036638" y="2741613"/>
          <p14:tracePt t="94084" x="973138" y="2741613"/>
          <p14:tracePt t="94101" x="928688" y="2732088"/>
          <p14:tracePt t="94118" x="893763" y="2732088"/>
          <p14:tracePt t="94134" x="874713" y="2732088"/>
          <p14:tracePt t="94151" x="866775" y="2732088"/>
          <p14:tracePt t="94232" x="857250" y="2732088"/>
          <p14:tracePt t="94272" x="847725" y="2732088"/>
          <p14:tracePt t="94493" x="839788" y="2732088"/>
          <p14:tracePt t="94496" x="822325" y="2732088"/>
          <p14:tracePt t="94504" x="812800" y="2732088"/>
          <p14:tracePt t="94512" x="803275" y="2732088"/>
          <p14:tracePt t="94520" x="776288" y="2732088"/>
          <p14:tracePt t="94535" x="750888" y="2732088"/>
          <p14:tracePt t="94551" x="741363" y="2732088"/>
          <p14:tracePt t="94592" x="731838" y="2732088"/>
          <p14:tracePt t="94601" x="714375" y="2732088"/>
          <p14:tracePt t="94602" x="669925" y="2751138"/>
          <p14:tracePt t="94618" x="633413" y="2776538"/>
          <p14:tracePt t="94635" x="581025" y="2813050"/>
          <p14:tracePt t="94651" x="536575" y="2840038"/>
          <p14:tracePt t="94668" x="517525" y="2857500"/>
          <p14:tracePt t="94685" x="509588" y="2857500"/>
          <p14:tracePt t="94702" x="509588" y="2874963"/>
          <p14:tracePt t="94718" x="490538" y="2901950"/>
          <p14:tracePt t="94735" x="482600" y="2938463"/>
          <p14:tracePt t="94751" x="455613" y="3017838"/>
          <p14:tracePt t="94768" x="428625" y="3071813"/>
          <p14:tracePt t="94785" x="419100" y="3133725"/>
          <p14:tracePt t="94802" x="419100" y="3187700"/>
          <p14:tracePt t="94818" x="419100" y="3232150"/>
          <p14:tracePt t="94835" x="419100" y="3276600"/>
          <p14:tracePt t="94852" x="438150" y="3313113"/>
          <p14:tracePt t="94868" x="446088" y="3357563"/>
          <p14:tracePt t="94885" x="465138" y="3394075"/>
          <p14:tracePt t="94902" x="500063" y="3438525"/>
          <p14:tracePt t="94918" x="536575" y="3473450"/>
          <p14:tracePt t="94935" x="608013" y="3517900"/>
          <p14:tracePt t="94952" x="669925" y="3536950"/>
          <p14:tracePt t="94968" x="731838" y="3562350"/>
          <p14:tracePt t="94985" x="795338" y="3589338"/>
          <p14:tracePt t="95002" x="847725" y="3598863"/>
          <p14:tracePt t="95019" x="919163" y="3625850"/>
          <p14:tracePt t="95035" x="973138" y="3633788"/>
          <p14:tracePt t="95052" x="1036638" y="3643313"/>
          <p14:tracePt t="95068" x="1089025" y="3643313"/>
          <p14:tracePt t="95085" x="1133475" y="3643313"/>
          <p14:tracePt t="95102" x="1179513" y="3643313"/>
          <p14:tracePt t="95118" x="1214438" y="3643313"/>
          <p14:tracePt t="95118" x="1223963" y="3643313"/>
          <p14:tracePt t="95136" x="1250950" y="3643313"/>
          <p14:tracePt t="95152" x="1268413" y="3643313"/>
          <p14:tracePt t="95169" x="1276350" y="3643313"/>
          <p14:tracePt t="95185" x="1295400" y="3633788"/>
          <p14:tracePt t="95232" x="1303338" y="3633788"/>
          <p14:tracePt t="95256" x="1303338" y="3625850"/>
          <p14:tracePt t="95783" x="1322388" y="3625850"/>
          <p14:tracePt t="95792" x="1347788" y="3625850"/>
          <p14:tracePt t="95802" x="1374775" y="3625850"/>
          <p14:tracePt t="95803" x="1419225" y="3643313"/>
          <p14:tracePt t="95819" x="1465263" y="3660775"/>
          <p14:tracePt t="95836" x="1536700" y="3660775"/>
          <p14:tracePt t="95852" x="1562100" y="3670300"/>
          <p14:tracePt t="95869" x="1608138" y="3670300"/>
          <p14:tracePt t="95886" x="1670050" y="3670300"/>
          <p14:tracePt t="95903" x="1724025" y="3670300"/>
          <p14:tracePt t="95919" x="1768475" y="3643313"/>
          <p14:tracePt t="95936" x="1785938" y="3633788"/>
          <p14:tracePt t="95952" x="1795463" y="3616325"/>
          <p14:tracePt t="95969" x="1795463" y="3608388"/>
          <p14:tracePt t="95986" x="1795463" y="3589338"/>
          <p14:tracePt t="96003" x="1795463" y="3581400"/>
          <p14:tracePt t="96019" x="1795463" y="3562350"/>
          <p14:tracePt t="96036" x="1795463" y="3544888"/>
          <p14:tracePt t="96053" x="1795463" y="3509963"/>
          <p14:tracePt t="96069" x="1795463" y="3465513"/>
          <p14:tracePt t="96086" x="1795463" y="3419475"/>
          <p14:tracePt t="96103" x="1785938" y="3330575"/>
          <p14:tracePt t="96103" x="1768475" y="3313113"/>
          <p14:tracePt t="96120" x="1758950" y="3268663"/>
          <p14:tracePt t="96136" x="1751013" y="3232150"/>
          <p14:tracePt t="96153" x="1741488" y="3214688"/>
          <p14:tracePt t="96169" x="1741488" y="3205163"/>
          <p14:tracePt t="96186" x="1731963" y="3197225"/>
          <p14:tracePt t="96203" x="1714500" y="3179763"/>
          <p14:tracePt t="96220" x="1704975" y="3160713"/>
          <p14:tracePt t="96236" x="1697038" y="3143250"/>
          <p14:tracePt t="96253" x="1670050" y="3116263"/>
          <p14:tracePt t="96269" x="1643063" y="3089275"/>
          <p14:tracePt t="96286" x="1625600" y="3062288"/>
          <p14:tracePt t="96303" x="1598613" y="3036888"/>
          <p14:tracePt t="96320" x="1589088" y="3017838"/>
          <p14:tracePt t="96336" x="1571625" y="3000375"/>
          <p14:tracePt t="96353" x="1554163" y="2982913"/>
          <p14:tracePt t="96370" x="1554163" y="2965450"/>
          <p14:tracePt t="96386" x="1536700" y="2938463"/>
          <p14:tracePt t="96403" x="1536700" y="2919413"/>
          <p14:tracePt t="96420" x="1517650" y="2901950"/>
          <p14:tracePt t="96436" x="1509713" y="2884488"/>
          <p14:tracePt t="96453" x="1490663" y="2867025"/>
          <p14:tracePt t="96470" x="1482725" y="2830513"/>
          <p14:tracePt t="96486" x="1473200" y="2830513"/>
          <p14:tracePt t="96503" x="1455738" y="2822575"/>
          <p14:tracePt t="96520" x="1438275" y="2803525"/>
          <p14:tracePt t="96537" x="1419225" y="2795588"/>
          <p14:tracePt t="96553" x="1401763" y="2776538"/>
          <p14:tracePt t="96570" x="1384300" y="2776538"/>
          <p14:tracePt t="96586" x="1401763" y="2751138"/>
          <p14:tracePt t="96603" x="1357313" y="2751138"/>
          <p14:tracePt t="96620" x="1330325" y="2741613"/>
          <p14:tracePt t="96636" x="1303338" y="2741613"/>
          <p14:tracePt t="96653" x="1285875" y="2741613"/>
          <p14:tracePt t="96670" x="1250950" y="2741613"/>
          <p14:tracePt t="96687" x="1223963" y="2741613"/>
          <p14:tracePt t="96703" x="1152525" y="2751138"/>
          <p14:tracePt t="96720" x="1116013" y="2751138"/>
          <p14:tracePt t="96737" x="1089025" y="2751138"/>
          <p14:tracePt t="96753" x="1044575" y="2759075"/>
          <p14:tracePt t="96770" x="1017588" y="2759075"/>
          <p14:tracePt t="96787" x="973138" y="2768600"/>
          <p14:tracePt t="96803" x="965200" y="2768600"/>
          <p14:tracePt t="96820" x="946150" y="2776538"/>
          <p14:tracePt t="96837" x="928688" y="2776538"/>
          <p14:tracePt t="96853" x="901700" y="2786063"/>
          <p14:tracePt t="96870" x="857250" y="2813050"/>
          <p14:tracePt t="96887" x="803275" y="2840038"/>
          <p14:tracePt t="96903" x="731838" y="2884488"/>
          <p14:tracePt t="96920" x="704850" y="2901950"/>
          <p14:tracePt t="96937" x="687388" y="2928938"/>
          <p14:tracePt t="96953" x="669925" y="2955925"/>
          <p14:tracePt t="96970" x="652463" y="2990850"/>
          <p14:tracePt t="96987" x="642938" y="3027363"/>
          <p14:tracePt t="97003" x="625475" y="3081338"/>
          <p14:tracePt t="97020" x="615950" y="3133725"/>
          <p14:tracePt t="97037" x="615950" y="3197225"/>
          <p14:tracePt t="97053" x="615950" y="3259138"/>
          <p14:tracePt t="97070" x="615950" y="3313113"/>
          <p14:tracePt t="97087" x="642938" y="3384550"/>
          <p14:tracePt t="97104" x="679450" y="3429000"/>
          <p14:tracePt t="97120" x="696913" y="3465513"/>
          <p14:tracePt t="97137" x="731838" y="3490913"/>
          <p14:tracePt t="97154" x="776288" y="3517900"/>
          <p14:tracePt t="97170" x="830263" y="3562350"/>
          <p14:tracePt t="97187" x="874713" y="3589338"/>
          <p14:tracePt t="97204" x="919163" y="3608388"/>
          <p14:tracePt t="97220" x="955675" y="3625850"/>
          <p14:tracePt t="97237" x="990600" y="3625850"/>
          <p14:tracePt t="97254" x="1036638" y="3625850"/>
          <p14:tracePt t="97270" x="1081088" y="3643313"/>
          <p14:tracePt t="97287" x="1160463" y="3643313"/>
          <p14:tracePt t="97304" x="1223963" y="3633788"/>
          <p14:tracePt t="97320" x="1285875" y="3598863"/>
          <p14:tracePt t="97337" x="1347788" y="3554413"/>
          <p14:tracePt t="97354" x="1384300" y="3517900"/>
          <p14:tracePt t="97370" x="1411288" y="3482975"/>
          <p14:tracePt t="97387" x="1438275" y="3438525"/>
          <p14:tracePt t="97404" x="1455738" y="3394075"/>
          <p14:tracePt t="97421" x="1482725" y="3340100"/>
          <p14:tracePt t="97437" x="1517650" y="3276600"/>
          <p14:tracePt t="97454" x="1536700" y="3224213"/>
          <p14:tracePt t="97470" x="1554163" y="3160713"/>
          <p14:tracePt t="97470" x="1554163" y="3152775"/>
          <p14:tracePt t="97487" x="1554163" y="3116263"/>
          <p14:tracePt t="97504" x="1554163" y="3062288"/>
          <p14:tracePt t="97521" x="1554163" y="3027363"/>
          <p14:tracePt t="97537" x="1527175" y="3000375"/>
          <p14:tracePt t="97554" x="1490663" y="2955925"/>
          <p14:tracePt t="97571" x="1473200" y="2928938"/>
          <p14:tracePt t="97587" x="1446213" y="2901950"/>
          <p14:tracePt t="97604" x="1401763" y="2874963"/>
          <p14:tracePt t="97621" x="1330325" y="2857500"/>
          <p14:tracePt t="97637" x="1223963" y="2830513"/>
          <p14:tracePt t="97654" x="1098550" y="2830513"/>
          <p14:tracePt t="97671" x="973138" y="2830513"/>
          <p14:tracePt t="97688" x="938213" y="2830513"/>
          <p14:tracePt t="97728" x="928688" y="2840038"/>
          <p14:tracePt t="97737" x="928688" y="2847975"/>
          <p14:tracePt t="97738" x="911225" y="2857500"/>
          <p14:tracePt t="97754" x="893763" y="2874963"/>
          <p14:tracePt t="97771" x="874713" y="2894013"/>
          <p14:tracePt t="97787" x="874713" y="2919413"/>
          <p14:tracePt t="97804" x="874713" y="2938463"/>
          <p14:tracePt t="97821" x="874713" y="2955925"/>
          <p14:tracePt t="97838" x="874713" y="2965450"/>
          <p14:tracePt t="97854" x="874713" y="2973388"/>
          <p14:tracePt t="97871" x="874713" y="2990850"/>
          <p14:tracePt t="97888" x="874713" y="3000375"/>
          <p14:tracePt t="97904" x="893763" y="3017838"/>
          <p14:tracePt t="97921" x="911225" y="3036888"/>
          <p14:tracePt t="97938" x="938213" y="3054350"/>
          <p14:tracePt t="97954" x="965200" y="3071813"/>
          <p14:tracePt t="97971" x="990600" y="3089275"/>
          <p14:tracePt t="97988" x="1009650" y="3098800"/>
          <p14:tracePt t="98004" x="1017588" y="3098800"/>
          <p14:tracePt t="98021" x="1027113" y="3108325"/>
          <p14:tracePt t="98038" x="1044575" y="3116263"/>
          <p14:tracePt t="98072" x="1062038" y="3116263"/>
          <p14:tracePt t="98103" x="1071563" y="3116263"/>
          <p14:tracePt t="98207" x="1081088" y="3116263"/>
          <p14:tracePt t="98216" x="1089025" y="3116263"/>
          <p14:tracePt t="98231" x="1098550" y="3116263"/>
          <p14:tracePt t="98239" x="1108075" y="3116263"/>
          <p14:tracePt t="98247" x="1116013" y="3116263"/>
          <p14:tracePt t="98255" x="1125538" y="3116263"/>
          <p14:tracePt t="98271" x="1160463" y="3116263"/>
          <p14:tracePt t="98288" x="1179513" y="3116263"/>
          <p14:tracePt t="98305" x="1196975" y="3116263"/>
          <p14:tracePt t="98321" x="1204913" y="3116263"/>
          <p14:tracePt t="98338" x="1214438" y="3116263"/>
          <p14:tracePt t="98355" x="1223963" y="3116263"/>
          <p14:tracePt t="98371" x="1250950" y="3116263"/>
          <p14:tracePt t="98388" x="1268413" y="3116263"/>
          <p14:tracePt t="98431" x="1276350" y="3116263"/>
          <p14:tracePt t="98447" x="1285875" y="3116263"/>
          <p14:tracePt t="98455" x="1295400" y="3116263"/>
          <p14:tracePt t="98472" x="1303338" y="3116263"/>
          <p14:tracePt t="98495" x="1312863" y="3108325"/>
          <p14:tracePt t="98505" x="1322388" y="3108325"/>
          <p14:tracePt t="98583" x="1330325" y="3108325"/>
          <p14:tracePt t="98591" x="1339850" y="3108325"/>
          <p14:tracePt t="98599" x="1347788" y="3108325"/>
          <p14:tracePt t="98611" x="1357313" y="3108325"/>
          <p14:tracePt t="98612" x="1366838" y="3108325"/>
          <p14:tracePt t="98622" x="1384300" y="3108325"/>
          <p14:tracePt t="98638" x="1401763" y="3108325"/>
          <p14:tracePt t="98655" x="1411288" y="3098800"/>
          <p14:tracePt t="98672" x="1419225" y="3098800"/>
          <p14:tracePt t="98688" x="1428750" y="3098800"/>
          <p14:tracePt t="98705" x="1438275" y="3098800"/>
          <p14:tracePt t="98722" x="1455738" y="3098800"/>
          <p14:tracePt t="98738" x="1473200" y="3098800"/>
          <p14:tracePt t="98755" x="1482725" y="3098800"/>
          <p14:tracePt t="98772" x="1500188" y="3108325"/>
          <p14:tracePt t="98788" x="1517650" y="3108325"/>
          <p14:tracePt t="98805" x="1544638" y="3108325"/>
          <p14:tracePt t="98822" x="1571625" y="3116263"/>
          <p14:tracePt t="98838" x="1598613" y="3116263"/>
          <p14:tracePt t="98855" x="1616075" y="3116263"/>
          <p14:tracePt t="98872" x="1616075" y="3125788"/>
          <p14:tracePt t="98975" x="1625600" y="3125788"/>
          <p14:tracePt t="99000" x="1633538" y="3125788"/>
          <p14:tracePt t="99071" x="1643063" y="3116263"/>
          <p14:tracePt t="99151" x="1652588" y="3116263"/>
          <p14:tracePt t="99191" x="1660525" y="3116263"/>
          <p14:tracePt t="99423" x="1660525" y="3108325"/>
          <p14:tracePt t="99447" x="1652588" y="3098800"/>
          <p14:tracePt t="99455" x="1643063" y="3089275"/>
          <p14:tracePt t="99464" x="1625600" y="3081338"/>
          <p14:tracePt t="99471" x="1608138" y="3071813"/>
          <p14:tracePt t="99489" x="1581150" y="3062288"/>
          <p14:tracePt t="99490" x="1536700" y="3044825"/>
          <p14:tracePt t="99506" x="1482725" y="3036888"/>
          <p14:tracePt t="99522" x="1428750" y="3027363"/>
          <p14:tracePt t="99539" x="1401763" y="3017838"/>
          <p14:tracePt t="99556" x="1374775" y="3017838"/>
          <p14:tracePt t="99572" x="1357313" y="3017838"/>
          <p14:tracePt t="99589" x="1339850" y="3017838"/>
          <p14:tracePt t="99606" x="1303338" y="3017838"/>
          <p14:tracePt t="99622" x="1250950" y="3017838"/>
          <p14:tracePt t="99622" x="1214438" y="3017838"/>
          <p14:tracePt t="99639" x="1143000" y="3017838"/>
          <p14:tracePt t="99656" x="1089025" y="3017838"/>
          <p14:tracePt t="99672" x="1089025" y="3009900"/>
          <p14:tracePt t="99743" x="1081088" y="3009900"/>
          <p14:tracePt t="99751" x="1071563" y="3009900"/>
          <p14:tracePt t="99759" x="1071563" y="3017838"/>
          <p14:tracePt t="99767" x="1071563" y="3027363"/>
          <p14:tracePt t="99772" x="1071563" y="3044825"/>
          <p14:tracePt t="99789" x="1071563" y="3062288"/>
          <p14:tracePt t="99806" x="1081088" y="3081338"/>
          <p14:tracePt t="99822" x="1108075" y="3116263"/>
          <p14:tracePt t="99840" x="1152525" y="3133725"/>
          <p14:tracePt t="99856" x="1179513" y="3152775"/>
          <p14:tracePt t="99873" x="1223963" y="3160713"/>
          <p14:tracePt t="99889" x="1276350" y="3179763"/>
          <p14:tracePt t="99906" x="1339850" y="3179763"/>
          <p14:tracePt t="99923" x="1401763" y="3179763"/>
          <p14:tracePt t="99939" x="1446213" y="3179763"/>
          <p14:tracePt t="99956" x="1482725" y="3179763"/>
          <p14:tracePt t="99973" x="1536700" y="3179763"/>
          <p14:tracePt t="99989" x="1571625" y="3179763"/>
          <p14:tracePt t="100006" x="1608138" y="3179763"/>
          <p14:tracePt t="100023" x="1652588" y="3170238"/>
          <p14:tracePt t="100039" x="1670050" y="3170238"/>
          <p14:tracePt t="100056" x="1697038" y="3170238"/>
          <p14:tracePt t="100073" x="1724025" y="3160713"/>
          <p14:tracePt t="100090" x="1741488" y="3152775"/>
          <p14:tracePt t="100106" x="1758950" y="3152775"/>
          <p14:tracePt t="100123" x="1776413" y="3152775"/>
          <p14:tracePt t="100139" x="1795463" y="3152775"/>
          <p14:tracePt t="100156" x="1812925" y="3152775"/>
          <p14:tracePt t="100173" x="1830388" y="3152775"/>
          <p14:tracePt t="100189" x="1847850" y="3152775"/>
          <p14:tracePt t="100207" x="1857375" y="3152775"/>
          <p14:tracePt t="100223" x="1884363" y="3152775"/>
          <p14:tracePt t="100240" x="1901825" y="3152775"/>
          <p14:tracePt t="100256" x="1928813" y="3152775"/>
          <p14:tracePt t="100273" x="1955800" y="3152775"/>
          <p14:tracePt t="100290" x="1973263" y="3152775"/>
          <p14:tracePt t="100306" x="1990725" y="3152775"/>
          <p14:tracePt t="100323" x="2017713" y="3152775"/>
          <p14:tracePt t="100340" x="2036763" y="3152775"/>
          <p14:tracePt t="100356" x="2071688" y="3152775"/>
          <p14:tracePt t="100373" x="2098675" y="3152775"/>
          <p14:tracePt t="100390" x="2143125" y="3152775"/>
          <p14:tracePt t="100406" x="2160588" y="3152775"/>
          <p14:tracePt t="100423" x="2179638" y="3152775"/>
          <p14:tracePt t="100440" x="2187575" y="3152775"/>
          <p14:tracePt t="100456" x="2205038" y="3152775"/>
          <p14:tracePt t="100473" x="2224088" y="3152775"/>
          <p14:tracePt t="100490" x="2251075" y="3152775"/>
          <p14:tracePt t="100506" x="2276475" y="3152775"/>
          <p14:tracePt t="100523" x="2312988" y="3152775"/>
          <p14:tracePt t="100540" x="2357438" y="3152775"/>
          <p14:tracePt t="100557" x="2384425" y="3152775"/>
          <p14:tracePt t="100573" x="2401888" y="3152775"/>
          <p14:tracePt t="100590" x="2428875" y="3152775"/>
          <p14:tracePt t="100607" x="2455863" y="3152775"/>
          <p14:tracePt t="100623" x="2473325" y="3152775"/>
          <p14:tracePt t="100640" x="2490788" y="3152775"/>
          <p14:tracePt t="100657" x="2509838" y="3152775"/>
          <p14:tracePt t="100673" x="2544763" y="3152775"/>
          <p14:tracePt t="100690" x="2571750" y="3152775"/>
          <p14:tracePt t="100707" x="2598738" y="3152775"/>
          <p14:tracePt t="100723" x="2625725" y="3152775"/>
          <p14:tracePt t="100740" x="2670175" y="3152775"/>
          <p14:tracePt t="100757" x="2697163" y="3152775"/>
          <p14:tracePt t="100773" x="2741613" y="3152775"/>
          <p14:tracePt t="100790" x="2786063" y="3152775"/>
          <p14:tracePt t="100807" x="2803525" y="3152775"/>
          <p14:tracePt t="100823" x="2813050" y="3152775"/>
          <p14:tracePt t="100871" x="2822575" y="3152775"/>
          <p14:tracePt t="100879" x="2830513" y="3152775"/>
          <p14:tracePt t="100887" x="2840038" y="3152775"/>
          <p14:tracePt t="100907" x="2867025" y="3152775"/>
          <p14:tracePt t="100907" x="2894013" y="3152775"/>
          <p14:tracePt t="100923" x="2919413" y="3160713"/>
          <p14:tracePt t="100940" x="2938463" y="3160713"/>
          <p14:tracePt t="100957" x="2955925" y="3160713"/>
          <p14:tracePt t="100974" x="2965450" y="3160713"/>
          <p14:tracePt t="100990" x="2982913" y="3160713"/>
          <p14:tracePt t="101007" x="3017838" y="3160713"/>
          <p14:tracePt t="101024" x="3062288" y="3160713"/>
          <p14:tracePt t="101040" x="3089275" y="3160713"/>
          <p14:tracePt t="101057" x="3133725" y="3160713"/>
          <p14:tracePt t="101074" x="3160713" y="3160713"/>
          <p14:tracePt t="101090" x="3187700" y="3160713"/>
          <p14:tracePt t="101107" x="3214688" y="3160713"/>
          <p14:tracePt t="101124" x="3224213" y="3160713"/>
          <p14:tracePt t="101167" x="3232150" y="3160713"/>
          <p14:tracePt t="101175" x="3232150" y="3170238"/>
          <p14:tracePt t="101199" x="3241675" y="3170238"/>
          <p14:tracePt t="101216" x="3251200" y="3170238"/>
          <p14:tracePt t="101287" x="3259138" y="3170238"/>
          <p14:tracePt t="101295" x="3268663" y="3170238"/>
          <p14:tracePt t="101303" x="3276600" y="3170238"/>
          <p14:tracePt t="101311" x="3295650" y="3170238"/>
          <p14:tracePt t="101324" x="3322638" y="3170238"/>
          <p14:tracePt t="101341" x="3330575" y="3170238"/>
          <p14:tracePt t="101357" x="3348038" y="3170238"/>
          <p14:tracePt t="101374" x="3375025" y="3160713"/>
          <p14:tracePt t="101391" x="3411538" y="3160713"/>
          <p14:tracePt t="101407" x="3429000" y="3143250"/>
          <p14:tracePt t="101424" x="3465513" y="3143250"/>
          <p14:tracePt t="101441" x="3500438" y="3143250"/>
          <p14:tracePt t="101457" x="3517900" y="3133725"/>
          <p14:tracePt t="101474" x="3536950" y="3125788"/>
          <p14:tracePt t="101491" x="3554413" y="3125788"/>
          <p14:tracePt t="101507" x="3562350" y="3116263"/>
          <p14:tracePt t="101524" x="3589338" y="3116263"/>
          <p14:tracePt t="101541" x="3598863" y="3116263"/>
          <p14:tracePt t="101557" x="3608388" y="3116263"/>
          <p14:tracePt t="101574" x="3616325" y="3116263"/>
          <p14:tracePt t="101591" x="3652838" y="3116263"/>
          <p14:tracePt t="101608" x="3670300" y="3116263"/>
          <p14:tracePt t="101624" x="3705225" y="3116263"/>
          <p14:tracePt t="101641" x="3741738" y="3116263"/>
          <p14:tracePt t="101657" x="3768725" y="3116263"/>
          <p14:tracePt t="101674" x="3786188" y="3116263"/>
          <p14:tracePt t="101691" x="3803650" y="3116263"/>
          <p14:tracePt t="101708" x="3822700" y="3116263"/>
          <p14:tracePt t="101724" x="3840163" y="3116263"/>
          <p14:tracePt t="101741" x="3857625" y="3108325"/>
          <p14:tracePt t="101757" x="3884613" y="3108325"/>
          <p14:tracePt t="101774" x="3894138" y="3108325"/>
          <p14:tracePt t="101791" x="3919538" y="3108325"/>
          <p14:tracePt t="101808" x="3929063" y="3108325"/>
          <p14:tracePt t="101824" x="3946525" y="3108325"/>
          <p14:tracePt t="101841" x="3983038" y="3108325"/>
          <p14:tracePt t="101858" x="4000500" y="3098800"/>
          <p14:tracePt t="101874" x="4054475" y="3089275"/>
          <p14:tracePt t="101891" x="4116388" y="3081338"/>
          <p14:tracePt t="101908" x="4205288" y="3081338"/>
          <p14:tracePt t="101925" x="4303713" y="3071813"/>
          <p14:tracePt t="101941" x="4357688" y="3071813"/>
          <p14:tracePt t="101958" x="4394200" y="3062288"/>
          <p14:tracePt t="101974" x="4411663" y="3062288"/>
          <p14:tracePt t="102023" x="4419600" y="3062288"/>
          <p14:tracePt t="102031" x="4429125" y="3054350"/>
          <p14:tracePt t="102039" x="4446588" y="3054350"/>
          <p14:tracePt t="102052" x="4465638" y="3054350"/>
          <p14:tracePt t="102058" x="4491038" y="3036888"/>
          <p14:tracePt t="102074" x="4518025" y="3027363"/>
          <p14:tracePt t="102091" x="4527550" y="3027363"/>
          <p14:tracePt t="102108" x="4545013" y="3017838"/>
          <p14:tracePt t="102125" x="4562475" y="3017838"/>
          <p14:tracePt t="102191" x="4572000" y="3009900"/>
          <p14:tracePt t="102199" x="4572000" y="3000375"/>
          <p14:tracePt t="102200" x="4581525" y="3000375"/>
          <p14:tracePt t="102208" x="4598988" y="2990850"/>
          <p14:tracePt t="102225" x="4616450" y="2982913"/>
          <p14:tracePt t="102242" x="4633913" y="2955925"/>
          <p14:tracePt t="102258" x="4652963" y="2938463"/>
          <p14:tracePt t="102275" x="4652963" y="2928938"/>
          <p14:tracePt t="102291" x="4679950" y="2919413"/>
          <p14:tracePt t="102308" x="4687888" y="2901950"/>
          <p14:tracePt t="102325" x="4705350" y="2874963"/>
          <p14:tracePt t="102341" x="4724400" y="2857500"/>
          <p14:tracePt t="102358" x="4751388" y="2840038"/>
          <p14:tracePt t="102375" x="4786313" y="2813050"/>
          <p14:tracePt t="102391" x="4803775" y="2795588"/>
          <p14:tracePt t="102408" x="4822825" y="2768600"/>
          <p14:tracePt t="102425" x="4848225" y="2759075"/>
          <p14:tracePt t="102442" x="4867275" y="2741613"/>
          <p14:tracePt t="102458" x="4884738" y="2724150"/>
          <p14:tracePt t="102475" x="4911725" y="2714625"/>
          <p14:tracePt t="102492" x="4938713" y="2697163"/>
          <p14:tracePt t="102508" x="4965700" y="2697163"/>
          <p14:tracePt t="102525" x="4991100" y="2679700"/>
          <p14:tracePt t="102542" x="5037138" y="2670175"/>
          <p14:tracePt t="102558" x="5072063" y="2652713"/>
          <p14:tracePt t="102575" x="5143500" y="2625725"/>
          <p14:tracePt t="102592" x="5197475" y="2616200"/>
          <p14:tracePt t="102608" x="5259388" y="2598738"/>
          <p14:tracePt t="102625" x="5295900" y="2589213"/>
          <p14:tracePt t="102642" x="5348288" y="2581275"/>
          <p14:tracePt t="102658" x="5384800" y="2581275"/>
          <p14:tracePt t="102675" x="5419725" y="2571750"/>
          <p14:tracePt t="102692" x="5429250" y="2562225"/>
          <p14:tracePt t="102708" x="5438775" y="2562225"/>
          <p14:tracePt t="102725" x="5446713" y="2562225"/>
          <p14:tracePt t="102759" x="5456238" y="2562225"/>
          <p14:tracePt t="102783" x="5465763" y="2562225"/>
          <p14:tracePt t="102799" x="5465763" y="2554288"/>
          <p14:tracePt t="102831" x="5473700" y="2554288"/>
          <p14:tracePt t="102847" x="5491163" y="2554288"/>
          <p14:tracePt t="102865" x="5500688" y="2554288"/>
          <p14:tracePt t="102866" x="5518150" y="2544763"/>
          <p14:tracePt t="102875" x="5537200" y="2544763"/>
          <p14:tracePt t="102892" x="5545138" y="2544763"/>
          <p14:tracePt t="102909" x="5562600" y="2544763"/>
          <p14:tracePt t="102925" x="5581650" y="2544763"/>
          <p14:tracePt t="102942" x="5589588" y="2536825"/>
          <p14:tracePt t="102959" x="5643563" y="2536825"/>
          <p14:tracePt t="102975" x="5680075" y="2536825"/>
          <p14:tracePt t="102992" x="5715000" y="2544763"/>
          <p14:tracePt t="103009" x="5759450" y="2544763"/>
          <p14:tracePt t="103025" x="5803900" y="2554288"/>
          <p14:tracePt t="103042" x="5822950" y="2554288"/>
          <p14:tracePt t="103059" x="5822950" y="2562225"/>
          <p14:tracePt t="103075" x="5840413" y="2562225"/>
          <p14:tracePt t="103092" x="5857875" y="2571750"/>
          <p14:tracePt t="103109" x="5884863" y="2581275"/>
          <p14:tracePt t="103126" x="5911850" y="2589213"/>
          <p14:tracePt t="103143" x="5929313" y="2598738"/>
          <p14:tracePt t="103159" x="5938838" y="2608263"/>
          <p14:tracePt t="103199" x="5946775" y="2616200"/>
          <p14:tracePt t="103207" x="5946775" y="2625725"/>
          <p14:tracePt t="103215" x="5956300" y="2633663"/>
          <p14:tracePt t="103226" x="5965825" y="2643188"/>
          <p14:tracePt t="103243" x="5973763" y="2652713"/>
          <p14:tracePt t="103259" x="5983288" y="2660650"/>
          <p14:tracePt t="103276" x="5983288" y="2670175"/>
          <p14:tracePt t="103292" x="5991225" y="2679700"/>
          <p14:tracePt t="103309" x="6010275" y="2687638"/>
          <p14:tracePt t="103326" x="6018213" y="2705100"/>
          <p14:tracePt t="103342" x="6062663" y="2724150"/>
          <p14:tracePt t="103359" x="6099175" y="2751138"/>
          <p14:tracePt t="103376" x="6126163" y="2759075"/>
          <p14:tracePt t="103392" x="6143625" y="2768600"/>
          <p14:tracePt t="103409" x="6153150" y="2768600"/>
          <p14:tracePt t="103426" x="6170613" y="2768600"/>
          <p14:tracePt t="103442" x="6180138" y="2776538"/>
          <p14:tracePt t="103459" x="6197600" y="2786063"/>
          <p14:tracePt t="103476" x="6224588" y="2803525"/>
          <p14:tracePt t="103492" x="6269038" y="2830513"/>
          <p14:tracePt t="103509" x="6313488" y="2847975"/>
          <p14:tracePt t="103526" x="6357938" y="2867025"/>
          <p14:tracePt t="103543" x="6375400" y="2867025"/>
          <p14:tracePt t="103559" x="6384925" y="2874963"/>
          <p14:tracePt t="103663" x="6394450" y="2874963"/>
          <p14:tracePt t="103672" x="6402388" y="2884488"/>
          <p14:tracePt t="103687" x="6411913" y="2884488"/>
          <p14:tracePt t="103703" x="6411913" y="2894013"/>
          <p14:tracePt t="103775" x="6419850" y="2894013"/>
          <p14:tracePt t="103783" x="6419850" y="2901950"/>
          <p14:tracePt t="103793" x="6429375" y="2901950"/>
          <p14:tracePt t="103793" x="6446838" y="2911475"/>
          <p14:tracePt t="103809" x="6456363" y="2928938"/>
          <p14:tracePt t="103826" x="6465888" y="2938463"/>
          <p14:tracePt t="103843" x="6473825" y="2946400"/>
          <p14:tracePt t="103860" x="6491288" y="2955925"/>
          <p14:tracePt t="103876" x="6491288" y="2965450"/>
          <p14:tracePt t="103893" x="6500813" y="2973388"/>
          <p14:tracePt t="103909" x="6510338" y="2973388"/>
          <p14:tracePt t="103926" x="6518275" y="2982913"/>
          <p14:tracePt t="103943" x="6537325" y="3017838"/>
          <p14:tracePt t="103960" x="6554788" y="3036888"/>
          <p14:tracePt t="103976" x="6572250" y="3044825"/>
          <p14:tracePt t="103993" x="6589713" y="3062288"/>
          <p14:tracePt t="104009" x="6616700" y="3081338"/>
          <p14:tracePt t="104026" x="6626225" y="3089275"/>
          <p14:tracePt t="104043" x="6643688" y="3098800"/>
          <p14:tracePt t="104060" x="6653213" y="3108325"/>
          <p14:tracePt t="104076" x="6680200" y="3125788"/>
          <p14:tracePt t="104093" x="6697663" y="3133725"/>
          <p14:tracePt t="104110" x="6732588" y="3143250"/>
          <p14:tracePt t="104126" x="6786563" y="3170238"/>
          <p14:tracePt t="104143" x="6823075" y="3197225"/>
          <p14:tracePt t="104160" x="6848475" y="3197225"/>
          <p14:tracePt t="104176" x="6875463" y="3197225"/>
          <p14:tracePt t="104193" x="6894513" y="3205163"/>
          <p14:tracePt t="104210" x="6911975" y="3205163"/>
          <p14:tracePt t="104226" x="6938963" y="3205163"/>
          <p14:tracePt t="104243" x="6983413" y="3205163"/>
          <p14:tracePt t="104260" x="7010400" y="3187700"/>
          <p14:tracePt t="104276" x="7037388" y="3187700"/>
          <p14:tracePt t="104293" x="7062788" y="3179763"/>
          <p14:tracePt t="104310" x="7072313" y="3179763"/>
          <p14:tracePt t="104326" x="7099300" y="3160713"/>
          <p14:tracePt t="104343" x="7108825" y="3152775"/>
          <p14:tracePt t="104360" x="7116763" y="3133725"/>
          <p14:tracePt t="104376" x="7134225" y="3108325"/>
          <p14:tracePt t="104393" x="7143750" y="3081338"/>
          <p14:tracePt t="104410" x="7161213" y="3044825"/>
          <p14:tracePt t="104427" x="7170738" y="3017838"/>
          <p14:tracePt t="104443" x="7170738" y="2982913"/>
          <p14:tracePt t="104460" x="7170738" y="2965450"/>
          <p14:tracePt t="104477" x="7170738" y="2938463"/>
          <p14:tracePt t="104493" x="7170738" y="2919413"/>
          <p14:tracePt t="104510" x="7161213" y="2901950"/>
          <p14:tracePt t="104527" x="7153275" y="2884488"/>
          <p14:tracePt t="104543" x="7143750" y="2874963"/>
          <p14:tracePt t="104560" x="7134225" y="2867025"/>
          <p14:tracePt t="104577" x="7126288" y="2857500"/>
          <p14:tracePt t="104594" x="7108825" y="2857500"/>
          <p14:tracePt t="104610" x="7099300" y="2840038"/>
          <p14:tracePt t="104627" x="7072313" y="2840038"/>
          <p14:tracePt t="104643" x="7045325" y="2840038"/>
          <p14:tracePt t="104660" x="7018338" y="2840038"/>
          <p14:tracePt t="104677" x="6991350" y="2840038"/>
          <p14:tracePt t="104693" x="6983413" y="2840038"/>
          <p14:tracePt t="104710" x="6965950" y="2840038"/>
          <p14:tracePt t="104727" x="6956425" y="2847975"/>
          <p14:tracePt t="104744" x="6946900" y="2857500"/>
          <p14:tracePt t="104760" x="6919913" y="2867025"/>
          <p14:tracePt t="104777" x="6902450" y="2884488"/>
          <p14:tracePt t="104794" x="6894513" y="2901950"/>
          <p14:tracePt t="104810" x="6884988" y="2919413"/>
          <p14:tracePt t="104827" x="6875463" y="2928938"/>
          <p14:tracePt t="104844" x="6875463" y="2938463"/>
          <p14:tracePt t="104860" x="6858000" y="2946400"/>
          <p14:tracePt t="104877" x="6858000" y="2965450"/>
          <p14:tracePt t="104894" x="6858000" y="2973388"/>
          <p14:tracePt t="104910" x="6848475" y="3009900"/>
          <p14:tracePt t="104927" x="6848475" y="3036888"/>
          <p14:tracePt t="104944" x="6848475" y="3062288"/>
          <p14:tracePt t="104960" x="6848475" y="3108325"/>
          <p14:tracePt t="104977" x="6848475" y="3152775"/>
          <p14:tracePt t="104994" x="6858000" y="3187700"/>
          <p14:tracePt t="105010" x="6867525" y="3224213"/>
          <p14:tracePt t="105027" x="6875463" y="3251200"/>
          <p14:tracePt t="105044" x="6884988" y="3276600"/>
          <p14:tracePt t="105061" x="6894513" y="3303588"/>
          <p14:tracePt t="105077" x="6902450" y="3322638"/>
          <p14:tracePt t="105094" x="6911975" y="3348038"/>
          <p14:tracePt t="105110" x="6938963" y="3375025"/>
          <p14:tracePt t="105127" x="6946900" y="3402013"/>
          <p14:tracePt t="105144" x="6965950" y="3429000"/>
          <p14:tracePt t="105161" x="6991350" y="3446463"/>
          <p14:tracePt t="105177" x="7010400" y="3455988"/>
          <p14:tracePt t="105194" x="7027863" y="3465513"/>
          <p14:tracePt t="105211" x="7045325" y="3473450"/>
          <p14:tracePt t="105227" x="7062788" y="3473450"/>
          <p14:tracePt t="105244" x="7072313" y="3473450"/>
          <p14:tracePt t="105261" x="7089775" y="3473450"/>
          <p14:tracePt t="105278" x="7108825" y="3482975"/>
          <p14:tracePt t="105294" x="7126288" y="3482975"/>
          <p14:tracePt t="105294" x="7134225" y="3482975"/>
          <p14:tracePt t="105311" x="7143750" y="3473450"/>
          <p14:tracePt t="105327" x="7161213" y="3465513"/>
          <p14:tracePt t="105344" x="7188200" y="3455988"/>
          <p14:tracePt t="105361" x="7215188" y="3429000"/>
          <p14:tracePt t="105377" x="7232650" y="3419475"/>
          <p14:tracePt t="105394" x="7242175" y="3394075"/>
          <p14:tracePt t="105411" x="7259638" y="3367088"/>
          <p14:tracePt t="105427" x="7259638" y="3348038"/>
          <p14:tracePt t="105444" x="7269163" y="3322638"/>
          <p14:tracePt t="105461" x="7277100" y="3303588"/>
          <p14:tracePt t="105478" x="7277100" y="3276600"/>
          <p14:tracePt t="105494" x="7277100" y="3232150"/>
          <p14:tracePt t="105511" x="7269163" y="3205163"/>
          <p14:tracePt t="105527" x="7251700" y="3160713"/>
          <p14:tracePt t="105544" x="7242175" y="3133725"/>
          <p14:tracePt t="105561" x="7232650" y="3089275"/>
          <p14:tracePt t="105578" x="7215188" y="3062288"/>
          <p14:tracePt t="105594" x="7205663" y="3036888"/>
          <p14:tracePt t="105611" x="7188200" y="3000375"/>
          <p14:tracePt t="105628" x="7180263" y="2973388"/>
          <p14:tracePt t="105644" x="7170738" y="2946400"/>
          <p14:tracePt t="105661" x="7153275" y="2928938"/>
          <p14:tracePt t="105678" x="7134225" y="2911475"/>
          <p14:tracePt t="105694" x="7108825" y="2901950"/>
          <p14:tracePt t="105711" x="7099300" y="2894013"/>
          <p14:tracePt t="105728" x="7072313" y="2894013"/>
          <p14:tracePt t="105744" x="7054850" y="2884488"/>
          <p14:tracePt t="105761" x="7037388" y="2884488"/>
          <p14:tracePt t="105778" x="7018338" y="2884488"/>
          <p14:tracePt t="105794" x="7010400" y="2884488"/>
          <p14:tracePt t="105811" x="6983413" y="2894013"/>
          <p14:tracePt t="105828" x="6956425" y="2911475"/>
          <p14:tracePt t="105844" x="6938963" y="2928938"/>
          <p14:tracePt t="105861" x="6919913" y="2946400"/>
          <p14:tracePt t="105878" x="6902450" y="2965450"/>
          <p14:tracePt t="105894" x="6884988" y="2982913"/>
          <p14:tracePt t="105911" x="6884988" y="2990850"/>
          <p14:tracePt t="105928" x="6867525" y="3027363"/>
          <p14:tracePt t="105945" x="6858000" y="3054350"/>
          <p14:tracePt t="105961" x="6848475" y="3081338"/>
          <p14:tracePt t="105978" x="6848475" y="3125788"/>
          <p14:tracePt t="105995" x="6840538" y="3143250"/>
          <p14:tracePt t="106011" x="6831013" y="3179763"/>
          <p14:tracePt t="106028" x="6823075" y="3214688"/>
          <p14:tracePt t="106045" x="6823075" y="3241675"/>
          <p14:tracePt t="106061" x="6823075" y="3268663"/>
          <p14:tracePt t="106078" x="6840538" y="3295650"/>
          <p14:tracePt t="106095" x="6858000" y="3330575"/>
          <p14:tracePt t="106111" x="6858000" y="3348038"/>
          <p14:tracePt t="106128" x="6875463" y="3367088"/>
          <p14:tracePt t="106145" x="6902450" y="3394075"/>
          <p14:tracePt t="106161" x="6919913" y="3411538"/>
          <p14:tracePt t="106178" x="6946900" y="3438525"/>
          <p14:tracePt t="106195" x="6965950" y="3455988"/>
          <p14:tracePt t="106211" x="7010400" y="3473450"/>
          <p14:tracePt t="106228" x="7037388" y="3482975"/>
          <p14:tracePt t="106245" x="7045325" y="3482975"/>
          <p14:tracePt t="106262" x="7062788" y="3482975"/>
          <p14:tracePt t="106278" x="7081838" y="3482975"/>
          <p14:tracePt t="106295" x="7108825" y="3482975"/>
          <p14:tracePt t="106311" x="7143750" y="3473450"/>
          <p14:tracePt t="106328" x="7188200" y="3455988"/>
          <p14:tracePt t="106345" x="7215188" y="3429000"/>
          <p14:tracePt t="106362" x="7242175" y="3411538"/>
          <p14:tracePt t="106378" x="7259638" y="3367088"/>
          <p14:tracePt t="106395" x="7269163" y="3340100"/>
          <p14:tracePt t="106412" x="7286625" y="3303588"/>
          <p14:tracePt t="106428" x="7286625" y="3259138"/>
          <p14:tracePt t="106445" x="7286625" y="3205163"/>
          <p14:tracePt t="106462" x="7269163" y="3160713"/>
          <p14:tracePt t="106478" x="7251700" y="3081338"/>
          <p14:tracePt t="106495" x="7232650" y="3044825"/>
          <p14:tracePt t="106512" x="7215188" y="3009900"/>
          <p14:tracePt t="106528" x="7205663" y="2982913"/>
          <p14:tracePt t="106545" x="7188200" y="2965450"/>
          <p14:tracePt t="106562" x="7161213" y="2919413"/>
          <p14:tracePt t="106578" x="7126288" y="2884488"/>
          <p14:tracePt t="106595" x="7072313" y="2857500"/>
          <p14:tracePt t="106612" x="7018338" y="2840038"/>
          <p14:tracePt t="106628" x="6973888" y="2813050"/>
          <p14:tracePt t="106645" x="6938963" y="2803525"/>
          <p14:tracePt t="106662" x="6911975" y="2803525"/>
          <p14:tracePt t="106662" x="6894513" y="2803525"/>
          <p14:tracePt t="106679" x="6875463" y="2803525"/>
          <p14:tracePt t="106695" x="6840538" y="2803525"/>
          <p14:tracePt t="106712" x="6796088" y="2830513"/>
          <p14:tracePt t="106728" x="6769100" y="2857500"/>
          <p14:tracePt t="106745" x="6732588" y="2894013"/>
          <p14:tracePt t="106762" x="6688138" y="2928938"/>
          <p14:tracePt t="106779" x="6670675" y="2965450"/>
          <p14:tracePt t="106795" x="6653213" y="3000375"/>
          <p14:tracePt t="106812" x="6653213" y="3036888"/>
          <p14:tracePt t="106829" x="6643688" y="3081338"/>
          <p14:tracePt t="106846" x="6643688" y="3125788"/>
          <p14:tracePt t="106862" x="6634163" y="3179763"/>
          <p14:tracePt t="106879" x="6634163" y="3268663"/>
          <p14:tracePt t="106896" x="6643688" y="3313113"/>
          <p14:tracePt t="106912" x="6661150" y="3367088"/>
          <p14:tracePt t="106929" x="6715125" y="3411538"/>
          <p14:tracePt t="106945" x="6732588" y="3446463"/>
          <p14:tracePt t="106962" x="6751638" y="3473450"/>
          <p14:tracePt t="106980" x="6769100" y="3500438"/>
          <p14:tracePt t="106997" x="6777038" y="3517900"/>
          <p14:tracePt t="107013" x="6796088" y="3527425"/>
          <p14:tracePt t="107030" x="6831013" y="3536950"/>
          <p14:tracePt t="107046" x="6875463" y="3554413"/>
          <p14:tracePt t="107063" x="6938963" y="3571875"/>
          <p14:tracePt t="107080" x="6991350" y="3571875"/>
          <p14:tracePt t="107097" x="7027863" y="3571875"/>
          <p14:tracePt t="107113" x="7072313" y="3571875"/>
          <p14:tracePt t="107130" x="7134225" y="3554413"/>
          <p14:tracePt t="107147" x="7170738" y="3527425"/>
          <p14:tracePt t="107163" x="7224713" y="3490913"/>
          <p14:tracePt t="107180" x="7269163" y="3455988"/>
          <p14:tracePt t="107197" x="7304088" y="3429000"/>
          <p14:tracePt t="107213" x="7323138" y="3394075"/>
          <p14:tracePt t="107230" x="7348538" y="3340100"/>
          <p14:tracePt t="107247" x="7375525" y="3295650"/>
          <p14:tracePt t="107263" x="7385050" y="3214688"/>
          <p14:tracePt t="107280" x="7385050" y="3170238"/>
          <p14:tracePt t="107297" x="7385050" y="3125788"/>
          <p14:tracePt t="107314" x="7385050" y="3081338"/>
          <p14:tracePt t="107330" x="7385050" y="3036888"/>
          <p14:tracePt t="107347" x="7367588" y="3000375"/>
          <p14:tracePt t="107363" x="7340600" y="2973388"/>
          <p14:tracePt t="107380" x="7304088" y="2946400"/>
          <p14:tracePt t="107397" x="7259638" y="2911475"/>
          <p14:tracePt t="107414" x="7215188" y="2884488"/>
          <p14:tracePt t="107430" x="7180263" y="2874963"/>
          <p14:tracePt t="107447" x="7153275" y="2867025"/>
          <p14:tracePt t="107464" x="7116763" y="2857500"/>
          <p14:tracePt t="107480" x="7081838" y="2857500"/>
          <p14:tracePt t="107497" x="7018338" y="2857500"/>
          <p14:tracePt t="107513" x="6946900" y="2894013"/>
          <p14:tracePt t="107530" x="6884988" y="2938463"/>
          <p14:tracePt t="107547" x="6831013" y="2973388"/>
          <p14:tracePt t="107564" x="6786563" y="3044825"/>
          <p14:tracePt t="107580" x="6751638" y="3089275"/>
          <p14:tracePt t="107597" x="6724650" y="3143250"/>
          <p14:tracePt t="107614" x="6724650" y="3170238"/>
          <p14:tracePt t="107630" x="6715125" y="3179763"/>
          <p14:tracePt t="107647" x="6705600" y="3205163"/>
          <p14:tracePt t="107664" x="6697663" y="3224213"/>
          <p14:tracePt t="107680" x="6680200" y="3251200"/>
          <p14:tracePt t="107697" x="6680200" y="3268663"/>
          <p14:tracePt t="107714" x="6670675" y="3303588"/>
          <p14:tracePt t="107730" x="6653213" y="3340100"/>
          <p14:tracePt t="107747" x="6653213" y="3357563"/>
          <p14:tracePt t="108016" x="6653213" y="3348038"/>
          <p14:tracePt t="108408" x="6643688" y="3348038"/>
          <p14:tracePt t="108416" x="6589713" y="3348038"/>
          <p14:tracePt t="108424" x="6510338" y="3348038"/>
          <p14:tracePt t="108432" x="6330950" y="3340100"/>
          <p14:tracePt t="108448" x="5965825" y="3303588"/>
          <p14:tracePt t="108464" x="5724525" y="3295650"/>
          <p14:tracePt t="108481" x="5537200" y="3295650"/>
          <p14:tracePt t="108498" x="5357813" y="3295650"/>
          <p14:tracePt t="108515" x="5197475" y="3295650"/>
          <p14:tracePt t="108531" x="5045075" y="3295650"/>
          <p14:tracePt t="108548" x="4911725" y="3295650"/>
          <p14:tracePt t="108564" x="4741863" y="3303588"/>
          <p14:tracePt t="108581" x="4527550" y="3322638"/>
          <p14:tracePt t="108598" x="4313238" y="3322638"/>
          <p14:tracePt t="108615" x="4133850" y="3330575"/>
          <p14:tracePt t="108631" x="3875088" y="3330575"/>
          <p14:tracePt t="108648" x="3741738" y="3340100"/>
          <p14:tracePt t="108664" x="3616325" y="3348038"/>
          <p14:tracePt t="108681" x="3536950" y="3357563"/>
          <p14:tracePt t="108698" x="3473450" y="3357563"/>
          <p14:tracePt t="108715" x="3429000" y="3367088"/>
          <p14:tracePt t="108731" x="3375025" y="3384550"/>
          <p14:tracePt t="108748" x="3322638" y="3394075"/>
          <p14:tracePt t="108765" x="3259138" y="3429000"/>
          <p14:tracePt t="108781" x="3197225" y="3446463"/>
          <p14:tracePt t="108798" x="3152775" y="3455988"/>
          <p14:tracePt t="108815" x="3108325" y="3455988"/>
          <p14:tracePt t="108815" x="3089275" y="3482975"/>
          <p14:tracePt t="108832" x="3054350" y="3482975"/>
          <p14:tracePt t="108848" x="3036888" y="3490913"/>
          <p14:tracePt t="108865" x="3027363" y="3500438"/>
          <p14:tracePt t="108881" x="3017838" y="3500438"/>
          <p14:tracePt t="108898" x="3000375" y="3500438"/>
          <p14:tracePt t="108915" x="2982913" y="3509963"/>
          <p14:tracePt t="108932" x="2928938" y="3517900"/>
          <p14:tracePt t="108948" x="2884488" y="3517900"/>
          <p14:tracePt t="108965" x="2830513" y="3517900"/>
          <p14:tracePt t="108981" x="2803525" y="3490913"/>
          <p14:tracePt t="108998" x="2759075" y="3465513"/>
          <p14:tracePt t="109015" x="2705100" y="3438525"/>
          <p14:tracePt t="109031" x="2598738" y="3384550"/>
          <p14:tracePt t="109048" x="2482850" y="3348038"/>
          <p14:tracePt t="109065" x="2366963" y="3313113"/>
          <p14:tracePt t="109082" x="2286000" y="3295650"/>
          <p14:tracePt t="109098" x="2224088" y="3276600"/>
          <p14:tracePt t="109115" x="2179638" y="3268663"/>
          <p14:tracePt t="109132" x="2160588" y="3259138"/>
          <p14:tracePt t="109184" x="2143125" y="3259138"/>
          <p14:tracePt t="109192" x="2125663" y="3259138"/>
          <p14:tracePt t="109200" x="2098675" y="3259138"/>
          <p14:tracePt t="109208" x="2062163" y="3259138"/>
          <p14:tracePt t="109215" x="1973263" y="3251200"/>
          <p14:tracePt t="109232" x="1893888" y="3251200"/>
          <p14:tracePt t="109249" x="1884363" y="3251200"/>
          <p14:tracePt t="109265" x="1874838" y="3251200"/>
          <p14:tracePt t="109344" x="1866900" y="3251200"/>
          <p14:tracePt t="109360" x="1857375" y="3251200"/>
          <p14:tracePt t="109368" x="1830388" y="3251200"/>
          <p14:tracePt t="109376" x="1822450" y="3251200"/>
          <p14:tracePt t="109384" x="1785938" y="3251200"/>
          <p14:tracePt t="109399" x="1731963" y="3251200"/>
          <p14:tracePt t="109415" x="1697038" y="3251200"/>
          <p14:tracePt t="109576" x="1724025" y="3251200"/>
          <p14:tracePt t="109584" x="1724025" y="3259138"/>
          <p14:tracePt t="109592" x="1741488" y="3259138"/>
          <p14:tracePt t="109599" x="1785938" y="3286125"/>
          <p14:tracePt t="109615" x="1893888" y="3303588"/>
          <p14:tracePt t="109632" x="1946275" y="3322638"/>
          <p14:tracePt t="109649" x="1973263" y="3330575"/>
          <p14:tracePt t="109665" x="2000250" y="3340100"/>
          <p14:tracePt t="109682" x="2036763" y="3340100"/>
          <p14:tracePt t="109699" x="2081213" y="3340100"/>
          <p14:tracePt t="109716" x="2133600" y="3340100"/>
          <p14:tracePt t="109732" x="2197100" y="3340100"/>
          <p14:tracePt t="109749" x="2251075" y="3348038"/>
          <p14:tracePt t="109765" x="2295525" y="3348038"/>
          <p14:tracePt t="109782" x="2322513" y="3348038"/>
          <p14:tracePt t="109799" x="2339975" y="3357563"/>
          <p14:tracePt t="109816" x="2366963" y="3348038"/>
          <p14:tracePt t="109832" x="2401888" y="3348038"/>
          <p14:tracePt t="109849" x="2473325" y="3340100"/>
          <p14:tracePt t="109866" x="2536825" y="3330575"/>
          <p14:tracePt t="109882" x="2589213" y="3322638"/>
          <p14:tracePt t="109899" x="2643188" y="3313113"/>
          <p14:tracePt t="109916" x="2670175" y="3313113"/>
          <p14:tracePt t="109932" x="2705100" y="3313113"/>
          <p14:tracePt t="109949" x="2732088" y="3303588"/>
          <p14:tracePt t="109966" x="2768600" y="3286125"/>
          <p14:tracePt t="109982" x="2803525" y="3276600"/>
          <p14:tracePt t="109999" x="2857500" y="3259138"/>
          <p14:tracePt t="110016" x="2894013" y="3251200"/>
          <p14:tracePt t="110032" x="2919413" y="3241675"/>
          <p14:tracePt t="110049" x="2965450" y="3224213"/>
          <p14:tracePt t="110066" x="2982913" y="3214688"/>
          <p14:tracePt t="110082" x="3000375" y="3214688"/>
          <p14:tracePt t="110128" x="3017838" y="3205163"/>
          <p14:tracePt t="110136" x="3027363" y="3197225"/>
          <p14:tracePt t="110144" x="3036888" y="3197225"/>
          <p14:tracePt t="110152" x="3071813" y="3197225"/>
          <p14:tracePt t="110166" x="3098800" y="3179763"/>
          <p14:tracePt t="110183" x="3133725" y="3179763"/>
          <p14:tracePt t="110199" x="3170238" y="3179763"/>
          <p14:tracePt t="110216" x="3197225" y="3179763"/>
          <p14:tracePt t="110233" x="3241675" y="3187700"/>
          <p14:tracePt t="110249" x="3303588" y="3187700"/>
          <p14:tracePt t="110266" x="3375025" y="3197225"/>
          <p14:tracePt t="110283" x="3455988" y="3205163"/>
          <p14:tracePt t="110299" x="3527425" y="3205163"/>
          <p14:tracePt t="110316" x="3608388" y="3205163"/>
          <p14:tracePt t="110333" x="3633788" y="3205163"/>
          <p14:tracePt t="110350" x="3670300" y="3205163"/>
          <p14:tracePt t="110366" x="3697288" y="3205163"/>
          <p14:tracePt t="110383" x="3714750" y="3205163"/>
          <p14:tracePt t="110399" x="3768725" y="3205163"/>
          <p14:tracePt t="110416" x="3803650" y="3205163"/>
          <p14:tracePt t="110433" x="3857625" y="3187700"/>
          <p14:tracePt t="110450" x="3911600" y="3179763"/>
          <p14:tracePt t="110466" x="3973513" y="3160713"/>
          <p14:tracePt t="110483" x="4037013" y="3143250"/>
          <p14:tracePt t="110499" x="4071938" y="3133725"/>
          <p14:tracePt t="110516" x="4108450" y="3125788"/>
          <p14:tracePt t="110533" x="4143375" y="3108325"/>
          <p14:tracePt t="110550" x="4170363" y="3089275"/>
          <p14:tracePt t="110566" x="4205288" y="3062288"/>
          <p14:tracePt t="110583" x="4259263" y="3036888"/>
          <p14:tracePt t="110600" x="4276725" y="3017838"/>
          <p14:tracePt t="110616" x="4313238" y="2990850"/>
          <p14:tracePt t="110633" x="4348163" y="2982913"/>
          <p14:tracePt t="110650" x="4375150" y="2965450"/>
          <p14:tracePt t="110666" x="4375150" y="2955925"/>
          <p14:tracePt t="110683" x="4384675" y="2938463"/>
          <p14:tracePt t="110700" x="4402138" y="2928938"/>
          <p14:tracePt t="110716" x="4429125" y="2919413"/>
          <p14:tracePt t="110733" x="4438650" y="2919413"/>
          <p14:tracePt t="110750" x="4456113" y="2911475"/>
          <p14:tracePt t="110767" x="4483100" y="2901950"/>
          <p14:tracePt t="110783" x="4500563" y="2874963"/>
          <p14:tracePt t="110800" x="4527550" y="2857500"/>
          <p14:tracePt t="110816" x="4554538" y="2847975"/>
          <p14:tracePt t="110833" x="4581525" y="2830513"/>
          <p14:tracePt t="110850" x="4598988" y="2813050"/>
          <p14:tracePt t="110867" x="4633913" y="2795588"/>
          <p14:tracePt t="110883" x="4652963" y="2786063"/>
          <p14:tracePt t="110900" x="4679950" y="2759075"/>
          <p14:tracePt t="110917" x="4697413" y="2741613"/>
          <p14:tracePt t="110933" x="4714875" y="2732088"/>
          <p14:tracePt t="110950" x="4741863" y="2714625"/>
          <p14:tracePt t="110967" x="4786313" y="2697163"/>
          <p14:tracePt t="110967" x="4795838" y="2687638"/>
          <p14:tracePt t="110984" x="4840288" y="2660650"/>
          <p14:tracePt t="111000" x="4875213" y="2652713"/>
          <p14:tracePt t="111017" x="4894263" y="2633663"/>
          <p14:tracePt t="111033" x="4938713" y="2625725"/>
          <p14:tracePt t="111050" x="4991100" y="2608263"/>
          <p14:tracePt t="111067" x="5018088" y="2598738"/>
          <p14:tracePt t="111084" x="5037138" y="2589213"/>
          <p14:tracePt t="111100" x="5062538" y="2589213"/>
          <p14:tracePt t="111117" x="5081588" y="2589213"/>
          <p14:tracePt t="111133" x="5099050" y="2581275"/>
          <p14:tracePt t="111150" x="5133975" y="2581275"/>
          <p14:tracePt t="111167" x="5160963" y="2581275"/>
          <p14:tracePt t="111183" x="5214938" y="2581275"/>
          <p14:tracePt t="111200" x="5251450" y="2581275"/>
          <p14:tracePt t="111217" x="5303838" y="2581275"/>
          <p14:tracePt t="111233" x="5367338" y="2589213"/>
          <p14:tracePt t="111250" x="5419725" y="2598738"/>
          <p14:tracePt t="111267" x="5473700" y="2616200"/>
          <p14:tracePt t="111283" x="5527675" y="2625725"/>
          <p14:tracePt t="111300" x="5581650" y="2643188"/>
          <p14:tracePt t="111317" x="5616575" y="2652713"/>
          <p14:tracePt t="111334" x="5653088" y="2670175"/>
          <p14:tracePt t="111351" x="5705475" y="2679700"/>
          <p14:tracePt t="111367" x="5768975" y="2697163"/>
          <p14:tracePt t="111384" x="5822950" y="2714625"/>
          <p14:tracePt t="111400" x="5902325" y="2751138"/>
          <p14:tracePt t="111417" x="5983288" y="2786063"/>
          <p14:tracePt t="111434" x="6089650" y="2813050"/>
          <p14:tracePt t="111450" x="6188075" y="2840038"/>
          <p14:tracePt t="111467" x="6323013" y="2867025"/>
          <p14:tracePt t="111484" x="6394450" y="2901950"/>
          <p14:tracePt t="111500" x="6456363" y="2928938"/>
          <p14:tracePt t="111517" x="6500813" y="2965450"/>
          <p14:tracePt t="111534" x="6537325" y="2973388"/>
          <p14:tracePt t="111551" x="6554788" y="2982913"/>
          <p14:tracePt t="111567" x="6599238" y="3000375"/>
          <p14:tracePt t="111584" x="6626225" y="3009900"/>
          <p14:tracePt t="111600" x="6653213" y="3027363"/>
          <p14:tracePt t="111617" x="6680200" y="3044825"/>
          <p14:tracePt t="111634" x="6697663" y="3054350"/>
          <p14:tracePt t="111651" x="6705600" y="3071813"/>
          <p14:tracePt t="111667" x="6724650" y="3071813"/>
          <p14:tracePt t="111684" x="6724650" y="3081338"/>
          <p14:tracePt t="111727" x="6732588" y="3081338"/>
          <p14:tracePt t="112353" x="6732588" y="3071813"/>
          <p14:tracePt t="112655" x="6724650" y="3071813"/>
          <p14:tracePt t="112663" x="6705600" y="3071813"/>
          <p14:tracePt t="112671" x="6680200" y="3062288"/>
          <p14:tracePt t="112685" x="6661150" y="3062288"/>
          <p14:tracePt t="112687" x="6626225" y="3054350"/>
          <p14:tracePt t="112702" x="6572250" y="3054350"/>
          <p14:tracePt t="112718" x="6545263" y="3054350"/>
          <p14:tracePt t="112735" x="6527800" y="3054350"/>
          <p14:tracePt t="112751" x="6491288" y="3054350"/>
          <p14:tracePt t="112768" x="6438900" y="3054350"/>
          <p14:tracePt t="112785" x="6313488" y="3071813"/>
          <p14:tracePt t="112801" x="6161088" y="3089275"/>
          <p14:tracePt t="112818" x="6062663" y="3098800"/>
          <p14:tracePt t="112835" x="6027738" y="3098800"/>
          <p14:tracePt t="112903" x="6018213" y="3108325"/>
          <p14:tracePt t="112912" x="6000750" y="3116263"/>
          <p14:tracePt t="112920" x="5983288" y="3116263"/>
          <p14:tracePt t="112921" x="5965825" y="3116263"/>
          <p14:tracePt t="112935" x="5813425" y="3133725"/>
          <p14:tracePt t="112952" x="5732463" y="3152775"/>
          <p14:tracePt t="112968" x="5688013" y="3160713"/>
          <p14:tracePt t="112985" x="5661025" y="3170238"/>
          <p14:tracePt t="113002" x="5643563" y="3170238"/>
          <p14:tracePt t="113019" x="5616575" y="3170238"/>
          <p14:tracePt t="113035" x="5562600" y="3179763"/>
          <p14:tracePt t="113052" x="5500688" y="3197225"/>
          <p14:tracePt t="113068" x="5419725" y="3205163"/>
          <p14:tracePt t="113085" x="5357813" y="3205163"/>
          <p14:tracePt t="113102" x="5313363" y="3205163"/>
          <p14:tracePt t="113118" x="5295900" y="3205163"/>
          <p14:tracePt t="113135" x="5232400" y="3205163"/>
          <p14:tracePt t="113152" x="5197475" y="3205163"/>
          <p14:tracePt t="113169" x="5126038" y="3205163"/>
          <p14:tracePt t="113185" x="5018088" y="3214688"/>
          <p14:tracePt t="113202" x="4929188" y="3224213"/>
          <p14:tracePt t="113218" x="4875213" y="3232150"/>
          <p14:tracePt t="113235" x="4830763" y="3232150"/>
          <p14:tracePt t="113252" x="4751388" y="3241675"/>
          <p14:tracePt t="113269" x="4652963" y="3251200"/>
          <p14:tracePt t="113285" x="4562475" y="3259138"/>
          <p14:tracePt t="113302" x="4456113" y="3259138"/>
          <p14:tracePt t="113319" x="4268788" y="3276600"/>
          <p14:tracePt t="113336" x="4116388" y="3276600"/>
          <p14:tracePt t="113352" x="3973513" y="3295650"/>
          <p14:tracePt t="113369" x="3884613" y="3303588"/>
          <p14:tracePt t="113386" x="3830638" y="3313113"/>
          <p14:tracePt t="113402" x="3813175" y="3313113"/>
          <p14:tracePt t="113419" x="3803650" y="3322638"/>
          <p14:tracePt t="113435" x="3768725" y="3340100"/>
          <p14:tracePt t="113452" x="3714750" y="3348038"/>
          <p14:tracePt t="113469" x="3652838" y="3357563"/>
          <p14:tracePt t="113486" x="3589338" y="3357563"/>
          <p14:tracePt t="113502" x="3581400" y="3357563"/>
          <p14:tracePt t="113631" x="3571875" y="3357563"/>
          <p14:tracePt t="113639" x="3544888" y="3357563"/>
          <p14:tracePt t="113647" x="3500438" y="3357563"/>
          <p14:tracePt t="113652" x="3419475" y="3357563"/>
          <p14:tracePt t="113669" x="3259138" y="3367088"/>
          <p14:tracePt t="113686" x="3062288" y="3367088"/>
          <p14:tracePt t="113702" x="2894013" y="3367088"/>
          <p14:tracePt t="113719" x="2643188" y="3375025"/>
          <p14:tracePt t="113736" x="2527300" y="3394075"/>
          <p14:tracePt t="113752" x="2428875" y="3429000"/>
          <p14:tracePt t="113769" x="2347913" y="3473450"/>
          <p14:tracePt t="113786" x="2268538" y="3517900"/>
          <p14:tracePt t="113802" x="2143125" y="3598863"/>
          <p14:tracePt t="113819" x="2044700" y="3660775"/>
          <p14:tracePt t="113836" x="1928813" y="3724275"/>
          <p14:tracePt t="113852" x="1866900" y="3786188"/>
          <p14:tracePt t="113869" x="1830388" y="3813175"/>
          <p14:tracePt t="113886" x="1812925" y="3857625"/>
          <p14:tracePt t="113903" x="1803400" y="3884613"/>
          <p14:tracePt t="113919" x="1803400" y="3894138"/>
          <p14:tracePt t="114406" x="0" y="0"/>
        </p14:tracePtLst>
        <p14:tracePtLst>
          <p14:tracePt t="124923" x="1803400" y="3894138"/>
          <p14:tracePt t="125056" x="1830388" y="3875088"/>
          <p14:tracePt t="125064" x="1830388" y="3848100"/>
          <p14:tracePt t="125072" x="1839913" y="3795713"/>
          <p14:tracePt t="125080" x="1839913" y="3751263"/>
          <p14:tracePt t="125104" x="1847850" y="3697288"/>
          <p14:tracePt t="125120" x="1847850" y="3679825"/>
          <p14:tracePt t="125136" x="1847850" y="3660775"/>
          <p14:tracePt t="125152" x="1847850" y="3643313"/>
          <p14:tracePt t="125184" x="1839913" y="3633788"/>
          <p14:tracePt t="125202" x="1839913" y="3625850"/>
          <p14:tracePt t="125208" x="1830388" y="3616325"/>
          <p14:tracePt t="125216" x="1822450" y="3589338"/>
          <p14:tracePt t="125230" x="1812925" y="3554413"/>
          <p14:tracePt t="125247" x="1795463" y="3536950"/>
          <p14:tracePt t="125263" x="1768475" y="3482975"/>
          <p14:tracePt t="125280" x="1741488" y="3465513"/>
          <p14:tracePt t="125297" x="1724025" y="3446463"/>
          <p14:tracePt t="125313" x="1724025" y="3438525"/>
          <p14:tracePt t="125330" x="1704975" y="3429000"/>
          <p14:tracePt t="125347" x="1704975" y="3419475"/>
          <p14:tracePt t="125363" x="1697038" y="3402013"/>
          <p14:tracePt t="125424" x="1697038" y="3394075"/>
          <p14:tracePt t="125448" x="1697038" y="3375025"/>
          <p14:tracePt t="125456" x="1697038" y="3357563"/>
          <p14:tracePt t="125472" x="1714500" y="3340100"/>
          <p14:tracePt t="125473" x="1714500" y="3322638"/>
          <p14:tracePt t="125480" x="1731963" y="3303588"/>
          <p14:tracePt t="125497" x="1751013" y="3286125"/>
          <p14:tracePt t="125552" x="1758950" y="3286125"/>
          <p14:tracePt t="125568" x="1795463" y="3286125"/>
          <p14:tracePt t="125576" x="1803400" y="3286125"/>
          <p14:tracePt t="125585" x="1822450" y="3286125"/>
          <p14:tracePt t="125592" x="1839913" y="3286125"/>
          <p14:tracePt t="125600" x="1874838" y="3286125"/>
          <p14:tracePt t="125614" x="1911350" y="3286125"/>
          <p14:tracePt t="125630" x="1955800" y="3286125"/>
          <p14:tracePt t="125647" x="1982788" y="3286125"/>
          <p14:tracePt t="125664" x="2027238" y="3286125"/>
          <p14:tracePt t="125680" x="2054225" y="3295650"/>
          <p14:tracePt t="125697" x="2071688" y="3295650"/>
          <p14:tracePt t="125714" x="2098675" y="3295650"/>
          <p14:tracePt t="125730" x="2133600" y="3303588"/>
          <p14:tracePt t="125747" x="2152650" y="3303588"/>
          <p14:tracePt t="125764" x="2179638" y="3313113"/>
          <p14:tracePt t="125780" x="2214563" y="3313113"/>
          <p14:tracePt t="125797" x="2259013" y="3313113"/>
          <p14:tracePt t="125814" x="2295525" y="3313113"/>
          <p14:tracePt t="125831" x="2347913" y="3313113"/>
          <p14:tracePt t="125847" x="2411413" y="3313113"/>
          <p14:tracePt t="125864" x="2446338" y="3313113"/>
          <p14:tracePt t="125880" x="2500313" y="3313113"/>
          <p14:tracePt t="125897" x="2527300" y="3313113"/>
          <p14:tracePt t="125914" x="2571750" y="3313113"/>
          <p14:tracePt t="125931" x="2589213" y="3313113"/>
          <p14:tracePt t="125947" x="2633663" y="3313113"/>
          <p14:tracePt t="125964" x="2660650" y="3313113"/>
          <p14:tracePt t="125981" x="2732088" y="3295650"/>
          <p14:tracePt t="125997" x="2768600" y="3276600"/>
          <p14:tracePt t="126014" x="2803525" y="3268663"/>
          <p14:tracePt t="126031" x="2840038" y="3259138"/>
          <p14:tracePt t="126031" x="2857500" y="3251200"/>
          <p14:tracePt t="126048" x="2884488" y="3241675"/>
          <p14:tracePt t="126064" x="2901950" y="3232150"/>
          <p14:tracePt t="126081" x="2928938" y="3224213"/>
          <p14:tracePt t="126097" x="2946400" y="3214688"/>
          <p14:tracePt t="126114" x="2965450" y="3214688"/>
          <p14:tracePt t="126131" x="2982913" y="3205163"/>
          <p14:tracePt t="126148" x="2990850" y="3197225"/>
          <p14:tracePt t="126164" x="3017838" y="3187700"/>
          <p14:tracePt t="126181" x="3054350" y="3179763"/>
          <p14:tracePt t="126198" x="3071813" y="3170238"/>
          <p14:tracePt t="126214" x="3116263" y="3152775"/>
          <p14:tracePt t="126231" x="3160713" y="3143250"/>
          <p14:tracePt t="126248" x="3187700" y="3133725"/>
          <p14:tracePt t="126264" x="3205163" y="3125788"/>
          <p14:tracePt t="126281" x="3232150" y="3125788"/>
          <p14:tracePt t="126298" x="3241675" y="3125788"/>
          <p14:tracePt t="126314" x="3295650" y="3108325"/>
          <p14:tracePt t="126331" x="3322638" y="3108325"/>
          <p14:tracePt t="126348" x="3367088" y="3098800"/>
          <p14:tracePt t="126364" x="3411538" y="3089275"/>
          <p14:tracePt t="126381" x="3455988" y="3089275"/>
          <p14:tracePt t="126398" x="3500438" y="3089275"/>
          <p14:tracePt t="126414" x="3536950" y="3089275"/>
          <p14:tracePt t="126431" x="3598863" y="3089275"/>
          <p14:tracePt t="126448" x="3633788" y="3089275"/>
          <p14:tracePt t="126464" x="3670300" y="3089275"/>
          <p14:tracePt t="126481" x="3697288" y="3089275"/>
          <p14:tracePt t="126498" x="3732213" y="3089275"/>
          <p14:tracePt t="126514" x="3768725" y="3089275"/>
          <p14:tracePt t="126531" x="3813175" y="3089275"/>
          <p14:tracePt t="126548" x="3857625" y="3089275"/>
          <p14:tracePt t="126565" x="3894138" y="3089275"/>
          <p14:tracePt t="126581" x="3929063" y="3089275"/>
          <p14:tracePt t="126598" x="3973513" y="3089275"/>
          <p14:tracePt t="126614" x="4027488" y="3089275"/>
          <p14:tracePt t="126631" x="4098925" y="3081338"/>
          <p14:tracePt t="126648" x="4133850" y="3081338"/>
          <p14:tracePt t="126664" x="4170363" y="3081338"/>
          <p14:tracePt t="126681" x="4214813" y="3081338"/>
          <p14:tracePt t="126698" x="4251325" y="3081338"/>
          <p14:tracePt t="126715" x="4286250" y="3071813"/>
          <p14:tracePt t="126731" x="4313238" y="3071813"/>
          <p14:tracePt t="126748" x="4357688" y="3071813"/>
          <p14:tracePt t="126765" x="4375150" y="3062288"/>
          <p14:tracePt t="126781" x="4429125" y="3044825"/>
          <p14:tracePt t="126798" x="4456113" y="3036888"/>
          <p14:tracePt t="126815" x="4500563" y="3027363"/>
          <p14:tracePt t="126831" x="4545013" y="2990850"/>
          <p14:tracePt t="126848" x="4572000" y="2990850"/>
          <p14:tracePt t="126865" x="4598988" y="2973388"/>
          <p14:tracePt t="126882" x="4633913" y="2946400"/>
          <p14:tracePt t="126898" x="4660900" y="2919413"/>
          <p14:tracePt t="126915" x="4687888" y="2911475"/>
          <p14:tracePt t="126931" x="4724400" y="2894013"/>
          <p14:tracePt t="126948" x="4751388" y="2874963"/>
          <p14:tracePt t="126965" x="4776788" y="2867025"/>
          <p14:tracePt t="126981" x="4795838" y="2847975"/>
          <p14:tracePt t="126998" x="4840288" y="2830513"/>
          <p14:tracePt t="127015" x="4894263" y="2795588"/>
          <p14:tracePt t="127032" x="4946650" y="2768600"/>
          <p14:tracePt t="127048" x="4991100" y="2751138"/>
          <p14:tracePt t="127065" x="5027613" y="2724150"/>
          <p14:tracePt t="127082" x="5062538" y="2705100"/>
          <p14:tracePt t="127098" x="5108575" y="2687638"/>
          <p14:tracePt t="127115" x="5143500" y="2660650"/>
          <p14:tracePt t="127132" x="5180013" y="2643188"/>
          <p14:tracePt t="127148" x="5224463" y="2625725"/>
          <p14:tracePt t="127165" x="5251450" y="2608263"/>
          <p14:tracePt t="127182" x="5295900" y="2598738"/>
          <p14:tracePt t="127198" x="5322888" y="2589213"/>
          <p14:tracePt t="127215" x="5375275" y="2581275"/>
          <p14:tracePt t="127232" x="5419725" y="2562225"/>
          <p14:tracePt t="127248" x="5483225" y="2544763"/>
          <p14:tracePt t="127265" x="5537200" y="2544763"/>
          <p14:tracePt t="127282" x="5608638" y="2544763"/>
          <p14:tracePt t="127298" x="5680075" y="2536825"/>
          <p14:tracePt t="127315" x="5724525" y="2536825"/>
          <p14:tracePt t="127332" x="5741988" y="2536825"/>
          <p14:tracePt t="127349" x="5759450" y="2536825"/>
          <p14:tracePt t="127365" x="5768975" y="2536825"/>
          <p14:tracePt t="127382" x="5776913" y="2536825"/>
          <p14:tracePt t="127398" x="5803900" y="2536825"/>
          <p14:tracePt t="127415" x="5867400" y="2554288"/>
          <p14:tracePt t="127432" x="5894388" y="2554288"/>
          <p14:tracePt t="127449" x="5929313" y="2562225"/>
          <p14:tracePt t="127465" x="5965825" y="2581275"/>
          <p14:tracePt t="127482" x="6018213" y="2589213"/>
          <p14:tracePt t="127498" x="6054725" y="2608263"/>
          <p14:tracePt t="127515" x="6089650" y="2616200"/>
          <p14:tracePt t="127532" x="6116638" y="2633663"/>
          <p14:tracePt t="127549" x="6134100" y="2633663"/>
          <p14:tracePt t="127565" x="6153150" y="2643188"/>
          <p14:tracePt t="127582" x="6161088" y="2652713"/>
          <p14:tracePt t="127599" x="6170613" y="2660650"/>
          <p14:tracePt t="127615" x="6197600" y="2679700"/>
          <p14:tracePt t="127632" x="6215063" y="2687638"/>
          <p14:tracePt t="127649" x="6232525" y="2697163"/>
          <p14:tracePt t="127665" x="6269038" y="2714625"/>
          <p14:tracePt t="127682" x="6296025" y="2732088"/>
          <p14:tracePt t="127699" x="6330950" y="2751138"/>
          <p14:tracePt t="127715" x="6348413" y="2768600"/>
          <p14:tracePt t="127732" x="6375400" y="2776538"/>
          <p14:tracePt t="127749" x="6402388" y="2803525"/>
          <p14:tracePt t="127766" x="6456363" y="2822575"/>
          <p14:tracePt t="127782" x="6491288" y="2847975"/>
          <p14:tracePt t="127799" x="6562725" y="2894013"/>
          <p14:tracePt t="127816" x="6634163" y="2919413"/>
          <p14:tracePt t="127832" x="6680200" y="2946400"/>
          <p14:tracePt t="127849" x="6724650" y="2973388"/>
          <p14:tracePt t="127866" x="6742113" y="2990850"/>
          <p14:tracePt t="127882" x="6742113" y="3000375"/>
          <p14:tracePt t="127899" x="6751638" y="3000375"/>
          <p14:tracePt t="128159" x="6724650" y="3000375"/>
          <p14:tracePt t="128167" x="6653213" y="3000375"/>
          <p14:tracePt t="128175" x="6562725" y="3000375"/>
          <p14:tracePt t="128182" x="6340475" y="3000375"/>
          <p14:tracePt t="128199" x="5759450" y="2990850"/>
          <p14:tracePt t="128216" x="5286375" y="2990850"/>
          <p14:tracePt t="128233" x="4786313" y="2990850"/>
          <p14:tracePt t="128249" x="4330700" y="2990850"/>
          <p14:tracePt t="128266" x="3919538" y="3017838"/>
          <p14:tracePt t="128283" x="3490913" y="3098800"/>
          <p14:tracePt t="128299" x="3054350" y="3187700"/>
          <p14:tracePt t="128316" x="2660650" y="3276600"/>
          <p14:tracePt t="128333" x="2268538" y="3384550"/>
          <p14:tracePt t="128349" x="1901825" y="3473450"/>
          <p14:tracePt t="128366" x="1500188" y="3536950"/>
          <p14:tracePt t="128383" x="1196975" y="3598863"/>
          <p14:tracePt t="128400" x="1089025" y="3598863"/>
          <p14:tracePt t="128416" x="1036638" y="3598863"/>
          <p14:tracePt t="128433" x="1017588" y="3598863"/>
          <p14:tracePt t="128449" x="990600" y="3608388"/>
          <p14:tracePt t="128466" x="919163" y="3616325"/>
          <p14:tracePt t="128483" x="822325" y="3616325"/>
          <p14:tracePt t="128499" x="758825" y="3616325"/>
          <p14:tracePt t="128516" x="741363" y="3616325"/>
          <p14:tracePt t="128663" x="731838" y="3616325"/>
          <p14:tracePt t="128727" x="0" y="0"/>
        </p14:tracePtLst>
      </p14:laserTraceLst>
    </p:ext>
  </p:extLs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rostokąt 64"/>
          <p:cNvSpPr/>
          <p:nvPr/>
        </p:nvSpPr>
        <p:spPr>
          <a:xfrm>
            <a:off x="152400" y="1100035"/>
            <a:ext cx="8826500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A927952C-3774-4E95-9900-2247F9C05FAB}" type="slidenum">
              <a:rPr lang="pl-PL"/>
              <a:pPr>
                <a:defRPr/>
              </a:pPr>
              <a:t>88</a:t>
            </a:fld>
            <a:endParaRPr lang="pl-PL" dirty="0"/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2692402" y="251356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Oval 4"/>
          <p:cNvSpPr>
            <a:spLocks noChangeArrowheads="1"/>
          </p:cNvSpPr>
          <p:nvPr/>
        </p:nvSpPr>
        <p:spPr bwMode="auto">
          <a:xfrm>
            <a:off x="1889125" y="1690688"/>
            <a:ext cx="5121275" cy="2925762"/>
          </a:xfrm>
          <a:prstGeom prst="ellipse">
            <a:avLst/>
          </a:prstGeom>
          <a:solidFill>
            <a:srgbClr val="DDDDDD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 sz="1600">
              <a:solidFill>
                <a:schemeClr val="accent2"/>
              </a:solidFill>
            </a:endParaRPr>
          </a:p>
          <a:p>
            <a:endParaRPr lang="pl-PL" altLang="pl-PL" sz="1600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835275" y="2986088"/>
            <a:ext cx="274638" cy="366712"/>
          </a:xfrm>
          <a:prstGeom prst="rect">
            <a:avLst/>
          </a:prstGeom>
          <a:solidFill>
            <a:srgbClr val="808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6859588" y="2986088"/>
            <a:ext cx="274637" cy="366712"/>
          </a:xfrm>
          <a:prstGeom prst="rect">
            <a:avLst/>
          </a:prstGeom>
          <a:solidFill>
            <a:schemeClr val="bg2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2835275" y="2986088"/>
            <a:ext cx="274638" cy="366712"/>
          </a:xfrm>
          <a:prstGeom prst="rect">
            <a:avLst/>
          </a:prstGeom>
          <a:solidFill>
            <a:srgbClr val="CCFF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3292475" y="2346325"/>
            <a:ext cx="274638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3749675" y="3717925"/>
            <a:ext cx="274638" cy="366713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4389438" y="2711450"/>
            <a:ext cx="274637" cy="366713"/>
          </a:xfrm>
          <a:prstGeom prst="rect">
            <a:avLst/>
          </a:prstGeom>
          <a:solidFill>
            <a:srgbClr val="808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5121275" y="3443288"/>
            <a:ext cx="274638" cy="366712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1" name="Rectangle 12"/>
          <p:cNvSpPr>
            <a:spLocks noChangeArrowheads="1"/>
          </p:cNvSpPr>
          <p:nvPr/>
        </p:nvSpPr>
        <p:spPr bwMode="auto">
          <a:xfrm>
            <a:off x="5395913" y="2254250"/>
            <a:ext cx="274637" cy="366713"/>
          </a:xfrm>
          <a:prstGeom prst="rect">
            <a:avLst/>
          </a:prstGeom>
          <a:solidFill>
            <a:srgbClr val="CCFF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6035675" y="3992563"/>
            <a:ext cx="274638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3567113" y="1614488"/>
            <a:ext cx="274637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2927350" y="4084638"/>
            <a:ext cx="273050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5" name="Rectangle 16"/>
          <p:cNvSpPr>
            <a:spLocks noChangeArrowheads="1"/>
          </p:cNvSpPr>
          <p:nvPr/>
        </p:nvSpPr>
        <p:spPr bwMode="auto">
          <a:xfrm>
            <a:off x="4846638" y="1614488"/>
            <a:ext cx="274637" cy="3651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4756150" y="4357688"/>
            <a:ext cx="274638" cy="366712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>
            <a:off x="2101850" y="3171825"/>
            <a:ext cx="728663" cy="0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 flipV="1">
            <a:off x="3109913" y="2986088"/>
            <a:ext cx="1279525" cy="182562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 flipV="1">
            <a:off x="3200400" y="3900488"/>
            <a:ext cx="549275" cy="366712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3017838" y="2711450"/>
            <a:ext cx="366712" cy="27463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 flipV="1">
            <a:off x="2011363" y="1889125"/>
            <a:ext cx="1555750" cy="118903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" name="Line 23"/>
          <p:cNvSpPr>
            <a:spLocks noChangeShapeType="1"/>
          </p:cNvSpPr>
          <p:nvPr/>
        </p:nvSpPr>
        <p:spPr bwMode="auto">
          <a:xfrm>
            <a:off x="4024313" y="3900488"/>
            <a:ext cx="731837" cy="549275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" name="Line 24"/>
          <p:cNvSpPr>
            <a:spLocks noChangeShapeType="1"/>
          </p:cNvSpPr>
          <p:nvPr/>
        </p:nvSpPr>
        <p:spPr bwMode="auto">
          <a:xfrm>
            <a:off x="3841750" y="1797050"/>
            <a:ext cx="1004888" cy="0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" name="Line 25"/>
          <p:cNvSpPr>
            <a:spLocks noChangeShapeType="1"/>
          </p:cNvSpPr>
          <p:nvPr/>
        </p:nvSpPr>
        <p:spPr bwMode="auto">
          <a:xfrm flipV="1">
            <a:off x="3567113" y="1889125"/>
            <a:ext cx="1279525" cy="639763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Line 26"/>
          <p:cNvSpPr>
            <a:spLocks noChangeShapeType="1"/>
          </p:cNvSpPr>
          <p:nvPr/>
        </p:nvSpPr>
        <p:spPr bwMode="auto">
          <a:xfrm>
            <a:off x="4389438" y="2895600"/>
            <a:ext cx="731837" cy="639763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flipV="1">
            <a:off x="4938713" y="3810000"/>
            <a:ext cx="274637" cy="54768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7" name="Line 28"/>
          <p:cNvSpPr>
            <a:spLocks noChangeShapeType="1"/>
          </p:cNvSpPr>
          <p:nvPr/>
        </p:nvSpPr>
        <p:spPr bwMode="auto">
          <a:xfrm>
            <a:off x="5121275" y="1889125"/>
            <a:ext cx="366713" cy="365125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8" name="Line 29"/>
          <p:cNvSpPr>
            <a:spLocks noChangeShapeType="1"/>
          </p:cNvSpPr>
          <p:nvPr/>
        </p:nvSpPr>
        <p:spPr bwMode="auto">
          <a:xfrm>
            <a:off x="5395913" y="3625850"/>
            <a:ext cx="639762" cy="549275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Line 30"/>
          <p:cNvSpPr>
            <a:spLocks noChangeShapeType="1"/>
          </p:cNvSpPr>
          <p:nvPr/>
        </p:nvSpPr>
        <p:spPr bwMode="auto">
          <a:xfrm flipH="1">
            <a:off x="6219825" y="3260725"/>
            <a:ext cx="639763" cy="73183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0" name="Line 31"/>
          <p:cNvSpPr>
            <a:spLocks noChangeShapeType="1"/>
          </p:cNvSpPr>
          <p:nvPr/>
        </p:nvSpPr>
        <p:spPr bwMode="auto">
          <a:xfrm>
            <a:off x="1371600" y="3168650"/>
            <a:ext cx="457200" cy="0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1" name="Line 32"/>
          <p:cNvSpPr>
            <a:spLocks noChangeShapeType="1"/>
          </p:cNvSpPr>
          <p:nvPr/>
        </p:nvSpPr>
        <p:spPr bwMode="auto">
          <a:xfrm>
            <a:off x="7134225" y="3168650"/>
            <a:ext cx="365125" cy="0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457200" y="2892425"/>
            <a:ext cx="1211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sygnał</a:t>
            </a:r>
          </a:p>
          <a:p>
            <a:pPr algn="l"/>
            <a:r>
              <a:rPr lang="pl-PL" altLang="pl-PL" sz="1600" dirty="0"/>
              <a:t>zewnętrzny</a:t>
            </a:r>
          </a:p>
        </p:txBody>
      </p:sp>
      <p:sp>
        <p:nvSpPr>
          <p:cNvPr id="93" name="Text Box 34"/>
          <p:cNvSpPr txBox="1">
            <a:spLocks noChangeArrowheads="1"/>
          </p:cNvSpPr>
          <p:nvPr/>
        </p:nvSpPr>
        <p:spPr bwMode="auto">
          <a:xfrm>
            <a:off x="7458075" y="2892425"/>
            <a:ext cx="1211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sygnał</a:t>
            </a:r>
          </a:p>
          <a:p>
            <a:pPr algn="l"/>
            <a:r>
              <a:rPr lang="pl-PL" altLang="pl-PL" sz="1600"/>
              <a:t>zewnętrzny</a:t>
            </a:r>
          </a:p>
        </p:txBody>
      </p:sp>
      <p:sp>
        <p:nvSpPr>
          <p:cNvPr id="94" name="Rectangle 35"/>
          <p:cNvSpPr>
            <a:spLocks noChangeArrowheads="1"/>
          </p:cNvSpPr>
          <p:nvPr/>
        </p:nvSpPr>
        <p:spPr bwMode="auto">
          <a:xfrm>
            <a:off x="1828800" y="2986088"/>
            <a:ext cx="274638" cy="366712"/>
          </a:xfrm>
          <a:prstGeom prst="rect">
            <a:avLst/>
          </a:prstGeom>
          <a:solidFill>
            <a:schemeClr val="bg2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5" name="Line 36"/>
          <p:cNvSpPr>
            <a:spLocks noChangeShapeType="1"/>
          </p:cNvSpPr>
          <p:nvPr/>
        </p:nvSpPr>
        <p:spPr bwMode="auto">
          <a:xfrm>
            <a:off x="3017838" y="3352800"/>
            <a:ext cx="0" cy="731838"/>
          </a:xfrm>
          <a:prstGeom prst="line">
            <a:avLst/>
          </a:prstGeom>
          <a:noFill/>
          <a:ln w="19050" cap="sq">
            <a:solidFill>
              <a:srgbClr val="3333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6" name="Rectangle 37"/>
          <p:cNvSpPr>
            <a:spLocks noChangeArrowheads="1"/>
          </p:cNvSpPr>
          <p:nvPr/>
        </p:nvSpPr>
        <p:spPr bwMode="auto">
          <a:xfrm>
            <a:off x="4389438" y="2711450"/>
            <a:ext cx="274637" cy="366713"/>
          </a:xfrm>
          <a:prstGeom prst="rect">
            <a:avLst/>
          </a:prstGeom>
          <a:solidFill>
            <a:srgbClr val="CCFF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7" name="Line 38"/>
          <p:cNvSpPr>
            <a:spLocks noChangeShapeType="1"/>
          </p:cNvSpPr>
          <p:nvPr/>
        </p:nvSpPr>
        <p:spPr bwMode="auto">
          <a:xfrm flipV="1">
            <a:off x="4664075" y="2528888"/>
            <a:ext cx="731838" cy="366712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8" name="Line 39"/>
          <p:cNvSpPr>
            <a:spLocks noChangeShapeType="1"/>
          </p:cNvSpPr>
          <p:nvPr/>
        </p:nvSpPr>
        <p:spPr bwMode="auto">
          <a:xfrm>
            <a:off x="5670550" y="2438400"/>
            <a:ext cx="1189038" cy="730250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9" name="Rectangle 40"/>
          <p:cNvSpPr>
            <a:spLocks noChangeArrowheads="1"/>
          </p:cNvSpPr>
          <p:nvPr/>
        </p:nvSpPr>
        <p:spPr bwMode="auto">
          <a:xfrm>
            <a:off x="5853113" y="4814888"/>
            <a:ext cx="274637" cy="366712"/>
          </a:xfrm>
          <a:prstGeom prst="rect">
            <a:avLst/>
          </a:prstGeom>
          <a:solidFill>
            <a:srgbClr val="CCFF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0" name="Text Box 41"/>
          <p:cNvSpPr txBox="1">
            <a:spLocks noChangeArrowheads="1"/>
          </p:cNvSpPr>
          <p:nvPr/>
        </p:nvSpPr>
        <p:spPr bwMode="auto">
          <a:xfrm>
            <a:off x="6164263" y="4795838"/>
            <a:ext cx="1935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element tranzytowy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1096963" y="4814888"/>
            <a:ext cx="274637" cy="366712"/>
          </a:xfrm>
          <a:prstGeom prst="rect">
            <a:avLst/>
          </a:prstGeom>
          <a:solidFill>
            <a:schemeClr val="bg2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1352550" y="4795838"/>
            <a:ext cx="442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element  brzegowy (początkowy albo końcowy)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03" name="Line 44"/>
          <p:cNvSpPr>
            <a:spLocks noChangeShapeType="1"/>
          </p:cNvSpPr>
          <p:nvPr/>
        </p:nvSpPr>
        <p:spPr bwMode="auto">
          <a:xfrm>
            <a:off x="5865813" y="5599113"/>
            <a:ext cx="641350" cy="0"/>
          </a:xfrm>
          <a:prstGeom prst="line">
            <a:avLst/>
          </a:prstGeom>
          <a:noFill/>
          <a:ln w="38100" cap="sq">
            <a:solidFill>
              <a:srgbClr val="0033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6578600" y="5397500"/>
            <a:ext cx="86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ścieżka</a:t>
            </a:r>
          </a:p>
        </p:txBody>
      </p:sp>
      <p:sp>
        <p:nvSpPr>
          <p:cNvPr id="105" name="AutoShape 46"/>
          <p:cNvSpPr>
            <a:spLocks noChangeArrowheads="1"/>
          </p:cNvSpPr>
          <p:nvPr/>
        </p:nvSpPr>
        <p:spPr bwMode="auto">
          <a:xfrm>
            <a:off x="1920875" y="2179638"/>
            <a:ext cx="90488" cy="623887"/>
          </a:xfrm>
          <a:prstGeom prst="downArrow">
            <a:avLst>
              <a:gd name="adj1" fmla="val 50000"/>
              <a:gd name="adj2" fmla="val 172367"/>
            </a:avLst>
          </a:prstGeom>
          <a:solidFill>
            <a:srgbClr val="DDDDDD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6950075" y="2163763"/>
            <a:ext cx="92075" cy="622300"/>
          </a:xfrm>
          <a:prstGeom prst="downArrow">
            <a:avLst>
              <a:gd name="adj1" fmla="val 50000"/>
              <a:gd name="adj2" fmla="val 168966"/>
            </a:avLst>
          </a:prstGeom>
          <a:solidFill>
            <a:srgbClr val="DDDDDD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7" name="Text Box 48"/>
          <p:cNvSpPr txBox="1">
            <a:spLocks noChangeArrowheads="1"/>
          </p:cNvSpPr>
          <p:nvPr/>
        </p:nvSpPr>
        <p:spPr bwMode="auto">
          <a:xfrm>
            <a:off x="803275" y="1687513"/>
            <a:ext cx="187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>
                <a:solidFill>
                  <a:schemeClr val="bg2"/>
                </a:solidFill>
              </a:rPr>
              <a:t>       </a:t>
            </a:r>
            <a:r>
              <a:rPr lang="pl-PL" altLang="pl-PL" sz="1600"/>
              <a:t>odwzorowanie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08" name="Text Box 49"/>
          <p:cNvSpPr txBox="1">
            <a:spLocks noChangeArrowheads="1"/>
          </p:cNvSpPr>
          <p:nvPr/>
        </p:nvSpPr>
        <p:spPr bwMode="auto">
          <a:xfrm>
            <a:off x="6011863" y="1687513"/>
            <a:ext cx="2371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odwzorowanie odwrotne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09" name="Text Box 50"/>
          <p:cNvSpPr txBox="1">
            <a:spLocks noChangeArrowheads="1"/>
          </p:cNvSpPr>
          <p:nvPr/>
        </p:nvSpPr>
        <p:spPr bwMode="auto">
          <a:xfrm>
            <a:off x="3429000" y="3214688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800"/>
              <a:t>Sieć  SDH</a:t>
            </a:r>
          </a:p>
        </p:txBody>
      </p:sp>
      <p:sp>
        <p:nvSpPr>
          <p:cNvPr id="110" name="Rectangle 51"/>
          <p:cNvSpPr>
            <a:spLocks noChangeArrowheads="1"/>
          </p:cNvSpPr>
          <p:nvPr/>
        </p:nvSpPr>
        <p:spPr bwMode="auto">
          <a:xfrm>
            <a:off x="1096963" y="5364163"/>
            <a:ext cx="274637" cy="36671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1" name="Text Box 52"/>
          <p:cNvSpPr txBox="1">
            <a:spLocks noChangeArrowheads="1"/>
          </p:cNvSpPr>
          <p:nvPr/>
        </p:nvSpPr>
        <p:spPr bwMode="auto">
          <a:xfrm>
            <a:off x="1371600" y="5341938"/>
            <a:ext cx="239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inne elementy sieci SDH</a:t>
            </a:r>
            <a:endParaRPr lang="pl-PL" altLang="pl-PL" sz="1600">
              <a:solidFill>
                <a:schemeClr val="bg2"/>
              </a:solidFill>
            </a:endParaRPr>
          </a:p>
        </p:txBody>
      </p:sp>
      <p:sp>
        <p:nvSpPr>
          <p:cNvPr id="112" name="Rectangle 26"/>
          <p:cNvSpPr>
            <a:spLocks noChangeArrowheads="1"/>
          </p:cNvSpPr>
          <p:nvPr/>
        </p:nvSpPr>
        <p:spPr bwMode="auto">
          <a:xfrm>
            <a:off x="2942663" y="251356"/>
            <a:ext cx="33470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Idea systemów SDH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Wygięta strzałka 3"/>
          <p:cNvSpPr/>
          <p:nvPr/>
        </p:nvSpPr>
        <p:spPr>
          <a:xfrm rot="5400000" flipH="1">
            <a:off x="1961865" y="3230821"/>
            <a:ext cx="539747" cy="936103"/>
          </a:xfrm>
          <a:prstGeom prst="ben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142731" y="3640063"/>
            <a:ext cx="1620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sygnał liniowy</a:t>
            </a:r>
          </a:p>
          <a:p>
            <a:pPr algn="l"/>
            <a:r>
              <a:rPr lang="pl-PL" altLang="pl-PL" sz="1600" dirty="0"/>
              <a:t>(synchroniczny)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42DBA4C9-9C00-423C-AB4A-B95EF0113691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64017927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945" x="2009775" y="3133725"/>
          <p14:tracePt t="2396" x="2027238" y="3133725"/>
          <p14:tracePt t="2412" x="2044700" y="3133725"/>
          <p14:tracePt t="2429" x="2071688" y="3133725"/>
          <p14:tracePt t="2446" x="2098675" y="3143250"/>
          <p14:tracePt t="2463" x="2125663" y="3143250"/>
          <p14:tracePt t="2463" x="2143125" y="3143250"/>
          <p14:tracePt t="2479" x="2170113" y="3143250"/>
          <p14:tracePt t="2500" x="2170113" y="3170238"/>
          <p14:tracePt t="2513" x="2187575" y="3170238"/>
          <p14:tracePt t="2529" x="2205038" y="3170238"/>
          <p14:tracePt t="2546" x="2214563" y="3170238"/>
          <p14:tracePt t="2563" x="2232025" y="3170238"/>
          <p14:tracePt t="2579" x="2259013" y="3170238"/>
          <p14:tracePt t="2596" x="2286000" y="3170238"/>
          <p14:tracePt t="2613" x="2312988" y="3170238"/>
          <p14:tracePt t="2629" x="2339975" y="3170238"/>
          <p14:tracePt t="2646" x="2374900" y="3170238"/>
          <p14:tracePt t="2663" x="2419350" y="3170238"/>
          <p14:tracePt t="2679" x="2428875" y="3170238"/>
          <p14:tracePt t="2696" x="2465388" y="3170238"/>
          <p14:tracePt t="2713" x="2490788" y="3152775"/>
          <p14:tracePt t="2730" x="2527300" y="3152775"/>
          <p14:tracePt t="2746" x="2562225" y="3152775"/>
          <p14:tracePt t="2763" x="2589213" y="3152775"/>
          <p14:tracePt t="2780" x="2625725" y="3152775"/>
          <p14:tracePt t="2796" x="2643188" y="3152775"/>
          <p14:tracePt t="2830" x="2652713" y="3152775"/>
          <p14:tracePt t="2846" x="2670175" y="3152775"/>
          <p14:tracePt t="2863" x="2724150" y="3152775"/>
          <p14:tracePt t="2880" x="2741613" y="3152775"/>
          <p14:tracePt t="2896" x="2768600" y="3152775"/>
          <p14:tracePt t="2913" x="2786063" y="3152775"/>
          <p14:tracePt t="2930" x="2803525" y="3152775"/>
          <p14:tracePt t="2963" x="2813050" y="3152775"/>
          <p14:tracePt t="3013" x="2822575" y="3152775"/>
          <p14:tracePt t="3030" x="2830513" y="3152775"/>
          <p14:tracePt t="3046" x="2840038" y="3143250"/>
          <p14:tracePt t="3046" x="2857500" y="3143250"/>
          <p14:tracePt t="3063" x="2884488" y="3133725"/>
          <p14:tracePt t="3080" x="2911475" y="3133725"/>
          <p14:tracePt t="3347" x="2894013" y="3133725"/>
          <p14:tracePt t="3363" x="2857500" y="3133725"/>
          <p14:tracePt t="3380" x="2795588" y="3143250"/>
          <p14:tracePt t="3397" x="2732088" y="3152775"/>
          <p14:tracePt t="3414" x="2687638" y="3160713"/>
          <p14:tracePt t="3430" x="2643188" y="3160713"/>
          <p14:tracePt t="3447" x="2608263" y="3160713"/>
          <p14:tracePt t="3463" x="2589213" y="3160713"/>
          <p14:tracePt t="3480" x="2562225" y="3160713"/>
          <p14:tracePt t="3497" x="2527300" y="3170238"/>
          <p14:tracePt t="3514" x="2490788" y="3170238"/>
          <p14:tracePt t="3530" x="2455863" y="3170238"/>
          <p14:tracePt t="3547" x="2411413" y="3170238"/>
          <p14:tracePt t="3563" x="2374900" y="3170238"/>
          <p14:tracePt t="3580" x="2322513" y="3170238"/>
          <p14:tracePt t="3597" x="2286000" y="3170238"/>
          <p14:tracePt t="3614" x="2276475" y="3170238"/>
          <p14:tracePt t="3630" x="2268538" y="3170238"/>
          <p14:tracePt t="4014" x="2286000" y="3170238"/>
          <p14:tracePt t="4031" x="2411413" y="3170238"/>
          <p14:tracePt t="4047" x="2500313" y="3170238"/>
          <p14:tracePt t="4064" x="2589213" y="3179763"/>
          <p14:tracePt t="4081" x="2643188" y="3187700"/>
          <p14:tracePt t="4097" x="2670175" y="3187700"/>
          <p14:tracePt t="4131" x="0" y="0"/>
        </p14:tracePtLst>
        <p14:tracePtLst>
          <p14:tracePt t="4248" x="2786063" y="3160713"/>
          <p14:tracePt t="4264" x="2803525" y="3152775"/>
          <p14:tracePt t="4348" x="2813050" y="3152775"/>
          <p14:tracePt t="4397" x="2822575" y="3143250"/>
          <p14:tracePt t="4414" x="2847975" y="3133725"/>
          <p14:tracePt t="4431" x="2874963" y="3116263"/>
          <p14:tracePt t="4448" x="2901950" y="3108325"/>
          <p14:tracePt t="4464" x="2901950" y="3089275"/>
          <p14:tracePt t="4481" x="2911475" y="3089275"/>
          <p14:tracePt t="4514" x="2919413" y="3071813"/>
          <p14:tracePt t="4531" x="2928938" y="3054350"/>
          <p14:tracePt t="4548" x="2938463" y="3054350"/>
          <p14:tracePt t="4564" x="2938463" y="3044825"/>
          <p14:tracePt t="4581" x="2955925" y="3027363"/>
          <p14:tracePt t="4598" x="2973388" y="3009900"/>
          <p14:tracePt t="4614" x="3009900" y="2973388"/>
          <p14:tracePt t="4632" x="3017838" y="2955925"/>
          <p14:tracePt t="4649" x="3036888" y="2946400"/>
          <p14:tracePt t="4665" x="3044825" y="2928938"/>
          <p14:tracePt t="4682" x="3062288" y="2911475"/>
          <p14:tracePt t="4699" x="3071813" y="2901950"/>
          <p14:tracePt t="4715" x="3071813" y="2894013"/>
          <p14:tracePt t="4732" x="3089275" y="2884488"/>
          <p14:tracePt t="4749" x="3108325" y="2874963"/>
          <p14:tracePt t="4765" x="3133725" y="2847975"/>
          <p14:tracePt t="4782" x="3152775" y="2830513"/>
          <p14:tracePt t="4799" x="3179763" y="2822575"/>
          <p14:tracePt t="4816" x="3205163" y="2795588"/>
          <p14:tracePt t="4832" x="3214688" y="2786063"/>
          <p14:tracePt t="4849" x="3232150" y="2768600"/>
          <p14:tracePt t="4866" x="3259138" y="2751138"/>
          <p14:tracePt t="4882" x="3276600" y="2732088"/>
          <p14:tracePt t="4899" x="3276600" y="2724150"/>
          <p14:tracePt t="4916" x="3286125" y="2714625"/>
          <p14:tracePt t="4932" x="3295650" y="2714625"/>
          <p14:tracePt t="4949" x="3303588" y="2714625"/>
          <p14:tracePt t="4982" x="3322638" y="2697163"/>
          <p14:tracePt t="4999" x="3348038" y="2670175"/>
          <p14:tracePt t="5016" x="3375025" y="2652713"/>
          <p14:tracePt t="5033" x="3394075" y="2643188"/>
          <p14:tracePt t="5049" x="3394075" y="2633663"/>
          <p14:tracePt t="5066" x="3402013" y="2633663"/>
          <p14:tracePt t="5232" x="3394075" y="2633663"/>
          <p14:tracePt t="5249" x="3367088" y="2652713"/>
          <p14:tracePt t="5266" x="3330575" y="2670175"/>
          <p14:tracePt t="5283" x="3303588" y="2687638"/>
          <p14:tracePt t="5299" x="3259138" y="2714625"/>
          <p14:tracePt t="5316" x="3205163" y="2751138"/>
          <p14:tracePt t="5333" x="3160713" y="2795588"/>
          <p14:tracePt t="5350" x="3116263" y="2830513"/>
          <p14:tracePt t="5366" x="3062288" y="2884488"/>
          <p14:tracePt t="5383" x="2973388" y="2946400"/>
          <p14:tracePt t="5400" x="2919413" y="2990850"/>
          <p14:tracePt t="5416" x="2901950" y="3009900"/>
          <p14:tracePt t="5433" x="2884488" y="3017838"/>
          <p14:tracePt t="5450" x="2874963" y="3036888"/>
          <p14:tracePt t="5466" x="2867025" y="3044825"/>
          <p14:tracePt t="5483" x="2857500" y="3044825"/>
          <p14:tracePt t="5816" x="0" y="0"/>
        </p14:tracePtLst>
        <p14:tracePtLst>
          <p14:tracePt t="9737" x="928688" y="3571875"/>
          <p14:tracePt t="9754" x="911225" y="3554413"/>
          <p14:tracePt t="9770" x="893763" y="3536950"/>
          <p14:tracePt t="9786" x="884238" y="3536950"/>
          <p14:tracePt t="9803" x="866775" y="3527425"/>
          <p14:tracePt t="9820" x="857250" y="3527425"/>
          <p14:tracePt t="9836" x="839788" y="3527425"/>
          <p14:tracePt t="9853" x="812800" y="3517900"/>
          <p14:tracePt t="9870" x="776288" y="3517900"/>
          <p14:tracePt t="9887" x="741363" y="3509963"/>
          <p14:tracePt t="9903" x="687388" y="3500438"/>
          <p14:tracePt t="9920" x="652463" y="3500438"/>
          <p14:tracePt t="9937" x="608013" y="3500438"/>
          <p14:tracePt t="9953" x="571500" y="3500438"/>
          <p14:tracePt t="9970" x="544513" y="3500438"/>
          <p14:tracePt t="9987" x="517525" y="3500438"/>
          <p14:tracePt t="10003" x="509588" y="3500438"/>
          <p14:tracePt t="10020" x="490538" y="3500438"/>
          <p14:tracePt t="10037" x="482600" y="3500438"/>
          <p14:tracePt t="10053" x="465138" y="3500438"/>
          <p14:tracePt t="10070" x="438150" y="3500438"/>
          <p14:tracePt t="10087" x="411163" y="3509963"/>
          <p14:tracePt t="10104" x="366713" y="3536950"/>
          <p14:tracePt t="10120" x="357188" y="3544888"/>
          <p14:tracePt t="10137" x="339725" y="3554413"/>
          <p14:tracePt t="10153" x="330200" y="3571875"/>
          <p14:tracePt t="10170" x="312738" y="3581400"/>
          <p14:tracePt t="10187" x="295275" y="3608388"/>
          <p14:tracePt t="10203" x="276225" y="3625850"/>
          <p14:tracePt t="10219" x="258763" y="3679825"/>
          <p14:tracePt t="10236" x="241300" y="3714750"/>
          <p14:tracePt t="10253" x="231775" y="3751263"/>
          <p14:tracePt t="10269" x="214313" y="3795713"/>
          <p14:tracePt t="10286" x="214313" y="3830638"/>
          <p14:tracePt t="10286" x="204788" y="3848100"/>
          <p14:tracePt t="10303" x="196850" y="3884613"/>
          <p14:tracePt t="10319" x="196850" y="3919538"/>
          <p14:tracePt t="10336" x="196850" y="3965575"/>
          <p14:tracePt t="10353" x="196850" y="3990975"/>
          <p14:tracePt t="10369" x="204788" y="4010025"/>
          <p14:tracePt t="10386" x="204788" y="4027488"/>
          <p14:tracePt t="10403" x="214313" y="4044950"/>
          <p14:tracePt t="10420" x="231775" y="4062413"/>
          <p14:tracePt t="10436" x="258763" y="4098925"/>
          <p14:tracePt t="10453" x="285750" y="4125913"/>
          <p14:tracePt t="10470" x="295275" y="4133850"/>
          <p14:tracePt t="10486" x="303213" y="4152900"/>
          <p14:tracePt t="10503" x="322263" y="4160838"/>
          <p14:tracePt t="10520" x="330200" y="4179888"/>
          <p14:tracePt t="10536" x="357188" y="4187825"/>
          <p14:tracePt t="10553" x="384175" y="4197350"/>
          <p14:tracePt t="10570" x="411163" y="4205288"/>
          <p14:tracePt t="10586" x="438150" y="4224338"/>
          <p14:tracePt t="10603" x="465138" y="4241800"/>
          <p14:tracePt t="10620" x="490538" y="4251325"/>
          <p14:tracePt t="10636" x="554038" y="4259263"/>
          <p14:tracePt t="10653" x="598488" y="4276725"/>
          <p14:tracePt t="10670" x="669925" y="4276725"/>
          <p14:tracePt t="10670" x="696913" y="4276725"/>
          <p14:tracePt t="10687" x="750888" y="4276725"/>
          <p14:tracePt t="10703" x="812800" y="4276725"/>
          <p14:tracePt t="10720" x="857250" y="4276725"/>
          <p14:tracePt t="10736" x="893763" y="4276725"/>
          <p14:tracePt t="10753" x="928688" y="4276725"/>
          <p14:tracePt t="10770" x="955675" y="4276725"/>
          <p14:tracePt t="10786" x="1000125" y="4276725"/>
          <p14:tracePt t="10803" x="1062038" y="4286250"/>
          <p14:tracePt t="10820" x="1108075" y="4286250"/>
          <p14:tracePt t="10837" x="1179513" y="4286250"/>
          <p14:tracePt t="10853" x="1223963" y="4286250"/>
          <p14:tracePt t="10870" x="1258888" y="4295775"/>
          <p14:tracePt t="10886" x="1285875" y="4295775"/>
          <p14:tracePt t="10903" x="1312863" y="4295775"/>
          <p14:tracePt t="10920" x="1330325" y="4295775"/>
          <p14:tracePt t="10937" x="1347788" y="4295775"/>
          <p14:tracePt t="10953" x="1384300" y="4295775"/>
          <p14:tracePt t="10970" x="1411288" y="4295775"/>
          <p14:tracePt t="10987" x="1438275" y="4286250"/>
          <p14:tracePt t="11003" x="1446213" y="4286250"/>
          <p14:tracePt t="11020" x="1465263" y="4286250"/>
          <p14:tracePt t="11037" x="1473200" y="4276725"/>
          <p14:tracePt t="11054" x="1490663" y="4268788"/>
          <p14:tracePt t="11070" x="1527175" y="4241800"/>
          <p14:tracePt t="11087" x="1554163" y="4224338"/>
          <p14:tracePt t="11103" x="1562100" y="4214813"/>
          <p14:tracePt t="11120" x="1571625" y="4205288"/>
          <p14:tracePt t="11137" x="1581150" y="4187825"/>
          <p14:tracePt t="11154" x="1598613" y="4170363"/>
          <p14:tracePt t="11170" x="1608138" y="4160838"/>
          <p14:tracePt t="11187" x="1608138" y="4143375"/>
          <p14:tracePt t="11203" x="1625600" y="4125913"/>
          <p14:tracePt t="11220" x="1625600" y="4108450"/>
          <p14:tracePt t="11237" x="1643063" y="4089400"/>
          <p14:tracePt t="11254" x="1643063" y="4062413"/>
          <p14:tracePt t="11270" x="1652588" y="4027488"/>
          <p14:tracePt t="11287" x="1652588" y="4010025"/>
          <p14:tracePt t="11304" x="1660525" y="3990975"/>
          <p14:tracePt t="11320" x="1660525" y="3973513"/>
          <p14:tracePt t="11337" x="1660525" y="3965575"/>
          <p14:tracePt t="11354" x="1660525" y="3956050"/>
          <p14:tracePt t="11370" x="1660525" y="3938588"/>
          <p14:tracePt t="11387" x="1643063" y="3919538"/>
          <p14:tracePt t="11404" x="1643063" y="3911600"/>
          <p14:tracePt t="11420" x="1625600" y="3902075"/>
          <p14:tracePt t="11438" x="1598613" y="3894138"/>
          <p14:tracePt t="11454" x="1571625" y="3884613"/>
          <p14:tracePt t="11454" x="1571625" y="3875088"/>
          <p14:tracePt t="11471" x="1544638" y="3875088"/>
          <p14:tracePt t="11487" x="1500188" y="3857625"/>
          <p14:tracePt t="11504" x="1473200" y="3857625"/>
          <p14:tracePt t="11520" x="1446213" y="3840163"/>
          <p14:tracePt t="11537" x="1428750" y="3830638"/>
          <p14:tracePt t="11554" x="1411288" y="3830638"/>
          <p14:tracePt t="11570" x="1393825" y="3822700"/>
          <p14:tracePt t="11587" x="1374775" y="3813175"/>
          <p14:tracePt t="11604" x="1339850" y="3795713"/>
          <p14:tracePt t="11620" x="1295400" y="3786188"/>
          <p14:tracePt t="11637" x="1276350" y="3776663"/>
          <p14:tracePt t="11654" x="1223963" y="3759200"/>
          <p14:tracePt t="11671" x="1169988" y="3741738"/>
          <p14:tracePt t="11687" x="1125538" y="3732213"/>
          <p14:tracePt t="11704" x="1098550" y="3724275"/>
          <p14:tracePt t="11721" x="1071563" y="3724275"/>
          <p14:tracePt t="11737" x="1054100" y="3714750"/>
          <p14:tracePt t="11754" x="1027113" y="3705225"/>
          <p14:tracePt t="11771" x="982663" y="3697288"/>
          <p14:tracePt t="11787" x="946150" y="3697288"/>
          <p14:tracePt t="11804" x="919163" y="3697288"/>
          <p14:tracePt t="11821" x="901700" y="3697288"/>
          <p14:tracePt t="11837" x="893763" y="3697288"/>
          <p14:tracePt t="11854" x="866775" y="3687763"/>
          <p14:tracePt t="11871" x="847725" y="3687763"/>
          <p14:tracePt t="11888" x="830263" y="3679825"/>
          <p14:tracePt t="11904" x="803275" y="3679825"/>
          <p14:tracePt t="11921" x="776288" y="3679825"/>
          <p14:tracePt t="11937" x="741363" y="3679825"/>
          <p14:tracePt t="11954" x="704850" y="3670300"/>
          <p14:tracePt t="11971" x="660400" y="3660775"/>
          <p14:tracePt t="11987" x="633413" y="3660775"/>
          <p14:tracePt t="12004" x="598488" y="3660775"/>
          <p14:tracePt t="12021" x="571500" y="3660775"/>
          <p14:tracePt t="12038" x="536575" y="3660775"/>
          <p14:tracePt t="12054" x="482600" y="3660775"/>
          <p14:tracePt t="12071" x="438150" y="3660775"/>
          <p14:tracePt t="12088" x="419100" y="3660775"/>
          <p14:tracePt t="12104" x="384175" y="3660775"/>
          <p14:tracePt t="12121" x="347663" y="3670300"/>
          <p14:tracePt t="12138" x="330200" y="3679825"/>
          <p14:tracePt t="12154" x="303213" y="3679825"/>
          <p14:tracePt t="12171" x="285750" y="3697288"/>
          <p14:tracePt t="12188" x="268288" y="3705225"/>
          <p14:tracePt t="12204" x="241300" y="3732213"/>
          <p14:tracePt t="12221" x="204788" y="3768725"/>
          <p14:tracePt t="12238" x="169863" y="3830638"/>
          <p14:tracePt t="12254" x="133350" y="3894138"/>
          <p14:tracePt t="12271" x="115888" y="3919538"/>
          <p14:tracePt t="12288" x="115888" y="3946525"/>
          <p14:tracePt t="12304" x="107950" y="3983038"/>
          <p14:tracePt t="12321" x="107950" y="3990975"/>
          <p14:tracePt t="12338" x="107950" y="4027488"/>
          <p14:tracePt t="12354" x="115888" y="4062413"/>
          <p14:tracePt t="12371" x="125413" y="4116388"/>
          <p14:tracePt t="12388" x="160338" y="4152900"/>
          <p14:tracePt t="12404" x="187325" y="4205288"/>
          <p14:tracePt t="12421" x="214313" y="4259263"/>
          <p14:tracePt t="12438" x="276225" y="4295775"/>
          <p14:tracePt t="12455" x="339725" y="4330700"/>
          <p14:tracePt t="12471" x="411163" y="4367213"/>
          <p14:tracePt t="12488" x="455613" y="4411663"/>
          <p14:tracePt t="12505" x="554038" y="4446588"/>
          <p14:tracePt t="12521" x="625475" y="4491038"/>
          <p14:tracePt t="12538" x="687388" y="4500563"/>
          <p14:tracePt t="12555" x="758825" y="4510088"/>
          <p14:tracePt t="12571" x="812800" y="4510088"/>
          <p14:tracePt t="12588" x="893763" y="4510088"/>
          <p14:tracePt t="12605" x="973138" y="4510088"/>
          <p14:tracePt t="12622" x="1054100" y="4510088"/>
          <p14:tracePt t="12638" x="1125538" y="4510088"/>
          <p14:tracePt t="12655" x="1187450" y="4500563"/>
          <p14:tracePt t="12671" x="1231900" y="4491038"/>
          <p14:tracePt t="12688" x="1285875" y="4473575"/>
          <p14:tracePt t="12705" x="1357313" y="4438650"/>
          <p14:tracePt t="12721" x="1438275" y="4402138"/>
          <p14:tracePt t="12738" x="1517650" y="4330700"/>
          <p14:tracePt t="12755" x="1589088" y="4295775"/>
          <p14:tracePt t="12772" x="1625600" y="4268788"/>
          <p14:tracePt t="12788" x="1670050" y="4224338"/>
          <p14:tracePt t="12805" x="1724025" y="4187825"/>
          <p14:tracePt t="12822" x="1751013" y="4152900"/>
          <p14:tracePt t="12838" x="1785938" y="4081463"/>
          <p14:tracePt t="12855" x="1812925" y="4037013"/>
          <p14:tracePt t="12872" x="1822450" y="3990975"/>
          <p14:tracePt t="12888" x="1839913" y="3946525"/>
          <p14:tracePt t="12905" x="1839913" y="3911600"/>
          <p14:tracePt t="12922" x="1839913" y="3875088"/>
          <p14:tracePt t="12938" x="1839913" y="3830638"/>
          <p14:tracePt t="12955" x="1830388" y="3803650"/>
          <p14:tracePt t="12972" x="1803400" y="3759200"/>
          <p14:tracePt t="12989" x="1768475" y="3732213"/>
          <p14:tracePt t="13005" x="1714500" y="3705225"/>
          <p14:tracePt t="13022" x="1679575" y="3679825"/>
          <p14:tracePt t="13038" x="1608138" y="3643313"/>
          <p14:tracePt t="13055" x="1571625" y="3643313"/>
          <p14:tracePt t="13072" x="1554163" y="3633788"/>
          <p14:tracePt t="13089" x="1536700" y="3625850"/>
          <p14:tracePt t="13105" x="1509713" y="3616325"/>
          <p14:tracePt t="13122" x="1465263" y="3608388"/>
          <p14:tracePt t="13138" x="1411288" y="3598863"/>
          <p14:tracePt t="13155" x="1347788" y="3598863"/>
          <p14:tracePt t="13172" x="1295400" y="3581400"/>
          <p14:tracePt t="13189" x="1276350" y="3571875"/>
          <p14:tracePt t="13205" x="1258888" y="3571875"/>
          <p14:tracePt t="13238" x="1258888" y="3562350"/>
          <p14:tracePt t="13655" x="1250950" y="3562350"/>
          <p14:tracePt t="13672" x="1231900" y="3562350"/>
          <p14:tracePt t="13689" x="1223963" y="3562350"/>
          <p14:tracePt t="13706" x="1196975" y="3562350"/>
          <p14:tracePt t="13722" x="1179513" y="3554413"/>
          <p14:tracePt t="13739" x="1160463" y="3544888"/>
          <p14:tracePt t="13756" x="1152525" y="3544888"/>
          <p14:tracePt t="13772" x="1133475" y="3544888"/>
          <p14:tracePt t="13789" x="1125538" y="3544888"/>
          <p14:tracePt t="13806" x="1108075" y="3544888"/>
          <p14:tracePt t="13822" x="1081088" y="3536950"/>
          <p14:tracePt t="13839" x="1036638" y="3527425"/>
          <p14:tracePt t="13856" x="1017588" y="3517900"/>
          <p14:tracePt t="13872" x="982663" y="3509963"/>
          <p14:tracePt t="13889" x="955675" y="3509963"/>
          <p14:tracePt t="13906" x="928688" y="3490913"/>
          <p14:tracePt t="13922" x="911225" y="3490913"/>
          <p14:tracePt t="13939" x="893763" y="3490913"/>
          <p14:tracePt t="13956" x="847725" y="3490913"/>
          <p14:tracePt t="13973" x="803275" y="3482975"/>
          <p14:tracePt t="13989" x="741363" y="3482975"/>
          <p14:tracePt t="14006" x="669925" y="3482975"/>
          <p14:tracePt t="14023" x="642938" y="3482975"/>
          <p14:tracePt t="14039" x="615950" y="3482975"/>
          <p14:tracePt t="14056" x="581025" y="3482975"/>
          <p14:tracePt t="14073" x="561975" y="3482975"/>
          <p14:tracePt t="14089" x="527050" y="3500438"/>
          <p14:tracePt t="14106" x="473075" y="3544888"/>
          <p14:tracePt t="14123" x="411163" y="3581400"/>
          <p14:tracePt t="14139" x="384175" y="3608388"/>
          <p14:tracePt t="14156" x="347663" y="3633788"/>
          <p14:tracePt t="14173" x="330200" y="3660775"/>
          <p14:tracePt t="14189" x="322263" y="3697288"/>
          <p14:tracePt t="14206" x="312738" y="3751263"/>
          <p14:tracePt t="14223" x="312738" y="3813175"/>
          <p14:tracePt t="14239" x="312738" y="3875088"/>
          <p14:tracePt t="14256" x="330200" y="3946525"/>
          <p14:tracePt t="14273" x="357188" y="3983038"/>
          <p14:tracePt t="14289" x="419100" y="4037013"/>
          <p14:tracePt t="14306" x="517525" y="4089400"/>
          <p14:tracePt t="14323" x="633413" y="4125913"/>
          <p14:tracePt t="14339" x="768350" y="4160838"/>
          <p14:tracePt t="14356" x="928688" y="4170363"/>
          <p14:tracePt t="14373" x="1062038" y="4170363"/>
          <p14:tracePt t="14390" x="1152525" y="4170363"/>
          <p14:tracePt t="14406" x="1231900" y="4160838"/>
          <p14:tracePt t="14423" x="1276350" y="4143375"/>
          <p14:tracePt t="14440" x="1312863" y="4116388"/>
          <p14:tracePt t="14456" x="1384300" y="4089400"/>
          <p14:tracePt t="14473" x="1428750" y="4054475"/>
          <p14:tracePt t="14490" x="1446213" y="4037013"/>
          <p14:tracePt t="14506" x="1465263" y="4010025"/>
          <p14:tracePt t="14523" x="1490663" y="3983038"/>
          <p14:tracePt t="14540" x="1509713" y="3946525"/>
          <p14:tracePt t="14556" x="1536700" y="3902075"/>
          <p14:tracePt t="14573" x="1554163" y="3857625"/>
          <p14:tracePt t="14590" x="1581150" y="3813175"/>
          <p14:tracePt t="14607" x="1581150" y="3803650"/>
          <p14:tracePt t="14623" x="1581150" y="3786188"/>
          <p14:tracePt t="14640" x="1571625" y="3768725"/>
          <p14:tracePt t="14656" x="1562100" y="3759200"/>
          <p14:tracePt t="14673" x="1554163" y="3741738"/>
          <p14:tracePt t="14690" x="1536700" y="3732213"/>
          <p14:tracePt t="14707" x="1517650" y="3724275"/>
          <p14:tracePt t="14723" x="1490663" y="3705225"/>
          <p14:tracePt t="14740" x="1482725" y="3697288"/>
          <p14:tracePt t="14756" x="1455738" y="3687763"/>
          <p14:tracePt t="14773" x="1438275" y="3679825"/>
          <p14:tracePt t="14806" x="1419225" y="3670300"/>
          <p14:tracePt t="14873" x="1411288" y="3660775"/>
          <p14:tracePt t="14890" x="1411288" y="3652838"/>
          <p14:tracePt t="14907" x="1411288" y="3633788"/>
          <p14:tracePt t="14923" x="1411288" y="3625850"/>
          <p14:tracePt t="14940" x="1411288" y="3616325"/>
          <p14:tracePt t="16675" x="1393825" y="3589338"/>
          <p14:tracePt t="16691" x="1330325" y="3571875"/>
          <p14:tracePt t="16709" x="1258888" y="3517900"/>
          <p14:tracePt t="16726" x="1187450" y="3500438"/>
          <p14:tracePt t="16743" x="1116013" y="3482975"/>
          <p14:tracePt t="16759" x="1062038" y="3482975"/>
          <p14:tracePt t="16776" x="1000125" y="3473450"/>
          <p14:tracePt t="16793" x="938213" y="3473450"/>
          <p14:tracePt t="16809" x="857250" y="3473450"/>
          <p14:tracePt t="16826" x="795338" y="3473450"/>
          <p14:tracePt t="16843" x="768350" y="3473450"/>
          <p14:tracePt t="16860" x="758825" y="3473450"/>
          <p14:tracePt t="16876" x="750888" y="3482975"/>
          <p14:tracePt t="16893" x="741363" y="3490913"/>
          <p14:tracePt t="16909" x="687388" y="3509963"/>
          <p14:tracePt t="16926" x="652463" y="3517900"/>
          <p14:tracePt t="16943" x="598488" y="3536950"/>
          <p14:tracePt t="16960" x="588963" y="3544888"/>
          <p14:tracePt t="16976" x="581025" y="3544888"/>
          <p14:tracePt t="16993" x="571500" y="3554413"/>
          <p14:tracePt t="17009" x="561975" y="3562350"/>
          <p14:tracePt t="17027" x="554038" y="3589338"/>
          <p14:tracePt t="17043" x="536575" y="3608388"/>
          <p14:tracePt t="17060" x="517525" y="3633788"/>
          <p14:tracePt t="17076" x="509588" y="3660775"/>
          <p14:tracePt t="17093" x="500063" y="3687763"/>
          <p14:tracePt t="17110" x="490538" y="3714750"/>
          <p14:tracePt t="17126" x="490538" y="3741738"/>
          <p14:tracePt t="17143" x="490538" y="3776663"/>
          <p14:tracePt t="17160" x="490538" y="3795713"/>
          <p14:tracePt t="17176" x="500063" y="3830638"/>
          <p14:tracePt t="17193" x="536575" y="3867150"/>
          <p14:tracePt t="17210" x="561975" y="3911600"/>
          <p14:tracePt t="17226" x="581025" y="3946525"/>
          <p14:tracePt t="17243" x="615950" y="3965575"/>
          <p14:tracePt t="17260" x="652463" y="4000500"/>
          <p14:tracePt t="17277" x="704850" y="4037013"/>
          <p14:tracePt t="17293" x="768350" y="4062413"/>
          <p14:tracePt t="17310" x="839788" y="4089400"/>
          <p14:tracePt t="17326" x="911225" y="4125913"/>
          <p14:tracePt t="17326" x="946150" y="4133850"/>
          <p14:tracePt t="17343" x="1009650" y="4152900"/>
          <p14:tracePt t="17360" x="1054100" y="4179888"/>
          <p14:tracePt t="17377" x="1108075" y="4187825"/>
          <p14:tracePt t="17393" x="1152525" y="4187825"/>
          <p14:tracePt t="17410" x="1187450" y="4187825"/>
          <p14:tracePt t="17427" x="1204913" y="4187825"/>
          <p14:tracePt t="17443" x="1223963" y="4187825"/>
          <p14:tracePt t="17460" x="1258888" y="4187825"/>
          <p14:tracePt t="17477" x="1295400" y="4187825"/>
          <p14:tracePt t="17493" x="1322388" y="4179888"/>
          <p14:tracePt t="17510" x="1357313" y="4170363"/>
          <p14:tracePt t="17527" x="1374775" y="4170363"/>
          <p14:tracePt t="17560" x="1384300" y="4170363"/>
          <p14:tracePt t="17593" x="1393825" y="4170363"/>
          <p14:tracePt t="17610" x="1411288" y="4160838"/>
          <p14:tracePt t="17627" x="1419225" y="4160838"/>
          <p14:tracePt t="17643" x="1446213" y="4143375"/>
          <p14:tracePt t="17660" x="1509713" y="4125913"/>
          <p14:tracePt t="17677" x="1589088" y="4098925"/>
          <p14:tracePt t="17694" x="1643063" y="4071938"/>
          <p14:tracePt t="17710" x="1679575" y="4044950"/>
          <p14:tracePt t="17727" x="1724025" y="4000500"/>
          <p14:tracePt t="17744" x="1751013" y="3965575"/>
          <p14:tracePt t="17760" x="1785938" y="3919538"/>
          <p14:tracePt t="17778" x="1803400" y="3867150"/>
          <p14:tracePt t="17794" x="1830388" y="3830638"/>
          <p14:tracePt t="17810" x="1857375" y="3795713"/>
          <p14:tracePt t="17827" x="1893888" y="3759200"/>
          <p14:tracePt t="17844" x="1928813" y="3724275"/>
          <p14:tracePt t="17860" x="1946275" y="3697288"/>
          <p14:tracePt t="17877" x="1973263" y="3679825"/>
          <p14:tracePt t="17894" x="1990725" y="3660775"/>
          <p14:tracePt t="17910" x="2017713" y="3633788"/>
          <p14:tracePt t="17927" x="2062163" y="3581400"/>
          <p14:tracePt t="17944" x="2098675" y="3544888"/>
          <p14:tracePt t="17960" x="2116138" y="3517900"/>
          <p14:tracePt t="17977" x="2116138" y="3490913"/>
          <p14:tracePt t="17994" x="2133600" y="3455988"/>
          <p14:tracePt t="18010" x="2152650" y="3419475"/>
          <p14:tracePt t="18027" x="2160588" y="3384550"/>
          <p14:tracePt t="18044" x="2160588" y="3340100"/>
          <p14:tracePt t="18061" x="2160588" y="3303588"/>
          <p14:tracePt t="18077" x="2160588" y="3268663"/>
          <p14:tracePt t="18094" x="2160588" y="3259138"/>
          <p14:tracePt t="18110" x="2160588" y="3224213"/>
          <p14:tracePt t="18127" x="2160588" y="3214688"/>
          <p14:tracePt t="18144" x="2160588" y="3205163"/>
          <p14:tracePt t="18294" x="2170113" y="3205163"/>
          <p14:tracePt t="18310" x="2232025" y="3205163"/>
          <p14:tracePt t="18327" x="2295525" y="3205163"/>
          <p14:tracePt t="18344" x="2374900" y="3214688"/>
          <p14:tracePt t="18361" x="2428875" y="3214688"/>
          <p14:tracePt t="18377" x="2465388" y="3224213"/>
          <p14:tracePt t="18394" x="2490788" y="3232150"/>
          <p14:tracePt t="18411" x="2517775" y="3232150"/>
          <p14:tracePt t="18427" x="2544763" y="3232150"/>
          <p14:tracePt t="18444" x="2562225" y="3232150"/>
          <p14:tracePt t="18461" x="2571750" y="3232150"/>
          <p14:tracePt t="18477" x="2589213" y="3232150"/>
          <p14:tracePt t="18494" x="2608263" y="3241675"/>
          <p14:tracePt t="18511" x="2652713" y="3241675"/>
          <p14:tracePt t="18527" x="2705100" y="3241675"/>
          <p14:tracePt t="18544" x="2751138" y="3241675"/>
          <p14:tracePt t="18561" x="2813050" y="3241675"/>
          <p14:tracePt t="18578" x="2840038" y="3241675"/>
          <p14:tracePt t="18594" x="2847975" y="3241675"/>
          <p14:tracePt t="18627" x="2857500" y="3241675"/>
          <p14:tracePt t="18644" x="2874963" y="3232150"/>
          <p14:tracePt t="18661" x="2894013" y="3232150"/>
          <p14:tracePt t="18678" x="2911475" y="3224213"/>
          <p14:tracePt t="18694" x="2938463" y="3224213"/>
          <p14:tracePt t="18711" x="2973388" y="3205163"/>
          <p14:tracePt t="18728" x="2982913" y="3205163"/>
          <p14:tracePt t="18794" x="2982913" y="3197225"/>
          <p14:tracePt t="18894" x="2965450" y="3197225"/>
          <p14:tracePt t="18911" x="2901950" y="3197225"/>
          <p14:tracePt t="18928" x="2840038" y="3197225"/>
          <p14:tracePt t="18944" x="2776538" y="3197225"/>
          <p14:tracePt t="18961" x="2697163" y="3197225"/>
          <p14:tracePt t="18978" x="2616200" y="3197225"/>
          <p14:tracePt t="18995" x="2544763" y="3197225"/>
          <p14:tracePt t="19011" x="2490788" y="3197225"/>
          <p14:tracePt t="19028" x="2446338" y="3197225"/>
          <p14:tracePt t="19045" x="2419350" y="3197225"/>
          <p14:tracePt t="19061" x="2374900" y="3214688"/>
          <p14:tracePt t="19078" x="2330450" y="3224213"/>
          <p14:tracePt t="19095" x="2276475" y="3232150"/>
          <p14:tracePt t="19111" x="2232025" y="3241675"/>
          <p14:tracePt t="19128" x="2187575" y="3251200"/>
          <p14:tracePt t="19145" x="2170113" y="3251200"/>
          <p14:tracePt t="19161" x="2133600" y="3259138"/>
          <p14:tracePt t="19178" x="2125663" y="3268663"/>
          <p14:tracePt t="19195" x="2116138" y="3276600"/>
          <p14:tracePt t="19211" x="2098675" y="3286125"/>
          <p14:tracePt t="19228" x="2081213" y="3295650"/>
          <p14:tracePt t="19245" x="2062163" y="3303588"/>
          <p14:tracePt t="19261" x="2044700" y="3313113"/>
          <p14:tracePt t="19278" x="2009775" y="3340100"/>
          <p14:tracePt t="19295" x="1946275" y="3384550"/>
          <p14:tracePt t="19312" x="1911350" y="3402013"/>
          <p14:tracePt t="19328" x="1874838" y="3419475"/>
          <p14:tracePt t="19345" x="1847850" y="3429000"/>
          <p14:tracePt t="19362" x="1830388" y="3446463"/>
          <p14:tracePt t="19378" x="1803400" y="3473450"/>
          <p14:tracePt t="19395" x="1795463" y="3473450"/>
          <p14:tracePt t="19412" x="1776413" y="3482975"/>
          <p14:tracePt t="19428" x="1741488" y="3500438"/>
          <p14:tracePt t="19445" x="1704975" y="3509963"/>
          <p14:tracePt t="19462" x="1697038" y="3517900"/>
          <p14:tracePt t="19478" x="1687513" y="3527425"/>
          <p14:tracePt t="21563" x="1687513" y="3517900"/>
          <p14:tracePt t="21847" x="1714500" y="3517900"/>
          <p14:tracePt t="21864" x="1758950" y="3500438"/>
          <p14:tracePt t="21880" x="1822450" y="3482975"/>
          <p14:tracePt t="21897" x="1874838" y="3473450"/>
          <p14:tracePt t="21914" x="1911350" y="3455988"/>
          <p14:tracePt t="21931" x="1919288" y="3455988"/>
          <p14:tracePt t="21964" x="1928813" y="3446463"/>
          <p14:tracePt t="21980" x="1938338" y="3438525"/>
          <p14:tracePt t="21997" x="1955800" y="3411538"/>
          <p14:tracePt t="22014" x="1982788" y="3394075"/>
          <p14:tracePt t="22031" x="1990725" y="3375025"/>
          <p14:tracePt t="22047" x="2000250" y="3375025"/>
          <p14:tracePt t="22064" x="2009775" y="3367088"/>
          <p14:tracePt t="22080" x="2009775" y="3357563"/>
          <p14:tracePt t="22114" x="2009775" y="3348038"/>
          <p14:tracePt t="22147" x="2017713" y="3340100"/>
          <p14:tracePt t="22181" x="2017713" y="3330575"/>
          <p14:tracePt t="22197" x="2017713" y="3322638"/>
          <p14:tracePt t="22214" x="2017713" y="3313113"/>
          <p14:tracePt t="22231" x="2017713" y="3303588"/>
          <p14:tracePt t="22247" x="2017713" y="3286125"/>
          <p14:tracePt t="22281" x="2017713" y="3276600"/>
          <p14:tracePt t="22331" x="2017713" y="3268663"/>
          <p14:tracePt t="22347" x="2017713" y="3259138"/>
          <p14:tracePt t="22364" x="2027238" y="3251200"/>
          <p14:tracePt t="22381" x="2036763" y="3241675"/>
          <p14:tracePt t="22397" x="2054225" y="3232150"/>
          <p14:tracePt t="22414" x="2089150" y="3214688"/>
          <p14:tracePt t="22431" x="2133600" y="3197225"/>
          <p14:tracePt t="22447" x="2152650" y="3197225"/>
          <p14:tracePt t="22464" x="2160588" y="3197225"/>
          <p14:tracePt t="22481" x="2170113" y="3197225"/>
          <p14:tracePt t="22698" x="2179638" y="3197225"/>
          <p14:tracePt t="22714" x="2187575" y="3187700"/>
          <p14:tracePt t="22731" x="2224088" y="3187700"/>
          <p14:tracePt t="22748" x="2268538" y="3187700"/>
          <p14:tracePt t="22764" x="2303463" y="3187700"/>
          <p14:tracePt t="22781" x="2339975" y="3187700"/>
          <p14:tracePt t="22798" x="2357438" y="3187700"/>
          <p14:tracePt t="22815" x="2366963" y="3187700"/>
          <p14:tracePt t="22848" x="2374900" y="3187700"/>
          <p14:tracePt t="22865" x="2393950" y="3187700"/>
          <p14:tracePt t="22881" x="2411413" y="3187700"/>
          <p14:tracePt t="22898" x="2428875" y="3187700"/>
          <p14:tracePt t="22915" x="2455863" y="3187700"/>
          <p14:tracePt t="22931" x="2473325" y="3187700"/>
          <p14:tracePt t="22948" x="2509838" y="3187700"/>
          <p14:tracePt t="22965" x="2536825" y="3187700"/>
          <p14:tracePt t="22981" x="2562225" y="3197225"/>
          <p14:tracePt t="22998" x="2581275" y="3197225"/>
          <p14:tracePt t="23015" x="2616200" y="3197225"/>
          <p14:tracePt t="23031" x="2633663" y="3197225"/>
          <p14:tracePt t="23048" x="2652713" y="3197225"/>
          <p14:tracePt t="23065" x="2660650" y="3197225"/>
          <p14:tracePt t="23081" x="2679700" y="3197225"/>
          <p14:tracePt t="23098" x="2705100" y="3197225"/>
          <p14:tracePt t="23115" x="2732088" y="3197225"/>
          <p14:tracePt t="23132" x="2759075" y="3197225"/>
          <p14:tracePt t="23148" x="2786063" y="3197225"/>
          <p14:tracePt t="23165" x="2803525" y="3197225"/>
          <p14:tracePt t="23181" x="2813050" y="3197225"/>
          <p14:tracePt t="23198" x="2840038" y="3197225"/>
          <p14:tracePt t="23215" x="2857500" y="3197225"/>
          <p14:tracePt t="23232" x="2874963" y="3197225"/>
          <p14:tracePt t="23248" x="2894013" y="3197225"/>
          <p14:tracePt t="23431" x="2884488" y="3197225"/>
          <p14:tracePt t="23448" x="2867025" y="3197225"/>
          <p14:tracePt t="23465" x="2830513" y="3197225"/>
          <p14:tracePt t="23482" x="2803525" y="3197225"/>
          <p14:tracePt t="23498" x="2768600" y="3197225"/>
          <p14:tracePt t="23515" x="2705100" y="3197225"/>
          <p14:tracePt t="23532" x="2643188" y="3197225"/>
          <p14:tracePt t="23549" x="2571750" y="3197225"/>
          <p14:tracePt t="23565" x="2490788" y="3197225"/>
          <p14:tracePt t="23582" x="2428875" y="3214688"/>
          <p14:tracePt t="23598" x="2374900" y="3214688"/>
          <p14:tracePt t="23616" x="2357438" y="3214688"/>
          <p14:tracePt t="23632" x="2347913" y="3214688"/>
          <p14:tracePt t="23649" x="2330450" y="3214688"/>
          <p14:tracePt t="23665" x="2312988" y="3214688"/>
          <p14:tracePt t="23682" x="2276475" y="3214688"/>
          <p14:tracePt t="23698" x="2224088" y="3214688"/>
          <p14:tracePt t="23715" x="2214563" y="3214688"/>
          <p14:tracePt t="23732" x="2205038" y="3224213"/>
          <p14:tracePt t="23782" x="2197100" y="3224213"/>
          <p14:tracePt t="23965" x="2187575" y="3224213"/>
          <p14:tracePt t="24015" x="2179638" y="3224213"/>
          <p14:tracePt t="24049" x="2170113" y="3224213"/>
          <p14:tracePt t="24082" x="2160588" y="3224213"/>
          <p14:tracePt t="24099" x="2152650" y="3224213"/>
          <p14:tracePt t="24116" x="2143125" y="3224213"/>
          <p14:tracePt t="24132" x="2125663" y="3224213"/>
          <p14:tracePt t="24149" x="2116138" y="3224213"/>
          <p14:tracePt t="24366" x="2133600" y="3224213"/>
          <p14:tracePt t="24382" x="2160588" y="3224213"/>
          <p14:tracePt t="24399" x="2179638" y="3224213"/>
          <p14:tracePt t="24416" x="2214563" y="3224213"/>
          <p14:tracePt t="24432" x="2259013" y="3224213"/>
          <p14:tracePt t="24449" x="2330450" y="3224213"/>
          <p14:tracePt t="24466" x="2384425" y="3224213"/>
          <p14:tracePt t="24482" x="2401888" y="3224213"/>
          <p14:tracePt t="24499" x="2419350" y="3224213"/>
          <p14:tracePt t="24532" x="2438400" y="3224213"/>
          <p14:tracePt t="24549" x="2473325" y="3232150"/>
          <p14:tracePt t="24566" x="2517775" y="3241675"/>
          <p14:tracePt t="24583" x="2562225" y="3251200"/>
          <p14:tracePt t="24600" x="2589213" y="3251200"/>
          <p14:tracePt t="24616" x="2625725" y="3259138"/>
          <p14:tracePt t="24633" x="2660650" y="3259138"/>
          <p14:tracePt t="24649" x="2714625" y="3259138"/>
          <p14:tracePt t="24666" x="2795588" y="3259138"/>
          <p14:tracePt t="24683" x="2857500" y="3259138"/>
          <p14:tracePt t="24699" x="2894013" y="3259138"/>
          <p14:tracePt t="24716" x="2911475" y="3259138"/>
          <p14:tracePt t="24733" x="2919413" y="3259138"/>
          <p14:tracePt t="25000" x="2884488" y="3259138"/>
          <p14:tracePt t="25016" x="2847975" y="3259138"/>
          <p14:tracePt t="25033" x="2803525" y="3259138"/>
          <p14:tracePt t="25050" x="2741613" y="3259138"/>
          <p14:tracePt t="25067" x="2643188" y="3259138"/>
          <p14:tracePt t="25083" x="2562225" y="3241675"/>
          <p14:tracePt t="25100" x="2455863" y="3232150"/>
          <p14:tracePt t="25116" x="2357438" y="3232150"/>
          <p14:tracePt t="25134" x="2303463" y="3232150"/>
          <p14:tracePt t="25150" x="2259013" y="3224213"/>
          <p14:tracePt t="25167" x="2187575" y="3224213"/>
          <p14:tracePt t="25183" x="2108200" y="3224213"/>
          <p14:tracePt t="25200" x="2081213" y="3224213"/>
          <p14:tracePt t="25216" x="2062163" y="3224213"/>
          <p14:tracePt t="25250" x="2054225" y="3224213"/>
          <p14:tracePt t="25267" x="2036763" y="3224213"/>
          <p14:tracePt t="25283" x="2027238" y="3224213"/>
          <p14:tracePt t="25300" x="2000250" y="3224213"/>
          <p14:tracePt t="25750" x="0" y="0"/>
        </p14:tracePtLst>
      </p14:laserTraceLst>
    </p:ext>
  </p:extLs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89</a:t>
            </a:fld>
            <a:endParaRPr lang="pl-PL"/>
          </a:p>
        </p:txBody>
      </p:sp>
      <p:graphicFrame>
        <p:nvGraphicFramePr>
          <p:cNvPr id="3" name="Group 4"/>
          <p:cNvGraphicFramePr>
            <a:graphicFrameLocks noGrp="1"/>
          </p:cNvGraphicFramePr>
          <p:nvPr/>
        </p:nvGraphicFramePr>
        <p:xfrm>
          <a:off x="1116013" y="1340768"/>
          <a:ext cx="6985000" cy="4356102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36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Przepływność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[Mbit/s]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SONET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SDH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Sygnał elektryczny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Sygnał optyczny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51,84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STS-1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OC-1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STM-0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155,52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STS-3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OC-3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STM-1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622,08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STS-12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OC-12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STM-4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2488,32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STS-48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OC-48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STM-16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9953,28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STS-192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OC-192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STM-64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39813,12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STS-768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OC-768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  <a:tab pos="92075" algn="l"/>
                          <a:tab pos="182563" algn="l"/>
                          <a:tab pos="274638" algn="l"/>
                          <a:tab pos="365125" algn="l"/>
                          <a:tab pos="457200" algn="l"/>
                          <a:tab pos="549275" algn="l"/>
                          <a:tab pos="639763" algn="l"/>
                          <a:tab pos="731838" algn="l"/>
                          <a:tab pos="822325" algn="l"/>
                          <a:tab pos="914400" algn="l"/>
                          <a:tab pos="1006475" algn="l"/>
                          <a:tab pos="1096963" algn="l"/>
                          <a:tab pos="1189038" algn="l"/>
                          <a:tab pos="1371600" algn="l"/>
                        </a:tabLst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STM-256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327571"/>
            <a:ext cx="8088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Przepływności sygnałów liniowych SONET i SDH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C3C3F02-1CA0-4A42-B34E-7B006A340260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13910499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488" x="5062538" y="1036638"/>
          <p14:tracePt t="1699" x="5072063" y="1036638"/>
          <p14:tracePt t="1713" x="5081588" y="1036638"/>
          <p14:tracePt t="1721" x="5108575" y="1027113"/>
          <p14:tracePt t="1730" x="5143500" y="1027113"/>
          <p14:tracePt t="1747" x="5187950" y="1027113"/>
          <p14:tracePt t="1763" x="5224463" y="1027113"/>
          <p14:tracePt t="1780" x="5295900" y="1017588"/>
          <p14:tracePt t="1797" x="5357813" y="1017588"/>
          <p14:tracePt t="1814" x="5419725" y="1017588"/>
          <p14:tracePt t="1830" x="5483225" y="1017588"/>
          <p14:tracePt t="1847" x="5545138" y="1017588"/>
          <p14:tracePt t="1863" x="5608638" y="1017588"/>
          <p14:tracePt t="1880" x="5688013" y="1017588"/>
          <p14:tracePt t="1897" x="5813425" y="1017588"/>
          <p14:tracePt t="1914" x="5867400" y="1027113"/>
          <p14:tracePt t="1930" x="5956300" y="1036638"/>
          <p14:tracePt t="1947" x="6045200" y="1054100"/>
          <p14:tracePt t="1963" x="6134100" y="1062038"/>
          <p14:tracePt t="1980" x="6215063" y="1071563"/>
          <p14:tracePt t="1997" x="6303963" y="1081088"/>
          <p14:tracePt t="2014" x="6375400" y="1089025"/>
          <p14:tracePt t="2030" x="6429375" y="1089025"/>
          <p14:tracePt t="2047" x="6473825" y="1098550"/>
          <p14:tracePt t="2064" x="6518275" y="1098550"/>
          <p14:tracePt t="2080" x="6562725" y="1108075"/>
          <p14:tracePt t="2097" x="6608763" y="1116013"/>
          <p14:tracePt t="2114" x="6653213" y="1133475"/>
          <p14:tracePt t="2130" x="6732588" y="1143000"/>
          <p14:tracePt t="2147" x="6831013" y="1143000"/>
          <p14:tracePt t="2164" x="6911975" y="1160463"/>
          <p14:tracePt t="2180" x="6956425" y="1160463"/>
          <p14:tracePt t="2197" x="6965950" y="1169988"/>
          <p14:tracePt t="2289" x="6965950" y="1187450"/>
          <p14:tracePt t="2305" x="6965950" y="1204913"/>
          <p14:tracePt t="2313" x="6973888" y="1223963"/>
          <p14:tracePt t="2321" x="7010400" y="1276350"/>
          <p14:tracePt t="2331" x="7054850" y="1303338"/>
          <p14:tracePt t="2348" x="7143750" y="1357313"/>
          <p14:tracePt t="2364" x="7215188" y="1393825"/>
          <p14:tracePt t="2381" x="7242175" y="1393825"/>
          <p14:tracePt t="2397" x="7251700" y="1401763"/>
          <p14:tracePt t="2521" x="7251700" y="1411288"/>
          <p14:tracePt t="2529" x="7232650" y="1411288"/>
          <p14:tracePt t="2537" x="7170738" y="1419225"/>
          <p14:tracePt t="2547" x="7089775" y="1428750"/>
          <p14:tracePt t="2564" x="7045325" y="1438275"/>
          <p14:tracePt t="2581" x="7000875" y="1446213"/>
          <p14:tracePt t="2597" x="6983413" y="1455738"/>
          <p14:tracePt t="2614" x="6965950" y="1465263"/>
          <p14:tracePt t="2631" x="6946900" y="1473200"/>
          <p14:tracePt t="2648" x="6919913" y="1490663"/>
          <p14:tracePt t="2664" x="6902450" y="1509713"/>
          <p14:tracePt t="2681" x="6884988" y="1527175"/>
          <p14:tracePt t="2698" x="6867525" y="1562100"/>
          <p14:tracePt t="2714" x="6858000" y="1581150"/>
          <p14:tracePt t="2731" x="6848475" y="1598613"/>
          <p14:tracePt t="2747" x="6840538" y="1608138"/>
          <p14:tracePt t="2764" x="6840538" y="1625600"/>
          <p14:tracePt t="2781" x="6840538" y="1643063"/>
          <p14:tracePt t="2798" x="6840538" y="1679575"/>
          <p14:tracePt t="2814" x="6831013" y="1714500"/>
          <p14:tracePt t="2831" x="6823075" y="1758950"/>
          <p14:tracePt t="2848" x="6813550" y="1795463"/>
          <p14:tracePt t="2864" x="6813550" y="1874838"/>
          <p14:tracePt t="2881" x="6813550" y="1938338"/>
          <p14:tracePt t="2898" x="6823075" y="1990725"/>
          <p14:tracePt t="2914" x="6848475" y="2071688"/>
          <p14:tracePt t="2931" x="6858000" y="2125663"/>
          <p14:tracePt t="2948" x="6884988" y="2179638"/>
          <p14:tracePt t="2965" x="6929438" y="2232025"/>
          <p14:tracePt t="2981" x="6965950" y="2276475"/>
          <p14:tracePt t="2998" x="7000875" y="2312988"/>
          <p14:tracePt t="3015" x="7062788" y="2347913"/>
          <p14:tracePt t="3031" x="7116763" y="2374900"/>
          <p14:tracePt t="3048" x="7170738" y="2393950"/>
          <p14:tracePt t="3065" x="7242175" y="2438400"/>
          <p14:tracePt t="3081" x="7286625" y="2465388"/>
          <p14:tracePt t="3098" x="7323138" y="2482850"/>
          <p14:tracePt t="3115" x="7348538" y="2490788"/>
          <p14:tracePt t="3131" x="7375525" y="2500313"/>
          <p14:tracePt t="3148" x="7394575" y="2509838"/>
          <p14:tracePt t="3165" x="7412038" y="2509838"/>
          <p14:tracePt t="3181" x="7429500" y="2509838"/>
          <p14:tracePt t="3198" x="7466013" y="2509838"/>
          <p14:tracePt t="3215" x="7491413" y="2509838"/>
          <p14:tracePt t="3231" x="7518400" y="2490788"/>
          <p14:tracePt t="3248" x="7562850" y="2490788"/>
          <p14:tracePt t="3265" x="7626350" y="2446338"/>
          <p14:tracePt t="3281" x="7661275" y="2419350"/>
          <p14:tracePt t="3298" x="7688263" y="2374900"/>
          <p14:tracePt t="3315" x="7715250" y="2339975"/>
          <p14:tracePt t="3331" x="7732713" y="2312988"/>
          <p14:tracePt t="3348" x="7751763" y="2276475"/>
          <p14:tracePt t="3365" x="7769225" y="2251075"/>
          <p14:tracePt t="3381" x="7777163" y="2205038"/>
          <p14:tracePt t="3398" x="7796213" y="2170113"/>
          <p14:tracePt t="3415" x="7796213" y="2125663"/>
          <p14:tracePt t="3432" x="7796213" y="2089150"/>
          <p14:tracePt t="3448" x="7796213" y="2027238"/>
          <p14:tracePt t="3465" x="7796213" y="1973263"/>
          <p14:tracePt t="3481" x="7796213" y="1928813"/>
          <p14:tracePt t="3498" x="7786688" y="1893888"/>
          <p14:tracePt t="3515" x="7769225" y="1830388"/>
          <p14:tracePt t="3532" x="7742238" y="1795463"/>
          <p14:tracePt t="3548" x="7705725" y="1741488"/>
          <p14:tracePt t="3565" x="7680325" y="1697038"/>
          <p14:tracePt t="3582" x="7643813" y="1660525"/>
          <p14:tracePt t="3598" x="7599363" y="1633538"/>
          <p14:tracePt t="3615" x="7554913" y="1608138"/>
          <p14:tracePt t="3632" x="7500938" y="1589088"/>
          <p14:tracePt t="3648" x="7419975" y="1562100"/>
          <p14:tracePt t="3665" x="7375525" y="1536700"/>
          <p14:tracePt t="3682" x="7313613" y="1527175"/>
          <p14:tracePt t="3698" x="7232650" y="1509713"/>
          <p14:tracePt t="3715" x="7143750" y="1500188"/>
          <p14:tracePt t="3732" x="7072313" y="1482725"/>
          <p14:tracePt t="3749" x="7018338" y="1482725"/>
          <p14:tracePt t="3765" x="6991350" y="1482725"/>
          <p14:tracePt t="3782" x="6973888" y="1482725"/>
          <p14:tracePt t="3798" x="6956425" y="1482725"/>
          <p14:tracePt t="3815" x="6919913" y="1490663"/>
          <p14:tracePt t="3832" x="6894513" y="1517650"/>
          <p14:tracePt t="3849" x="6858000" y="1571625"/>
          <p14:tracePt t="3865" x="6823075" y="1598613"/>
          <p14:tracePt t="3882" x="6796088" y="1625600"/>
          <p14:tracePt t="3899" x="6786563" y="1660525"/>
          <p14:tracePt t="3915" x="6759575" y="1697038"/>
          <p14:tracePt t="3932" x="6751638" y="1731963"/>
          <p14:tracePt t="3949" x="6732588" y="1776413"/>
          <p14:tracePt t="3965" x="6732588" y="1812925"/>
          <p14:tracePt t="3982" x="6724650" y="1847850"/>
          <p14:tracePt t="3999" x="6724650" y="1884363"/>
          <p14:tracePt t="4015" x="6715125" y="1946275"/>
          <p14:tracePt t="4032" x="6715125" y="2000250"/>
          <p14:tracePt t="4049" x="6715125" y="2098675"/>
          <p14:tracePt t="4066" x="6715125" y="2160588"/>
          <p14:tracePt t="4082" x="6715125" y="2205038"/>
          <p14:tracePt t="4099" x="6724650" y="2251075"/>
          <p14:tracePt t="4115" x="6751638" y="2303463"/>
          <p14:tracePt t="4132" x="6769100" y="2339975"/>
          <p14:tracePt t="4149" x="6786563" y="2401888"/>
          <p14:tracePt t="4166" x="6831013" y="2455863"/>
          <p14:tracePt t="4182" x="6858000" y="2500313"/>
          <p14:tracePt t="4199" x="6884988" y="2554288"/>
          <p14:tracePt t="4215" x="6911975" y="2598738"/>
          <p14:tracePt t="4232" x="6929438" y="2633663"/>
          <p14:tracePt t="4232" x="6956425" y="2652713"/>
          <p14:tracePt t="4249" x="6991350" y="2697163"/>
          <p14:tracePt t="4266" x="7037388" y="2732088"/>
          <p14:tracePt t="4282" x="7081838" y="2759075"/>
          <p14:tracePt t="4299" x="7116763" y="2776538"/>
          <p14:tracePt t="4316" x="7161213" y="2795588"/>
          <p14:tracePt t="4332" x="7197725" y="2803525"/>
          <p14:tracePt t="4349" x="7251700" y="2822575"/>
          <p14:tracePt t="4366" x="7286625" y="2830513"/>
          <p14:tracePt t="4382" x="7340600" y="2840038"/>
          <p14:tracePt t="4399" x="7385050" y="2840038"/>
          <p14:tracePt t="4416" x="7412038" y="2840038"/>
          <p14:tracePt t="4432" x="7466013" y="2822575"/>
          <p14:tracePt t="4449" x="7491413" y="2803525"/>
          <p14:tracePt t="4466" x="7518400" y="2795588"/>
          <p14:tracePt t="4483" x="7527925" y="2795588"/>
          <p14:tracePt t="4625" x="7527925" y="2803525"/>
          <p14:tracePt t="4665" x="7537450" y="2813050"/>
          <p14:tracePt t="4697" x="7545388" y="2813050"/>
          <p14:tracePt t="4713" x="7554913" y="2813050"/>
          <p14:tracePt t="4729" x="7562850" y="2813050"/>
          <p14:tracePt t="4745" x="7572375" y="2813050"/>
          <p14:tracePt t="4778" x="7581900" y="2813050"/>
          <p14:tracePt t="4802" x="7581900" y="2803525"/>
          <p14:tracePt t="4810" x="7599363" y="2795588"/>
          <p14:tracePt t="4823" x="7599363" y="2776538"/>
          <p14:tracePt t="4826" x="7616825" y="2768600"/>
          <p14:tracePt t="4834" x="7643813" y="2724150"/>
          <p14:tracePt t="4850" x="7670800" y="2660650"/>
          <p14:tracePt t="4867" x="7680325" y="2616200"/>
          <p14:tracePt t="4884" x="7688263" y="2608263"/>
          <p14:tracePt t="4900" x="7688263" y="2581275"/>
          <p14:tracePt t="4917" x="7688263" y="2562225"/>
          <p14:tracePt t="4934" x="7688263" y="2544763"/>
          <p14:tracePt t="4951" x="7688263" y="2527300"/>
          <p14:tracePt t="4967" x="7680325" y="2490788"/>
          <p14:tracePt t="4984" x="7670800" y="2455863"/>
          <p14:tracePt t="5000" x="7661275" y="2419350"/>
          <p14:tracePt t="5017" x="7626350" y="2401888"/>
          <p14:tracePt t="5034" x="7616825" y="2366963"/>
          <p14:tracePt t="5051" x="7599363" y="2347913"/>
          <p14:tracePt t="5067" x="7562850" y="2322513"/>
          <p14:tracePt t="5084" x="7537450" y="2295525"/>
          <p14:tracePt t="5101" x="7483475" y="2259013"/>
          <p14:tracePt t="5117" x="7412038" y="2232025"/>
          <p14:tracePt t="5134" x="7323138" y="2205038"/>
          <p14:tracePt t="5151" x="7251700" y="2197100"/>
          <p14:tracePt t="5167" x="7205663" y="2187575"/>
          <p14:tracePt t="5184" x="7170738" y="2187575"/>
          <p14:tracePt t="5201" x="7143750" y="2179638"/>
          <p14:tracePt t="5217" x="7108825" y="2179638"/>
          <p14:tracePt t="5234" x="7072313" y="2187575"/>
          <p14:tracePt t="5251" x="7027863" y="2197100"/>
          <p14:tracePt t="5267" x="7000875" y="2205038"/>
          <p14:tracePt t="5284" x="6973888" y="2214563"/>
          <p14:tracePt t="5301" x="6938963" y="2232025"/>
          <p14:tracePt t="5317" x="6919913" y="2259013"/>
          <p14:tracePt t="5334" x="6894513" y="2276475"/>
          <p14:tracePt t="5351" x="6884988" y="2303463"/>
          <p14:tracePt t="5368" x="6867525" y="2347913"/>
          <p14:tracePt t="5385" x="6848475" y="2401888"/>
          <p14:tracePt t="5401" x="6823075" y="2473325"/>
          <p14:tracePt t="5418" x="6786563" y="2581275"/>
          <p14:tracePt t="5434" x="6759575" y="2670175"/>
          <p14:tracePt t="5451" x="6759575" y="2751138"/>
          <p14:tracePt t="5468" x="6751638" y="2830513"/>
          <p14:tracePt t="5484" x="6751638" y="2884488"/>
          <p14:tracePt t="5501" x="6759575" y="2965450"/>
          <p14:tracePt t="5518" x="6786563" y="3027363"/>
          <p14:tracePt t="5534" x="6804025" y="3071813"/>
          <p14:tracePt t="5551" x="6831013" y="3125788"/>
          <p14:tracePt t="5568" x="6867525" y="3160713"/>
          <p14:tracePt t="5584" x="6902450" y="3197225"/>
          <p14:tracePt t="5601" x="6929438" y="3224213"/>
          <p14:tracePt t="5618" x="6956425" y="3232150"/>
          <p14:tracePt t="5635" x="6973888" y="3241675"/>
          <p14:tracePt t="5651" x="6983413" y="3251200"/>
          <p14:tracePt t="5668" x="7000875" y="3251200"/>
          <p14:tracePt t="5685" x="7018338" y="3251200"/>
          <p14:tracePt t="5701" x="7045325" y="3251200"/>
          <p14:tracePt t="5718" x="7062788" y="3251200"/>
          <p14:tracePt t="5734" x="7072313" y="3251200"/>
          <p14:tracePt t="5882" x="7072313" y="3241675"/>
          <p14:tracePt t="5898" x="7072313" y="3224213"/>
          <p14:tracePt t="5914" x="7062788" y="3214688"/>
          <p14:tracePt t="5922" x="7062788" y="3205163"/>
          <p14:tracePt t="5935" x="7062788" y="3187700"/>
          <p14:tracePt t="5935" x="7045325" y="3187700"/>
          <p14:tracePt t="5951" x="7037388" y="3160713"/>
          <p14:tracePt t="5968" x="7027863" y="3133725"/>
          <p14:tracePt t="5985" x="7010400" y="3116263"/>
          <p14:tracePt t="6001" x="6973888" y="3089275"/>
          <p14:tracePt t="6018" x="6946900" y="3081338"/>
          <p14:tracePt t="6035" x="6938963" y="3071813"/>
          <p14:tracePt t="6051" x="6938963" y="3062288"/>
          <p14:tracePt t="6114" x="6938963" y="3054350"/>
          <p14:tracePt t="6258" x="6929438" y="3054350"/>
          <p14:tracePt t="6290" x="6929438" y="3044825"/>
          <p14:tracePt t="6308" x="6919913" y="3044825"/>
          <p14:tracePt t="6314" x="6919913" y="3036888"/>
          <p14:tracePt t="6346" x="6919913" y="3027363"/>
          <p14:tracePt t="6356" x="6911975" y="3027363"/>
          <p14:tracePt t="6394" x="6911975" y="3017838"/>
          <p14:tracePt t="6618" x="6911975" y="3009900"/>
          <p14:tracePt t="6650" x="6911975" y="3000375"/>
          <p14:tracePt t="6802" x="6929438" y="3000375"/>
          <p14:tracePt t="6810" x="6946900" y="3000375"/>
          <p14:tracePt t="6811" x="6965950" y="3000375"/>
          <p14:tracePt t="6819" x="7018338" y="2990850"/>
          <p14:tracePt t="6835" x="7062788" y="2990850"/>
          <p14:tracePt t="6852" x="7081838" y="2990850"/>
          <p14:tracePt t="6869" x="7089775" y="2990850"/>
          <p14:tracePt t="7050" x="7099300" y="2990850"/>
          <p14:tracePt t="7146" x="7108825" y="2990850"/>
          <p14:tracePt t="7162" x="7108825" y="2982913"/>
          <p14:tracePt t="7178" x="7116763" y="2982913"/>
          <p14:tracePt t="7250" x="7126288" y="2973388"/>
          <p14:tracePt t="7362" x="7134225" y="2973388"/>
          <p14:tracePt t="7380" x="7143750" y="2973388"/>
          <p14:tracePt t="7394" x="7161213" y="2973388"/>
          <p14:tracePt t="7414" x="7170738" y="2973388"/>
          <p14:tracePt t="7418" x="7180263" y="2973388"/>
          <p14:tracePt t="7436" x="7188200" y="2973388"/>
          <p14:tracePt t="7718" x="7205663" y="2973388"/>
          <p14:tracePt t="7730" x="7215188" y="2973388"/>
          <p14:tracePt t="7738" x="7224713" y="2973388"/>
          <p14:tracePt t="7754" x="7232650" y="2982913"/>
          <p14:tracePt t="7759" x="7251700" y="2990850"/>
          <p14:tracePt t="7770" x="7259638" y="2990850"/>
          <p14:tracePt t="7882" x="7259638" y="3000375"/>
          <p14:tracePt t="7898" x="7259638" y="3009900"/>
          <p14:tracePt t="7922" x="7251700" y="3009900"/>
          <p14:tracePt t="7930" x="7251700" y="3017838"/>
          <p14:tracePt t="7962" x="7251700" y="3027363"/>
          <p14:tracePt t="8034" x="7259638" y="3017838"/>
          <p14:tracePt t="8042" x="7269163" y="3009900"/>
          <p14:tracePt t="8043" x="7277100" y="2982913"/>
          <p14:tracePt t="8053" x="7313613" y="2938463"/>
          <p14:tracePt t="8070" x="7340600" y="2884488"/>
          <p14:tracePt t="8087" x="7358063" y="2822575"/>
          <p14:tracePt t="8103" x="7367588" y="2776538"/>
          <p14:tracePt t="8120" x="7375525" y="2741613"/>
          <p14:tracePt t="8137" x="7385050" y="2705100"/>
          <p14:tracePt t="8153" x="7375525" y="2643188"/>
          <p14:tracePt t="8170" x="7367588" y="2616200"/>
          <p14:tracePt t="8187" x="7358063" y="2589213"/>
          <p14:tracePt t="8203" x="7348538" y="2581275"/>
          <p14:tracePt t="8220" x="7348538" y="2562225"/>
          <p14:tracePt t="8237" x="7331075" y="2554288"/>
          <p14:tracePt t="8254" x="7313613" y="2527300"/>
          <p14:tracePt t="8270" x="7304088" y="2509838"/>
          <p14:tracePt t="8287" x="7277100" y="2490788"/>
          <p14:tracePt t="8303" x="7251700" y="2455863"/>
          <p14:tracePt t="8320" x="7232650" y="2446338"/>
          <p14:tracePt t="8337" x="7197725" y="2419350"/>
          <p14:tracePt t="8353" x="7161213" y="2411413"/>
          <p14:tracePt t="8370" x="7116763" y="2411413"/>
          <p14:tracePt t="8387" x="7062788" y="2401888"/>
          <p14:tracePt t="8403" x="7010400" y="2401888"/>
          <p14:tracePt t="8421" x="6973888" y="2401888"/>
          <p14:tracePt t="8437" x="6965950" y="2401888"/>
          <p14:tracePt t="8454" x="6956425" y="2401888"/>
          <p14:tracePt t="8470" x="6946900" y="2411413"/>
          <p14:tracePt t="8487" x="6938963" y="2411413"/>
          <p14:tracePt t="8504" x="6929438" y="2419350"/>
          <p14:tracePt t="8520" x="6919913" y="2428875"/>
          <p14:tracePt t="8537" x="6902450" y="2455863"/>
          <p14:tracePt t="8554" x="6894513" y="2473325"/>
          <p14:tracePt t="8570" x="6875463" y="2490788"/>
          <p14:tracePt t="8587" x="6867525" y="2500313"/>
          <p14:tracePt t="8604" x="6858000" y="2527300"/>
          <p14:tracePt t="8620" x="6848475" y="2562225"/>
          <p14:tracePt t="8637" x="6831013" y="2598738"/>
          <p14:tracePt t="8654" x="6831013" y="2643188"/>
          <p14:tracePt t="8670" x="6831013" y="2679700"/>
          <p14:tracePt t="8687" x="6831013" y="2714625"/>
          <p14:tracePt t="8704" x="6823075" y="2751138"/>
          <p14:tracePt t="8721" x="6823075" y="2786063"/>
          <p14:tracePt t="8737" x="6823075" y="2840038"/>
          <p14:tracePt t="8754" x="6823075" y="2874963"/>
          <p14:tracePt t="8770" x="6823075" y="2894013"/>
          <p14:tracePt t="8787" x="6823075" y="2911475"/>
          <p14:tracePt t="8834" x="6823075" y="2919413"/>
          <p14:tracePt t="8882" x="6831013" y="2919413"/>
          <p14:tracePt t="8893" x="6831013" y="2928938"/>
          <p14:tracePt t="8906" x="6831013" y="2938463"/>
          <p14:tracePt t="8906" x="6831013" y="2946400"/>
          <p14:tracePt t="8921" x="6831013" y="2955925"/>
          <p14:tracePt t="8937" x="6840538" y="2973388"/>
          <p14:tracePt t="8954" x="6858000" y="2982913"/>
          <p14:tracePt t="8971" x="6875463" y="3000375"/>
          <p14:tracePt t="8987" x="6902450" y="3009900"/>
          <p14:tracePt t="9004" x="6956425" y="3017838"/>
          <p14:tracePt t="9021" x="6991350" y="3036888"/>
          <p14:tracePt t="9038" x="7045325" y="3044825"/>
          <p14:tracePt t="9054" x="7081838" y="3044825"/>
          <p14:tracePt t="9071" x="7108825" y="3044825"/>
          <p14:tracePt t="9087" x="7143750" y="3044825"/>
          <p14:tracePt t="9210" x="7153275" y="3044825"/>
          <p14:tracePt t="10121" x="7143750" y="3044825"/>
          <p14:tracePt t="10129" x="7134225" y="3044825"/>
          <p14:tracePt t="10129" x="7126288" y="3036888"/>
          <p14:tracePt t="10137" x="7081838" y="3027363"/>
          <p14:tracePt t="10154" x="7045325" y="3009900"/>
          <p14:tracePt t="10171" x="7000875" y="2990850"/>
          <p14:tracePt t="10187" x="6983413" y="2982913"/>
          <p14:tracePt t="10204" x="6973888" y="2982913"/>
          <p14:tracePt t="10221" x="6965950" y="2973388"/>
          <p14:tracePt t="10238" x="6956425" y="2973388"/>
          <p14:tracePt t="10254" x="6946900" y="2955925"/>
          <p14:tracePt t="10271" x="6919913" y="2955925"/>
          <p14:tracePt t="10287" x="6894513" y="2955925"/>
          <p14:tracePt t="10304" x="6858000" y="2928938"/>
          <p14:tracePt t="10321" x="6848475" y="2919413"/>
          <p14:tracePt t="10338" x="6840538" y="2919413"/>
          <p14:tracePt t="10377" x="6831013" y="2919413"/>
          <p14:tracePt t="10384" x="6831013" y="2911475"/>
          <p14:tracePt t="10410" x="6831013" y="2901950"/>
          <p14:tracePt t="10489" x="6831013" y="2894013"/>
          <p14:tracePt t="10569" x="6823075" y="2894013"/>
          <p14:tracePt t="10617" x="6823075" y="2911475"/>
          <p14:tracePt t="10625" x="6831013" y="2911475"/>
          <p14:tracePt t="10633" x="6840538" y="2911475"/>
          <p14:tracePt t="10641" x="6858000" y="2919413"/>
          <p14:tracePt t="10649" x="6858000" y="2928938"/>
          <p14:tracePt t="10654" x="6884988" y="2928938"/>
          <p14:tracePt t="10671" x="6902450" y="2938463"/>
          <p14:tracePt t="10688" x="6911975" y="2938463"/>
          <p14:tracePt t="10705" x="6929438" y="2938463"/>
          <p14:tracePt t="10793" x="6938963" y="2938463"/>
          <p14:tracePt t="10809" x="6956425" y="2938463"/>
          <p14:tracePt t="10827" x="6965950" y="2938463"/>
          <p14:tracePt t="10828" x="6973888" y="2938463"/>
          <p14:tracePt t="10838" x="6983413" y="2938463"/>
          <p14:tracePt t="10855" x="7000875" y="2938463"/>
          <p14:tracePt t="10892" x="7010400" y="2938463"/>
          <p14:tracePt t="10897" x="7010400" y="2928938"/>
          <p14:tracePt t="10929" x="7018338" y="2919413"/>
          <p14:tracePt t="10938" x="7018338" y="2911475"/>
          <p14:tracePt t="10939" x="7018338" y="2901950"/>
          <p14:tracePt t="10955" x="7018338" y="2894013"/>
          <p14:tracePt t="10972" x="7018338" y="2874963"/>
          <p14:tracePt t="10988" x="7010400" y="2857500"/>
          <p14:tracePt t="11005" x="6983413" y="2847975"/>
          <p14:tracePt t="11021" x="6973888" y="2830513"/>
          <p14:tracePt t="11038" x="6965950" y="2822575"/>
          <p14:tracePt t="11055" x="6965950" y="2813050"/>
          <p14:tracePt t="11112" x="6956425" y="2813050"/>
          <p14:tracePt t="11184" x="6965950" y="2813050"/>
          <p14:tracePt t="11191" x="6991350" y="2813050"/>
          <p14:tracePt t="11200" x="7010400" y="2813050"/>
          <p14:tracePt t="11208" x="7062788" y="2813050"/>
          <p14:tracePt t="11221" x="7134225" y="2813050"/>
          <p14:tracePt t="11237" x="7232650" y="2830513"/>
          <p14:tracePt t="11254" x="7269163" y="2830513"/>
          <p14:tracePt t="11271" x="7296150" y="2830513"/>
          <p14:tracePt t="11287" x="7304088" y="2830513"/>
          <p14:tracePt t="11336" x="7313613" y="2830513"/>
          <p14:tracePt t="11351" x="7323138" y="2830513"/>
          <p14:tracePt t="11360" x="7331075" y="2830513"/>
          <p14:tracePt t="11367" x="7340600" y="2830513"/>
          <p14:tracePt t="11375" x="7358063" y="2830513"/>
          <p14:tracePt t="11388" x="7385050" y="2830513"/>
          <p14:tracePt t="11404" x="7419975" y="2822575"/>
          <p14:tracePt t="11421" x="7446963" y="2822575"/>
          <p14:tracePt t="11437" x="7466013" y="2813050"/>
          <p14:tracePt t="11454" x="7483475" y="2813050"/>
          <p14:tracePt t="11471" x="7527925" y="2813050"/>
          <p14:tracePt t="11488" x="7537450" y="2803525"/>
          <p14:tracePt t="11504" x="7545388" y="2803525"/>
          <p14:tracePt t="11607" x="7537450" y="2822575"/>
          <p14:tracePt t="11615" x="7527925" y="2830513"/>
          <p14:tracePt t="11623" x="7518400" y="2847975"/>
          <p14:tracePt t="11631" x="7500938" y="2867025"/>
          <p14:tracePt t="11638" x="7466013" y="2901950"/>
          <p14:tracePt t="11654" x="7412038" y="2946400"/>
          <p14:tracePt t="11671" x="7367588" y="2973388"/>
          <p14:tracePt t="11688" x="7348538" y="3000375"/>
          <p14:tracePt t="11704" x="7331075" y="3009900"/>
          <p14:tracePt t="11721" x="7313613" y="3027363"/>
          <p14:tracePt t="11738" x="7296150" y="3044825"/>
          <p14:tracePt t="11754" x="7269163" y="3054350"/>
          <p14:tracePt t="11771" x="7251700" y="3062288"/>
          <p14:tracePt t="11788" x="7232650" y="3081338"/>
          <p14:tracePt t="11804" x="7215188" y="3081338"/>
          <p14:tracePt t="11821" x="7197725" y="3098800"/>
          <p14:tracePt t="11838" x="7180263" y="3098800"/>
          <p14:tracePt t="11855" x="7153275" y="3108325"/>
          <p14:tracePt t="11871" x="7108825" y="3116263"/>
          <p14:tracePt t="11888" x="7072313" y="3133725"/>
          <p14:tracePt t="11904" x="7045325" y="3143250"/>
          <p14:tracePt t="11921" x="7037388" y="3152775"/>
          <p14:tracePt t="11938" x="7018338" y="3152775"/>
          <p14:tracePt t="11955" x="7010400" y="3160713"/>
          <p14:tracePt t="11971" x="7010400" y="3170238"/>
          <p14:tracePt t="11988" x="7000875" y="3170238"/>
          <p14:tracePt t="12024" x="7000875" y="3179763"/>
          <p14:tracePt t="12055" x="6991350" y="3187700"/>
          <p14:tracePt t="12087" x="6991350" y="3197225"/>
          <p14:tracePt t="12103" x="6991350" y="3205163"/>
          <p14:tracePt t="12143" x="6991350" y="3214688"/>
          <p14:tracePt t="12151" x="7010400" y="3214688"/>
          <p14:tracePt t="12159" x="7018338" y="3214688"/>
          <p14:tracePt t="12171" x="7027863" y="3224213"/>
          <p14:tracePt t="12172" x="7108825" y="3241675"/>
          <p14:tracePt t="12188" x="7197725" y="3251200"/>
          <p14:tracePt t="12205" x="7296150" y="3268663"/>
          <p14:tracePt t="12221" x="7394575" y="3276600"/>
          <p14:tracePt t="12238" x="7483475" y="3276600"/>
          <p14:tracePt t="12255" x="7545388" y="3276600"/>
          <p14:tracePt t="12272" x="7616825" y="3276600"/>
          <p14:tracePt t="12288" x="7634288" y="3276600"/>
          <p14:tracePt t="12305" x="7653338" y="3268663"/>
          <p14:tracePt t="12321" x="7661275" y="3268663"/>
          <p14:tracePt t="12423" x="7661275" y="3276600"/>
          <p14:tracePt t="12431" x="7643813" y="3276600"/>
          <p14:tracePt t="12439" x="7616825" y="3303588"/>
          <p14:tracePt t="12455" x="7554913" y="3348038"/>
          <p14:tracePt t="12456" x="7446963" y="3411538"/>
          <p14:tracePt t="12472" x="7367588" y="3465513"/>
          <p14:tracePt t="12489" x="7304088" y="3500438"/>
          <p14:tracePt t="12505" x="7242175" y="3536950"/>
          <p14:tracePt t="12522" x="7188200" y="3562350"/>
          <p14:tracePt t="12538" x="7143750" y="3589338"/>
          <p14:tracePt t="12555" x="7062788" y="3643313"/>
          <p14:tracePt t="12572" x="7010400" y="3679825"/>
          <p14:tracePt t="12589" x="6983413" y="3687763"/>
          <p14:tracePt t="12605" x="6956425" y="3705225"/>
          <p14:tracePt t="12622" x="6946900" y="3714750"/>
          <p14:tracePt t="12639" x="6929438" y="3714750"/>
          <p14:tracePt t="12639" x="6919913" y="3724275"/>
          <p14:tracePt t="12728" x="6919913" y="3732213"/>
          <p14:tracePt t="12832" x="6919913" y="3741738"/>
          <p14:tracePt t="12840" x="6911975" y="3741738"/>
          <p14:tracePt t="12888" x="6911975" y="3751263"/>
          <p14:tracePt t="12920" x="6919913" y="3768725"/>
          <p14:tracePt t="12928" x="6938963" y="3768725"/>
          <p14:tracePt t="12936" x="6965950" y="3776663"/>
          <p14:tracePt t="12940" x="7010400" y="3795713"/>
          <p14:tracePt t="12956" x="7062788" y="3803650"/>
          <p14:tracePt t="12973" x="7099300" y="3822700"/>
          <p14:tracePt t="12990" x="7143750" y="3822700"/>
          <p14:tracePt t="13006" x="7188200" y="3822700"/>
          <p14:tracePt t="13024" x="7232650" y="3822700"/>
          <p14:tracePt t="13040" x="7304088" y="3822700"/>
          <p14:tracePt t="13057" x="7367588" y="3813175"/>
          <p14:tracePt t="13073" x="7439025" y="3813175"/>
          <p14:tracePt t="13090" x="7527925" y="3813175"/>
          <p14:tracePt t="13107" x="7589838" y="3803650"/>
          <p14:tracePt t="13123" x="7616825" y="3803650"/>
          <p14:tracePt t="13140" x="7626350" y="3803650"/>
          <p14:tracePt t="13232" x="7616825" y="3822700"/>
          <p14:tracePt t="13240" x="7599363" y="3830638"/>
          <p14:tracePt t="13248" x="7572375" y="3857625"/>
          <p14:tracePt t="13257" x="7510463" y="3894138"/>
          <p14:tracePt t="13273" x="7412038" y="3946525"/>
          <p14:tracePt t="13290" x="7304088" y="3990975"/>
          <p14:tracePt t="13307" x="7180263" y="4054475"/>
          <p14:tracePt t="13323" x="7045325" y="4098925"/>
          <p14:tracePt t="13340" x="6973888" y="4125913"/>
          <p14:tracePt t="13357" x="6946900" y="4125913"/>
          <p14:tracePt t="13374" x="6938963" y="4133850"/>
          <p14:tracePt t="13390" x="6929438" y="4143375"/>
          <p14:tracePt t="13407" x="6911975" y="4152900"/>
          <p14:tracePt t="13423" x="6894513" y="4170363"/>
          <p14:tracePt t="13440" x="6884988" y="4170363"/>
          <p14:tracePt t="13480" x="6884988" y="4179888"/>
          <p14:tracePt t="13488" x="6867525" y="4187825"/>
          <p14:tracePt t="13502" x="6867525" y="4197350"/>
          <p14:tracePt t="13507" x="6858000" y="4205288"/>
          <p14:tracePt t="13524" x="6858000" y="4214813"/>
          <p14:tracePt t="13540" x="6848475" y="4224338"/>
          <p14:tracePt t="13640" x="6848475" y="4241800"/>
          <p14:tracePt t="13664" x="6858000" y="4259263"/>
          <p14:tracePt t="13681" x="6867525" y="4268788"/>
          <p14:tracePt t="13690" x="6875463" y="4268788"/>
          <p14:tracePt t="13691" x="6894513" y="4286250"/>
          <p14:tracePt t="13753" x="6902450" y="4286250"/>
          <p14:tracePt t="13776" x="6902450" y="4295775"/>
          <p14:tracePt t="13784" x="6911975" y="4295775"/>
          <p14:tracePt t="13793" x="6911975" y="4303713"/>
          <p14:tracePt t="13793" x="6919913" y="4303713"/>
          <p14:tracePt t="13807" x="6938963" y="4313238"/>
          <p14:tracePt t="13824" x="6983413" y="4330700"/>
          <p14:tracePt t="13840" x="7018338" y="4340225"/>
          <p14:tracePt t="13857" x="7054850" y="4340225"/>
          <p14:tracePt t="13874" x="7099300" y="4340225"/>
          <p14:tracePt t="13891" x="7143750" y="4340225"/>
          <p14:tracePt t="13907" x="7197725" y="4340225"/>
          <p14:tracePt t="13924" x="7251700" y="4340225"/>
          <p14:tracePt t="13941" x="7296150" y="4340225"/>
          <p14:tracePt t="13957" x="7358063" y="4340225"/>
          <p14:tracePt t="13974" x="7439025" y="4340225"/>
          <p14:tracePt t="13991" x="7527925" y="4340225"/>
          <p14:tracePt t="14007" x="7616825" y="4340225"/>
          <p14:tracePt t="14024" x="7732713" y="4340225"/>
          <p14:tracePt t="14041" x="7769225" y="4348163"/>
          <p14:tracePt t="14057" x="7786688" y="4348163"/>
          <p14:tracePt t="14074" x="7796213" y="4348163"/>
          <p14:tracePt t="14312" x="7786688" y="4357688"/>
          <p14:tracePt t="14320" x="7777163" y="4357688"/>
          <p14:tracePt t="14328" x="7769225" y="4375150"/>
          <p14:tracePt t="14336" x="7751763" y="4375150"/>
          <p14:tracePt t="14344" x="7732713" y="4402138"/>
          <p14:tracePt t="14358" x="7688263" y="4419600"/>
          <p14:tracePt t="14374" x="7634288" y="4456113"/>
          <p14:tracePt t="14391" x="7562850" y="4510088"/>
          <p14:tracePt t="14408" x="7491413" y="4572000"/>
          <p14:tracePt t="14425" x="7358063" y="4660900"/>
          <p14:tracePt t="14441" x="7277100" y="4705350"/>
          <p14:tracePt t="14458" x="7180263" y="4768850"/>
          <p14:tracePt t="14474" x="7116763" y="4786313"/>
          <p14:tracePt t="14491" x="7108825" y="4795838"/>
          <p14:tracePt t="14508" x="7081838" y="4813300"/>
          <p14:tracePt t="14525" x="7072313" y="4822825"/>
          <p14:tracePt t="14541" x="7045325" y="4840288"/>
          <p14:tracePt t="14558" x="7037388" y="4840288"/>
          <p14:tracePt t="14574" x="7010400" y="4857750"/>
          <p14:tracePt t="14591" x="6965950" y="4894263"/>
          <p14:tracePt t="14608" x="6902450" y="4894263"/>
          <p14:tracePt t="14624" x="6858000" y="4894263"/>
          <p14:tracePt t="14641" x="6813550" y="4894263"/>
          <p14:tracePt t="14658" x="6796088" y="4894263"/>
          <p14:tracePt t="14675" x="6786563" y="4894263"/>
          <p14:tracePt t="14992" x="6804025" y="4894263"/>
          <p14:tracePt t="15000" x="6813550" y="4894263"/>
          <p14:tracePt t="15009" x="6823075" y="4894263"/>
          <p14:tracePt t="15009" x="6831013" y="4894263"/>
          <p14:tracePt t="15016" x="6840538" y="4894263"/>
          <p14:tracePt t="15025" x="6867525" y="4894263"/>
          <p14:tracePt t="15042" x="6884988" y="4894263"/>
          <p14:tracePt t="15058" x="6911975" y="4894263"/>
          <p14:tracePt t="15075" x="6938963" y="4894263"/>
          <p14:tracePt t="15092" x="6965950" y="4894263"/>
          <p14:tracePt t="15108" x="6991350" y="4894263"/>
          <p14:tracePt t="15125" x="7010400" y="4894263"/>
          <p14:tracePt t="15161" x="7018338" y="4894263"/>
          <p14:tracePt t="15184" x="7037388" y="4884738"/>
          <p14:tracePt t="15193" x="7045325" y="4884738"/>
          <p14:tracePt t="15193" x="7081838" y="4884738"/>
          <p14:tracePt t="15208" x="7134225" y="4884738"/>
          <p14:tracePt t="15225" x="7180263" y="4884738"/>
          <p14:tracePt t="15242" x="7215188" y="4884738"/>
          <p14:tracePt t="15258" x="7269163" y="4884738"/>
          <p14:tracePt t="15275" x="7313613" y="4884738"/>
          <p14:tracePt t="15292" x="7367588" y="4884738"/>
          <p14:tracePt t="15309" x="7429500" y="4884738"/>
          <p14:tracePt t="15325" x="7510463" y="4875213"/>
          <p14:tracePt t="15342" x="7562850" y="4875213"/>
          <p14:tracePt t="15358" x="7616825" y="4875213"/>
          <p14:tracePt t="15375" x="7670800" y="4875213"/>
          <p14:tracePt t="15392" x="7715250" y="4867275"/>
          <p14:tracePt t="15409" x="7732713" y="4867275"/>
          <p14:tracePt t="15608" x="7715250" y="4867275"/>
          <p14:tracePt t="15617" x="7705725" y="4867275"/>
          <p14:tracePt t="15625" x="7680325" y="4894263"/>
          <p14:tracePt t="15626" x="7599363" y="4919663"/>
          <p14:tracePt t="15642" x="7518400" y="4965700"/>
          <p14:tracePt t="15659" x="7419975" y="5000625"/>
          <p14:tracePt t="15675" x="7340600" y="5037138"/>
          <p14:tracePt t="15692" x="7269163" y="5062538"/>
          <p14:tracePt t="15709" x="7197725" y="5081588"/>
          <p14:tracePt t="15726" x="7143750" y="5108575"/>
          <p14:tracePt t="15742" x="7099300" y="5126038"/>
          <p14:tracePt t="15759" x="7062788" y="5143500"/>
          <p14:tracePt t="15776" x="7018338" y="5160963"/>
          <p14:tracePt t="15792" x="6973888" y="5187950"/>
          <p14:tracePt t="15809" x="6919913" y="5214938"/>
          <p14:tracePt t="15826" x="6884988" y="5232400"/>
          <p14:tracePt t="15842" x="6840538" y="5241925"/>
          <p14:tracePt t="15859" x="6804025" y="5268913"/>
          <p14:tracePt t="15876" x="6759575" y="5286375"/>
          <p14:tracePt t="15892" x="6724650" y="5295900"/>
          <p14:tracePt t="15909" x="6705600" y="5303838"/>
          <p14:tracePt t="16048" x="6697663" y="5313363"/>
          <p14:tracePt t="16056" x="6697663" y="5322888"/>
          <p14:tracePt t="16072" x="6688138" y="5330825"/>
          <p14:tracePt t="16080" x="6688138" y="5340350"/>
          <p14:tracePt t="16096" x="6680200" y="5340350"/>
          <p14:tracePt t="16108" x="6680200" y="5348288"/>
          <p14:tracePt t="16136" x="6680200" y="5357813"/>
          <p14:tracePt t="16152" x="6680200" y="5367338"/>
          <p14:tracePt t="16168" x="6688138" y="5367338"/>
          <p14:tracePt t="16176" x="6688138" y="5375275"/>
          <p14:tracePt t="16182" x="6705600" y="5384800"/>
          <p14:tracePt t="16193" x="6724650" y="5394325"/>
          <p14:tracePt t="16209" x="6742113" y="5402263"/>
          <p14:tracePt t="16226" x="6769100" y="5411788"/>
          <p14:tracePt t="16243" x="6804025" y="5429250"/>
          <p14:tracePt t="16259" x="6840538" y="5438775"/>
          <p14:tracePt t="16276" x="6902450" y="5438775"/>
          <p14:tracePt t="16293" x="6956425" y="5446713"/>
          <p14:tracePt t="16309" x="7000875" y="5446713"/>
          <p14:tracePt t="16326" x="7045325" y="5446713"/>
          <p14:tracePt t="16343" x="7108825" y="5456238"/>
          <p14:tracePt t="16359" x="7161213" y="5456238"/>
          <p14:tracePt t="16376" x="7232650" y="5465763"/>
          <p14:tracePt t="16393" x="7286625" y="5465763"/>
          <p14:tracePt t="16409" x="7331075" y="5465763"/>
          <p14:tracePt t="16426" x="7375525" y="5465763"/>
          <p14:tracePt t="16443" x="7412038" y="5465763"/>
          <p14:tracePt t="16460" x="7456488" y="5465763"/>
          <p14:tracePt t="16476" x="7545388" y="5473700"/>
          <p14:tracePt t="16493" x="7661275" y="5473700"/>
          <p14:tracePt t="16510" x="7777163" y="5473700"/>
          <p14:tracePt t="16526" x="7885113" y="5473700"/>
          <p14:tracePt t="16543" x="7939088" y="5473700"/>
          <p14:tracePt t="16559" x="7983538" y="5473700"/>
          <p14:tracePt t="16576" x="7991475" y="5473700"/>
          <p14:tracePt t="17296" x="8001000" y="5473700"/>
          <p14:tracePt t="17592" x="8001000" y="5465763"/>
          <p14:tracePt t="17608" x="8001000" y="5456238"/>
          <p14:tracePt t="17616" x="8010525" y="5446713"/>
          <p14:tracePt t="17622" x="8010525" y="5438775"/>
          <p14:tracePt t="17627" x="8018463" y="5394325"/>
          <p14:tracePt t="17644" x="8027988" y="5340350"/>
          <p14:tracePt t="17661" x="8054975" y="5259388"/>
          <p14:tracePt t="17677" x="8089900" y="5153025"/>
          <p14:tracePt t="17694" x="8153400" y="4983163"/>
          <p14:tracePt t="17711" x="8215313" y="4822825"/>
          <p14:tracePt t="17727" x="8251825" y="4643438"/>
          <p14:tracePt t="17744" x="8296275" y="4367213"/>
          <p14:tracePt t="17761" x="8323263" y="4179888"/>
          <p14:tracePt t="17777" x="8323263" y="4017963"/>
          <p14:tracePt t="17794" x="8331200" y="3857625"/>
          <p14:tracePt t="17811" x="8313738" y="3724275"/>
          <p14:tracePt t="17827" x="8286750" y="3589338"/>
          <p14:tracePt t="17844" x="8251825" y="3500438"/>
          <p14:tracePt t="17861" x="8232775" y="3438525"/>
          <p14:tracePt t="17877" x="8215313" y="3411538"/>
          <p14:tracePt t="17894" x="8205788" y="3394075"/>
          <p14:tracePt t="17911" x="8205788" y="3384550"/>
          <p14:tracePt t="17927" x="8197850" y="3375025"/>
          <p14:tracePt t="17945" x="8188325" y="3367088"/>
          <p14:tracePt t="17961" x="8170863" y="3367088"/>
          <p14:tracePt t="17977" x="8170863" y="3357563"/>
          <p14:tracePt t="17994" x="8170863" y="3340100"/>
          <p14:tracePt t="18011" x="8161338" y="3322638"/>
          <p14:tracePt t="18027" x="8134350" y="3295650"/>
          <p14:tracePt t="18044" x="8126413" y="3232150"/>
          <p14:tracePt t="18061" x="8099425" y="3197225"/>
          <p14:tracePt t="18078" x="8062913" y="3133725"/>
          <p14:tracePt t="18094" x="8054975" y="3081338"/>
          <p14:tracePt t="18111" x="8027988" y="3017838"/>
          <p14:tracePt t="18128" x="8001000" y="2901950"/>
          <p14:tracePt t="18144" x="7974013" y="2830513"/>
          <p14:tracePt t="18161" x="7947025" y="2741613"/>
          <p14:tracePt t="18178" x="7929563" y="2670175"/>
          <p14:tracePt t="18194" x="7920038" y="2616200"/>
          <p14:tracePt t="18211" x="7894638" y="2554288"/>
          <p14:tracePt t="18228" x="7894638" y="2517775"/>
          <p14:tracePt t="18244" x="7875588" y="2490788"/>
          <p14:tracePt t="18261" x="7875588" y="2473325"/>
          <p14:tracePt t="18278" x="7867650" y="2473325"/>
          <p14:tracePt t="18294" x="7858125" y="2465388"/>
          <p14:tracePt t="18311" x="7840663" y="2465388"/>
          <p14:tracePt t="18328" x="7796213" y="2455863"/>
          <p14:tracePt t="18345" x="7732713" y="2438400"/>
          <p14:tracePt t="18361" x="7705725" y="2428875"/>
          <p14:tracePt t="18378" x="7661275" y="2419350"/>
          <p14:tracePt t="18394" x="7643813" y="2411413"/>
          <p14:tracePt t="18411" x="7616825" y="2401888"/>
          <p14:tracePt t="18428" x="7572375" y="2401888"/>
          <p14:tracePt t="18445" x="7527925" y="2401888"/>
          <p14:tracePt t="18461" x="7483475" y="2401888"/>
          <p14:tracePt t="18478" x="7429500" y="2401888"/>
          <p14:tracePt t="18494" x="7375525" y="2401888"/>
          <p14:tracePt t="18511" x="7323138" y="2401888"/>
          <p14:tracePt t="18528" x="7269163" y="2401888"/>
          <p14:tracePt t="18545" x="7242175" y="2401888"/>
          <p14:tracePt t="18561" x="7215188" y="2401888"/>
          <p14:tracePt t="18578" x="7180263" y="2401888"/>
          <p14:tracePt t="18595" x="7153275" y="2401888"/>
          <p14:tracePt t="18611" x="7108825" y="2401888"/>
          <p14:tracePt t="18628" x="7072313" y="2411413"/>
          <p14:tracePt t="18645" x="7027863" y="2419350"/>
          <p14:tracePt t="18661" x="6946900" y="2428875"/>
          <p14:tracePt t="18678" x="6884988" y="2428875"/>
          <p14:tracePt t="18695" x="6848475" y="2438400"/>
          <p14:tracePt t="18711" x="6823075" y="2446338"/>
          <p14:tracePt t="18728" x="6804025" y="2455863"/>
          <p14:tracePt t="18745" x="6796088" y="2473325"/>
          <p14:tracePt t="18761" x="6786563" y="2473325"/>
          <p14:tracePt t="18778" x="6751638" y="2509838"/>
          <p14:tracePt t="18795" x="6732588" y="2536825"/>
          <p14:tracePt t="18812" x="6697663" y="2581275"/>
          <p14:tracePt t="18828" x="6670675" y="2616200"/>
          <p14:tracePt t="18845" x="6670675" y="2660650"/>
          <p14:tracePt t="18862" x="6661150" y="2705100"/>
          <p14:tracePt t="18878" x="6653213" y="2751138"/>
          <p14:tracePt t="18895" x="6653213" y="2803525"/>
          <p14:tracePt t="18911" x="6643688" y="2867025"/>
          <p14:tracePt t="18928" x="6661150" y="2901950"/>
          <p14:tracePt t="18945" x="6680200" y="2938463"/>
          <p14:tracePt t="18962" x="6705600" y="2973388"/>
          <p14:tracePt t="18978" x="6742113" y="3000375"/>
          <p14:tracePt t="18995" x="6796088" y="3017838"/>
          <p14:tracePt t="19012" x="6848475" y="3054350"/>
          <p14:tracePt t="19028" x="6902450" y="3071813"/>
          <p14:tracePt t="19045" x="6956425" y="3089275"/>
          <p14:tracePt t="19062" x="7018338" y="3125788"/>
          <p14:tracePt t="19079" x="7108825" y="3143250"/>
          <p14:tracePt t="19095" x="7224713" y="3152775"/>
          <p14:tracePt t="19095" x="7269163" y="3160713"/>
          <p14:tracePt t="19112" x="7348538" y="3160713"/>
          <p14:tracePt t="19128" x="7412038" y="3160713"/>
          <p14:tracePt t="19145" x="7473950" y="3152775"/>
          <p14:tracePt t="19162" x="7527925" y="3125788"/>
          <p14:tracePt t="19179" x="7589838" y="3089275"/>
          <p14:tracePt t="19195" x="7643813" y="3054350"/>
          <p14:tracePt t="19212" x="7670800" y="3027363"/>
          <p14:tracePt t="19228" x="7688263" y="3009900"/>
          <p14:tracePt t="19245" x="7705725" y="2982913"/>
          <p14:tracePt t="19262" x="7724775" y="2965450"/>
          <p14:tracePt t="19279" x="7751763" y="2946400"/>
          <p14:tracePt t="19295" x="7796213" y="2919413"/>
          <p14:tracePt t="19312" x="7813675" y="2901950"/>
          <p14:tracePt t="19329" x="7831138" y="2894013"/>
          <p14:tracePt t="19345" x="7840663" y="2884488"/>
          <p14:tracePt t="19362" x="7848600" y="2867025"/>
          <p14:tracePt t="19379" x="7858125" y="2840038"/>
          <p14:tracePt t="19395" x="7858125" y="2795588"/>
          <p14:tracePt t="19412" x="7858125" y="2768600"/>
          <p14:tracePt t="19429" x="7858125" y="2732088"/>
          <p14:tracePt t="19445" x="7858125" y="2705100"/>
          <p14:tracePt t="19462" x="7840663" y="2670175"/>
          <p14:tracePt t="19479" x="7831138" y="2643188"/>
          <p14:tracePt t="19495" x="7759700" y="2616200"/>
          <p14:tracePt t="19512" x="7697788" y="2589213"/>
          <p14:tracePt t="19529" x="7643813" y="2562225"/>
          <p14:tracePt t="19545" x="7581900" y="2536825"/>
          <p14:tracePt t="19562" x="7537450" y="2509838"/>
          <p14:tracePt t="19579" x="7483475" y="2490788"/>
          <p14:tracePt t="19596" x="7439025" y="2473325"/>
          <p14:tracePt t="19612" x="7385050" y="2465388"/>
          <p14:tracePt t="19629" x="7323138" y="2446338"/>
          <p14:tracePt t="19646" x="7286625" y="2438400"/>
          <p14:tracePt t="19662" x="7251700" y="2428875"/>
          <p14:tracePt t="19679" x="7232650" y="2428875"/>
          <p14:tracePt t="19696" x="7180263" y="2428875"/>
          <p14:tracePt t="19713" x="7116763" y="2428875"/>
          <p14:tracePt t="19729" x="7072313" y="2446338"/>
          <p14:tracePt t="19746" x="7027863" y="2455863"/>
          <p14:tracePt t="19762" x="6991350" y="2465388"/>
          <p14:tracePt t="19779" x="6956425" y="2473325"/>
          <p14:tracePt t="19796" x="6929438" y="2490788"/>
          <p14:tracePt t="19812" x="6919913" y="2500313"/>
          <p14:tracePt t="19829" x="6894513" y="2509838"/>
          <p14:tracePt t="19846" x="6840538" y="2544763"/>
          <p14:tracePt t="19862" x="6796088" y="2562225"/>
          <p14:tracePt t="19879" x="6769100" y="2581275"/>
          <p14:tracePt t="19896" x="6732588" y="2616200"/>
          <p14:tracePt t="19912" x="6705600" y="2633663"/>
          <p14:tracePt t="19929" x="6705600" y="2643188"/>
          <p14:tracePt t="19946" x="6705600" y="2660650"/>
          <p14:tracePt t="19962" x="6705600" y="2679700"/>
          <p14:tracePt t="19979" x="6697663" y="2705100"/>
          <p14:tracePt t="19996" x="6697663" y="2732088"/>
          <p14:tracePt t="20012" x="6697663" y="2776538"/>
          <p14:tracePt t="20029" x="6724650" y="2840038"/>
          <p14:tracePt t="20046" x="6786563" y="2901950"/>
          <p14:tracePt t="20063" x="6867525" y="2955925"/>
          <p14:tracePt t="20079" x="6956425" y="2990850"/>
          <p14:tracePt t="20096" x="7010400" y="3017838"/>
          <p14:tracePt t="20113" x="7072313" y="3027363"/>
          <p14:tracePt t="20129" x="7134225" y="3027363"/>
          <p14:tracePt t="20146" x="7197725" y="3036888"/>
          <p14:tracePt t="20163" x="7232650" y="3044825"/>
          <p14:tracePt t="20179" x="7277100" y="3044825"/>
          <p14:tracePt t="20196" x="7323138" y="3044825"/>
          <p14:tracePt t="20213" x="7358063" y="3044825"/>
          <p14:tracePt t="20230" x="7394575" y="3044825"/>
          <p14:tracePt t="20246" x="7446963" y="3044825"/>
          <p14:tracePt t="20263" x="7500938" y="3044825"/>
          <p14:tracePt t="20280" x="7572375" y="3017838"/>
          <p14:tracePt t="20296" x="7608888" y="3000375"/>
          <p14:tracePt t="20313" x="7634288" y="2990850"/>
          <p14:tracePt t="20329" x="7653338" y="2973388"/>
          <p14:tracePt t="20346" x="7670800" y="2938463"/>
          <p14:tracePt t="20363" x="7697788" y="2901950"/>
          <p14:tracePt t="20380" x="7705725" y="2867025"/>
          <p14:tracePt t="20396" x="7724775" y="2830513"/>
          <p14:tracePt t="20413" x="7732713" y="2803525"/>
          <p14:tracePt t="20430" x="7732713" y="2776538"/>
          <p14:tracePt t="20446" x="7732713" y="2732088"/>
          <p14:tracePt t="20464" x="7732713" y="2705100"/>
          <p14:tracePt t="20480" x="7732713" y="2660650"/>
          <p14:tracePt t="20496" x="7715250" y="2625725"/>
          <p14:tracePt t="20513" x="7688263" y="2598738"/>
          <p14:tracePt t="20530" x="7670800" y="2571750"/>
          <p14:tracePt t="20546" x="7616825" y="2536825"/>
          <p14:tracePt t="20563" x="7572375" y="2517775"/>
          <p14:tracePt t="20580" x="7545388" y="2490788"/>
          <p14:tracePt t="20597" x="7527925" y="2465388"/>
          <p14:tracePt t="20613" x="7510463" y="2446338"/>
          <p14:tracePt t="20630" x="7483475" y="2438400"/>
          <p14:tracePt t="20646" x="7446963" y="2428875"/>
          <p14:tracePt t="20663" x="7375525" y="2428875"/>
          <p14:tracePt t="20680" x="7331075" y="2428875"/>
          <p14:tracePt t="20697" x="7277100" y="2428875"/>
          <p14:tracePt t="20713" x="7242175" y="2428875"/>
          <p14:tracePt t="20730" x="7215188" y="2428875"/>
          <p14:tracePt t="20746" x="7153275" y="2438400"/>
          <p14:tracePt t="20763" x="7108825" y="2446338"/>
          <p14:tracePt t="20780" x="7062788" y="2455863"/>
          <p14:tracePt t="20797" x="7027863" y="2473325"/>
          <p14:tracePt t="20813" x="6991350" y="2482850"/>
          <p14:tracePt t="20830" x="6956425" y="2500313"/>
          <p14:tracePt t="20847" x="6929438" y="2517775"/>
          <p14:tracePt t="20863" x="6911975" y="2536825"/>
          <p14:tracePt t="20880" x="6884988" y="2554288"/>
          <p14:tracePt t="20897" x="6823075" y="2589213"/>
          <p14:tracePt t="20913" x="6777038" y="2616200"/>
          <p14:tracePt t="20930" x="6751638" y="2643188"/>
          <p14:tracePt t="20947" x="6742113" y="2652713"/>
          <p14:tracePt t="20963" x="6732588" y="2660650"/>
          <p14:tracePt t="20980" x="6724650" y="2670175"/>
          <p14:tracePt t="20997" x="6724650" y="2697163"/>
          <p14:tracePt t="21014" x="6724650" y="2732088"/>
          <p14:tracePt t="21030" x="6715125" y="2768600"/>
          <p14:tracePt t="21047" x="6724650" y="2803525"/>
          <p14:tracePt t="21064" x="6759575" y="2867025"/>
          <p14:tracePt t="21080" x="6777038" y="2901950"/>
          <p14:tracePt t="21097" x="6823075" y="2919413"/>
          <p14:tracePt t="21114" x="6884988" y="2946400"/>
          <p14:tracePt t="21130" x="6956425" y="2965450"/>
          <p14:tracePt t="21147" x="7010400" y="2965450"/>
          <p14:tracePt t="21164" x="7062788" y="2982913"/>
          <p14:tracePt t="21180" x="7108825" y="2990850"/>
          <p14:tracePt t="21197" x="7126288" y="3000375"/>
          <p14:tracePt t="21213" x="7143750" y="3000375"/>
          <p14:tracePt t="21230" x="7161213" y="3009900"/>
          <p14:tracePt t="21247" x="7197725" y="3017838"/>
          <p14:tracePt t="21247" x="7224713" y="3017838"/>
          <p14:tracePt t="21264" x="7296150" y="3017838"/>
          <p14:tracePt t="21280" x="7367588" y="2990850"/>
          <p14:tracePt t="21297" x="7429500" y="2973388"/>
          <p14:tracePt t="21314" x="7483475" y="2955925"/>
          <p14:tracePt t="21330" x="7518400" y="2938463"/>
          <p14:tracePt t="21347" x="7527925" y="2928938"/>
          <p14:tracePt t="21364" x="7545388" y="2919413"/>
          <p14:tracePt t="21688" x="7554913" y="2919413"/>
          <p14:tracePt t="21696" x="7562850" y="2919413"/>
          <p14:tracePt t="21968" x="7554913" y="2919413"/>
          <p14:tracePt t="21976" x="7545388" y="2928938"/>
          <p14:tracePt t="21984" x="7537450" y="2928938"/>
          <p14:tracePt t="22008" x="7527925" y="2928938"/>
          <p14:tracePt t="22008" x="0" y="0"/>
        </p14:tracePtLst>
        <p14:tracePtLst>
          <p14:tracePt t="28795" x="6697663" y="3259138"/>
          <p14:tracePt t="28827" x="6705600" y="3259138"/>
          <p14:tracePt t="30382" x="6705600" y="3268663"/>
          <p14:tracePt t="30396" x="6705600" y="3276600"/>
          <p14:tracePt t="30465" x="6705600" y="3286125"/>
          <p14:tracePt t="30481" x="6705600" y="3295650"/>
          <p14:tracePt t="30490" x="6705600" y="3303588"/>
          <p14:tracePt t="30491" x="6705600" y="3322638"/>
          <p14:tracePt t="30507" x="6705600" y="3348038"/>
          <p14:tracePt t="30524" x="6705600" y="3384550"/>
          <p14:tracePt t="30540" x="6705600" y="3411538"/>
          <p14:tracePt t="30557" x="6705600" y="3446463"/>
          <p14:tracePt t="30574" x="6705600" y="3473450"/>
          <p14:tracePt t="30590" x="6697663" y="3509963"/>
          <p14:tracePt t="30607" x="6697663" y="3536950"/>
          <p14:tracePt t="30624" x="6697663" y="3571875"/>
          <p14:tracePt t="30640" x="6697663" y="3633788"/>
          <p14:tracePt t="30657" x="6697663" y="3679825"/>
          <p14:tracePt t="30674" x="6697663" y="3732213"/>
          <p14:tracePt t="30690" x="6697663" y="3786188"/>
          <p14:tracePt t="30707" x="6697663" y="3830638"/>
          <p14:tracePt t="30724" x="6697663" y="3902075"/>
          <p14:tracePt t="30741" x="6697663" y="3946525"/>
          <p14:tracePt t="30757" x="6697663" y="4000500"/>
          <p14:tracePt t="30774" x="6697663" y="4044950"/>
          <p14:tracePt t="30790" x="6697663" y="4081463"/>
          <p14:tracePt t="30807" x="6697663" y="4108450"/>
          <p14:tracePt t="30824" x="6697663" y="4143375"/>
          <p14:tracePt t="30841" x="6697663" y="4170363"/>
          <p14:tracePt t="30857" x="6697663" y="4205288"/>
          <p14:tracePt t="30874" x="6697663" y="4251325"/>
          <p14:tracePt t="30891" x="6697663" y="4303713"/>
          <p14:tracePt t="30907" x="6697663" y="4340225"/>
          <p14:tracePt t="30924" x="6697663" y="4384675"/>
          <p14:tracePt t="30941" x="6697663" y="4419600"/>
          <p14:tracePt t="30957" x="6697663" y="4446588"/>
          <p14:tracePt t="30974" x="6697663" y="4483100"/>
          <p14:tracePt t="30991" x="6697663" y="4510088"/>
          <p14:tracePt t="31007" x="6697663" y="4554538"/>
          <p14:tracePt t="31024" x="6697663" y="4608513"/>
          <p14:tracePt t="31041" x="6697663" y="4687888"/>
          <p14:tracePt t="31058" x="6680200" y="4741863"/>
          <p14:tracePt t="31074" x="6670675" y="4803775"/>
          <p14:tracePt t="31091" x="6643688" y="4875213"/>
          <p14:tracePt t="31107" x="6634163" y="4938713"/>
          <p14:tracePt t="31124" x="6616700" y="5000625"/>
          <p14:tracePt t="31141" x="6599238" y="5062538"/>
          <p14:tracePt t="31158" x="6572250" y="5153025"/>
          <p14:tracePt t="31174" x="6545263" y="5232400"/>
          <p14:tracePt t="31191" x="6518275" y="5322888"/>
          <p14:tracePt t="31208" x="6500813" y="5375275"/>
          <p14:tracePt t="31224" x="6491288" y="5411788"/>
          <p14:tracePt t="31224" x="6483350" y="5419725"/>
          <p14:tracePt t="31241" x="6483350" y="5438775"/>
          <p14:tracePt t="31258" x="6473825" y="5446713"/>
          <p14:tracePt t="31297" x="6473825" y="5456238"/>
          <p14:tracePt t="31305" x="6473825" y="5465763"/>
          <p14:tracePt t="31321" x="6473825" y="5483225"/>
          <p14:tracePt t="31327" x="6465888" y="5500688"/>
          <p14:tracePt t="31341" x="6465888" y="5510213"/>
          <p14:tracePt t="31358" x="6456363" y="5527675"/>
          <p14:tracePt t="32393" x="6446838" y="5537200"/>
          <p14:tracePt t="32401" x="6429375" y="5554663"/>
          <p14:tracePt t="32409" x="6402388" y="5572125"/>
          <p14:tracePt t="32417" x="6323013" y="5608638"/>
          <p14:tracePt t="32426" x="6215063" y="5653088"/>
          <p14:tracePt t="32442" x="6089650" y="5680075"/>
          <p14:tracePt t="32459" x="5946775" y="5680075"/>
          <p14:tracePt t="32475" x="5776913" y="5680075"/>
          <p14:tracePt t="32492" x="5562600" y="5680075"/>
          <p14:tracePt t="32509" x="5322888" y="5670550"/>
          <p14:tracePt t="32525" x="5045075" y="5661025"/>
          <p14:tracePt t="32542" x="4732338" y="5626100"/>
          <p14:tracePt t="32559" x="4491038" y="5599113"/>
          <p14:tracePt t="32575" x="4268788" y="5545138"/>
          <p14:tracePt t="32592" x="4116388" y="5500688"/>
          <p14:tracePt t="32609" x="3946525" y="5419725"/>
          <p14:tracePt t="32626" x="3902075" y="5384800"/>
          <p14:tracePt t="32642" x="3848100" y="5340350"/>
          <p14:tracePt t="32659" x="3786188" y="5276850"/>
          <p14:tracePt t="32676" x="3732213" y="5160963"/>
          <p14:tracePt t="32692" x="3660775" y="5054600"/>
          <p14:tracePt t="32709" x="3581400" y="4919663"/>
          <p14:tracePt t="32726" x="3465513" y="4741863"/>
          <p14:tracePt t="32742" x="3367088" y="4554538"/>
          <p14:tracePt t="32759" x="3259138" y="4384675"/>
          <p14:tracePt t="32776" x="3179763" y="4224338"/>
          <p14:tracePt t="32792" x="3081338" y="4071938"/>
          <p14:tracePt t="32792" x="3044825" y="4017963"/>
          <p14:tracePt t="32809" x="2982913" y="3875088"/>
          <p14:tracePt t="32826" x="2884488" y="3768725"/>
          <p14:tracePt t="32842" x="2830513" y="3660775"/>
          <p14:tracePt t="32859" x="2776538" y="3571875"/>
          <p14:tracePt t="32876" x="2751138" y="3490913"/>
          <p14:tracePt t="32892" x="2697163" y="3438525"/>
          <p14:tracePt t="32909" x="2670175" y="3375025"/>
          <p14:tracePt t="32926" x="2633663" y="3322638"/>
          <p14:tracePt t="32942" x="2589213" y="3259138"/>
          <p14:tracePt t="32959" x="2544763" y="3232150"/>
          <p14:tracePt t="32976" x="2527300" y="3187700"/>
          <p14:tracePt t="32993" x="2482850" y="3089275"/>
          <p14:tracePt t="33043" x="2465388" y="3071813"/>
          <p14:tracePt t="33077" x="2455863" y="3071813"/>
          <p14:tracePt t="33225" x="2455863" y="3062288"/>
          <p14:tracePt t="33249" x="2446338" y="3062288"/>
          <p14:tracePt t="33257" x="2438400" y="3054350"/>
          <p14:tracePt t="33266" x="2428875" y="3054350"/>
          <p14:tracePt t="33268" x="2419350" y="3054350"/>
          <p14:tracePt t="33276" x="2384425" y="3036888"/>
          <p14:tracePt t="33293" x="2347913" y="3027363"/>
          <p14:tracePt t="33310" x="2339975" y="3017838"/>
          <p14:tracePt t="33326" x="2330450" y="3017838"/>
          <p14:tracePt t="33343" x="2322513" y="3009900"/>
          <p14:tracePt t="33393" x="2312988" y="3009900"/>
          <p14:tracePt t="33409" x="2295525" y="3000375"/>
          <p14:tracePt t="33425" x="2286000" y="3000375"/>
          <p14:tracePt t="33433" x="2268538" y="3000375"/>
          <p14:tracePt t="33441" x="2259013" y="3000375"/>
          <p14:tracePt t="33443" x="2232025" y="3000375"/>
          <p14:tracePt t="33459" x="2214563" y="2990850"/>
          <p14:tracePt t="33476" x="2197100" y="2982913"/>
          <p14:tracePt t="33493" x="2179638" y="2982913"/>
          <p14:tracePt t="33509" x="2160588" y="2982913"/>
          <p14:tracePt t="33526" x="2143125" y="2982913"/>
          <p14:tracePt t="33543" x="2108200" y="2973388"/>
          <p14:tracePt t="33560" x="2081213" y="2973388"/>
          <p14:tracePt t="33576" x="2044700" y="2965450"/>
          <p14:tracePt t="33593" x="2009775" y="2965450"/>
          <p14:tracePt t="33610" x="1990725" y="2965450"/>
          <p14:tracePt t="33626" x="1965325" y="2965450"/>
          <p14:tracePt t="33643" x="1938338" y="2955925"/>
          <p14:tracePt t="33660" x="1919288" y="2955925"/>
          <p14:tracePt t="33676" x="1911350" y="2955925"/>
          <p14:tracePt t="33693" x="1901825" y="2955925"/>
          <p14:tracePt t="33710" x="1893888" y="2955925"/>
          <p14:tracePt t="33745" x="1884363" y="2955925"/>
          <p14:tracePt t="33746" x="1874838" y="2955925"/>
          <p14:tracePt t="33760" x="1857375" y="2955925"/>
          <p14:tracePt t="33777" x="1803400" y="2973388"/>
          <p14:tracePt t="33793" x="1785938" y="2982913"/>
          <p14:tracePt t="33810" x="1768475" y="2990850"/>
          <p14:tracePt t="33826" x="1758950" y="3000375"/>
          <p14:tracePt t="33843" x="1751013" y="3009900"/>
          <p14:tracePt t="33860" x="1751013" y="3017838"/>
          <p14:tracePt t="33877" x="1731963" y="3044825"/>
          <p14:tracePt t="33893" x="1724025" y="3054350"/>
          <p14:tracePt t="33910" x="1714500" y="3081338"/>
          <p14:tracePt t="33927" x="1704975" y="3108325"/>
          <p14:tracePt t="33943" x="1697038" y="3125788"/>
          <p14:tracePt t="33960" x="1697038" y="3152775"/>
          <p14:tracePt t="33977" x="1687513" y="3187700"/>
          <p14:tracePt t="33993" x="1687513" y="3224213"/>
          <p14:tracePt t="34010" x="1687513" y="3251200"/>
          <p14:tracePt t="34027" x="1687513" y="3268663"/>
          <p14:tracePt t="34043" x="1687513" y="3303588"/>
          <p14:tracePt t="34060" x="1704975" y="3330575"/>
          <p14:tracePt t="34077" x="1724025" y="3367088"/>
          <p14:tracePt t="34093" x="1731963" y="3375025"/>
          <p14:tracePt t="34110" x="1741488" y="3402013"/>
          <p14:tracePt t="34127" x="1751013" y="3411538"/>
          <p14:tracePt t="34143" x="1758950" y="3429000"/>
          <p14:tracePt t="34160" x="1768475" y="3438525"/>
          <p14:tracePt t="34177" x="1795463" y="3455988"/>
          <p14:tracePt t="34194" x="1812925" y="3473450"/>
          <p14:tracePt t="34210" x="1830388" y="3500438"/>
          <p14:tracePt t="34227" x="1857375" y="3527425"/>
          <p14:tracePt t="34244" x="1893888" y="3544888"/>
          <p14:tracePt t="34260" x="1938338" y="3581400"/>
          <p14:tracePt t="34277" x="1973263" y="3608388"/>
          <p14:tracePt t="34294" x="2009775" y="3625850"/>
          <p14:tracePt t="34310" x="2036763" y="3643313"/>
          <p14:tracePt t="34327" x="2081213" y="3660775"/>
          <p14:tracePt t="34344" x="2116138" y="3679825"/>
          <p14:tracePt t="34360" x="2170113" y="3687763"/>
          <p14:tracePt t="34377" x="2197100" y="3687763"/>
          <p14:tracePt t="34394" x="2224088" y="3687763"/>
          <p14:tracePt t="34410" x="2251075" y="3687763"/>
          <p14:tracePt t="34427" x="2276475" y="3687763"/>
          <p14:tracePt t="34444" x="2303463" y="3679825"/>
          <p14:tracePt t="34460" x="2322513" y="3670300"/>
          <p14:tracePt t="34477" x="2347913" y="3670300"/>
          <p14:tracePt t="34494" x="2384425" y="3652838"/>
          <p14:tracePt t="34511" x="2428875" y="3633788"/>
          <p14:tracePt t="34527" x="2490788" y="3598863"/>
          <p14:tracePt t="34544" x="2517775" y="3571875"/>
          <p14:tracePt t="34560" x="2544763" y="3536950"/>
          <p14:tracePt t="34577" x="2544763" y="3527425"/>
          <p14:tracePt t="34594" x="2544763" y="3509963"/>
          <p14:tracePt t="34611" x="2554288" y="3500438"/>
          <p14:tracePt t="34627" x="2554288" y="3482975"/>
          <p14:tracePt t="34644" x="2554288" y="3465513"/>
          <p14:tracePt t="34661" x="2554288" y="3446463"/>
          <p14:tracePt t="34677" x="2554288" y="3411538"/>
          <p14:tracePt t="34694" x="2554288" y="3394075"/>
          <p14:tracePt t="34711" x="2554288" y="3357563"/>
          <p14:tracePt t="34727" x="2536825" y="3313113"/>
          <p14:tracePt t="34744" x="2509838" y="3276600"/>
          <p14:tracePt t="34761" x="2473325" y="3224213"/>
          <p14:tracePt t="34777" x="2446338" y="3179763"/>
          <p14:tracePt t="34794" x="2419350" y="3160713"/>
          <p14:tracePt t="34811" x="2393950" y="3133725"/>
          <p14:tracePt t="34828" x="2347913" y="3116263"/>
          <p14:tracePt t="34844" x="2312988" y="3098800"/>
          <p14:tracePt t="34861" x="2268538" y="3071813"/>
          <p14:tracePt t="34877" x="2241550" y="3054350"/>
          <p14:tracePt t="34894" x="2179638" y="3044825"/>
          <p14:tracePt t="34911" x="2152650" y="3017838"/>
          <p14:tracePt t="34928" x="2125663" y="3000375"/>
          <p14:tracePt t="34944" x="2098675" y="2982913"/>
          <p14:tracePt t="34944" x="2081213" y="2982913"/>
          <p14:tracePt t="34961" x="2062163" y="2973388"/>
          <p14:tracePt t="34977" x="2027238" y="2973388"/>
          <p14:tracePt t="34994" x="1990725" y="2973388"/>
          <p14:tracePt t="35011" x="1955800" y="2973388"/>
          <p14:tracePt t="35028" x="1938338" y="2965450"/>
          <p14:tracePt t="35044" x="1919288" y="2965450"/>
          <p14:tracePt t="35061" x="1911350" y="2965450"/>
          <p14:tracePt t="35078" x="1893888" y="2965450"/>
          <p14:tracePt t="35094" x="1893888" y="2973388"/>
          <p14:tracePt t="35111" x="1884363" y="2973388"/>
          <p14:tracePt t="35128" x="1874838" y="2982913"/>
          <p14:tracePt t="35144" x="1847850" y="3009900"/>
          <p14:tracePt t="35161" x="1839913" y="3027363"/>
          <p14:tracePt t="35178" x="1830388" y="3044825"/>
          <p14:tracePt t="35194" x="1822450" y="3054350"/>
          <p14:tracePt t="35211" x="1812925" y="3071813"/>
          <p14:tracePt t="35228" x="1812925" y="3089275"/>
          <p14:tracePt t="35245" x="1812925" y="3116263"/>
          <p14:tracePt t="35261" x="1812925" y="3133725"/>
          <p14:tracePt t="35278" x="1812925" y="3170238"/>
          <p14:tracePt t="35294" x="1812925" y="3197225"/>
          <p14:tracePt t="35312" x="1822450" y="3224213"/>
          <p14:tracePt t="35328" x="1847850" y="3251200"/>
          <p14:tracePt t="35344" x="1866900" y="3295650"/>
          <p14:tracePt t="35361" x="1884363" y="3313113"/>
          <p14:tracePt t="35378" x="1911350" y="3330575"/>
          <p14:tracePt t="35395" x="1928813" y="3348038"/>
          <p14:tracePt t="35411" x="1965325" y="3367088"/>
          <p14:tracePt t="35428" x="2017713" y="3394075"/>
          <p14:tracePt t="35445" x="2044700" y="3411538"/>
          <p14:tracePt t="35461" x="2081213" y="3429000"/>
          <p14:tracePt t="35478" x="2108200" y="3438525"/>
          <p14:tracePt t="35495" x="2125663" y="3455988"/>
          <p14:tracePt t="35511" x="2133600" y="3455988"/>
          <p14:tracePt t="35528" x="2143125" y="3455988"/>
          <p14:tracePt t="35545" x="2152650" y="3465513"/>
          <p14:tracePt t="35561" x="2179638" y="3465513"/>
          <p14:tracePt t="35578" x="2205038" y="3465513"/>
          <p14:tracePt t="35595" x="2259013" y="3473450"/>
          <p14:tracePt t="35611" x="2312988" y="3473450"/>
          <p14:tracePt t="35628" x="2357438" y="3473450"/>
          <p14:tracePt t="35645" x="2393950" y="3473450"/>
          <p14:tracePt t="35661" x="2411413" y="3465513"/>
          <p14:tracePt t="35678" x="2446338" y="3438525"/>
          <p14:tracePt t="35695" x="2465388" y="3429000"/>
          <p14:tracePt t="35712" x="2473325" y="3411538"/>
          <p14:tracePt t="35728" x="2490788" y="3384550"/>
          <p14:tracePt t="35745" x="2490788" y="3375025"/>
          <p14:tracePt t="35762" x="2500313" y="3357563"/>
          <p14:tracePt t="35778" x="2500313" y="3330575"/>
          <p14:tracePt t="35795" x="2500313" y="3295650"/>
          <p14:tracePt t="35812" x="2509838" y="3259138"/>
          <p14:tracePt t="35828" x="2509838" y="3224213"/>
          <p14:tracePt t="35845" x="2509838" y="3179763"/>
          <p14:tracePt t="35862" x="2473325" y="3143250"/>
          <p14:tracePt t="35878" x="2446338" y="3108325"/>
          <p14:tracePt t="35895" x="2438400" y="3071813"/>
          <p14:tracePt t="35912" x="2384425" y="3027363"/>
          <p14:tracePt t="35928" x="2303463" y="2973388"/>
          <p14:tracePt t="35945" x="2205038" y="2938463"/>
          <p14:tracePt t="35962" x="2152650" y="2911475"/>
          <p14:tracePt t="35978" x="2089150" y="2884488"/>
          <p14:tracePt t="35995" x="2054225" y="2867025"/>
          <p14:tracePt t="36012" x="2044700" y="2867025"/>
          <p14:tracePt t="36029" x="2036763" y="2867025"/>
          <p14:tracePt t="36045" x="2017713" y="2867025"/>
          <p14:tracePt t="36062" x="2000250" y="2867025"/>
          <p14:tracePt t="36078" x="1955800" y="2867025"/>
          <p14:tracePt t="36095" x="1911350" y="2867025"/>
          <p14:tracePt t="36112" x="1884363" y="2867025"/>
          <p14:tracePt t="36129" x="1874838" y="2874963"/>
          <p14:tracePt t="36145" x="1857375" y="2874963"/>
          <p14:tracePt t="36162" x="1847850" y="2884488"/>
          <p14:tracePt t="36179" x="1830388" y="2901950"/>
          <p14:tracePt t="36195" x="1803400" y="2911475"/>
          <p14:tracePt t="36212" x="1768475" y="2946400"/>
          <p14:tracePt t="36229" x="1751013" y="2973388"/>
          <p14:tracePt t="36245" x="1714500" y="3009900"/>
          <p14:tracePt t="36262" x="1704975" y="3044825"/>
          <p14:tracePt t="36279" x="1687513" y="3071813"/>
          <p14:tracePt t="36295" x="1670050" y="3098800"/>
          <p14:tracePt t="36312" x="1670050" y="3125788"/>
          <p14:tracePt t="36312" x="1670050" y="3133725"/>
          <p14:tracePt t="36329" x="1670050" y="3170238"/>
          <p14:tracePt t="36345" x="1670050" y="3205163"/>
          <p14:tracePt t="36362" x="1670050" y="3241675"/>
          <p14:tracePt t="36379" x="1679575" y="3286125"/>
          <p14:tracePt t="36395" x="1687513" y="3322638"/>
          <p14:tracePt t="36412" x="1687513" y="3348038"/>
          <p14:tracePt t="36429" x="1704975" y="3367088"/>
          <p14:tracePt t="36446" x="1731963" y="3394075"/>
          <p14:tracePt t="36462" x="1768475" y="3429000"/>
          <p14:tracePt t="36479" x="1803400" y="3455988"/>
          <p14:tracePt t="36495" x="1847850" y="3490913"/>
          <p14:tracePt t="36512" x="1901825" y="3509963"/>
          <p14:tracePt t="36512" x="1938338" y="3527425"/>
          <p14:tracePt t="36529" x="2009775" y="3554413"/>
          <p14:tracePt t="36546" x="2054225" y="3562350"/>
          <p14:tracePt t="36562" x="2081213" y="3581400"/>
          <p14:tracePt t="36579" x="2098675" y="3589338"/>
          <p14:tracePt t="36596" x="2133600" y="3598863"/>
          <p14:tracePt t="36612" x="2143125" y="3598863"/>
          <p14:tracePt t="36629" x="2170113" y="3616325"/>
          <p14:tracePt t="36646" x="2214563" y="3616325"/>
          <p14:tracePt t="36662" x="2259013" y="3616325"/>
          <p14:tracePt t="36679" x="2303463" y="3616325"/>
          <p14:tracePt t="36696" x="2357438" y="3616325"/>
          <p14:tracePt t="36712" x="2411413" y="3608388"/>
          <p14:tracePt t="36729" x="2455863" y="3589338"/>
          <p14:tracePt t="36746" x="2490788" y="3571875"/>
          <p14:tracePt t="36762" x="2517775" y="3554413"/>
          <p14:tracePt t="36779" x="2536825" y="3536950"/>
          <p14:tracePt t="36796" x="2554288" y="3517900"/>
          <p14:tracePt t="36812" x="2571750" y="3490913"/>
          <p14:tracePt t="36829" x="2589213" y="3455988"/>
          <p14:tracePt t="36846" x="2598738" y="3438525"/>
          <p14:tracePt t="36863" x="2616200" y="3402013"/>
          <p14:tracePt t="36879" x="2616200" y="3367088"/>
          <p14:tracePt t="36896" x="2616200" y="3348038"/>
          <p14:tracePt t="36912" x="2608263" y="3276600"/>
          <p14:tracePt t="36929" x="2598738" y="3232150"/>
          <p14:tracePt t="36946" x="2589213" y="3187700"/>
          <p14:tracePt t="36963" x="2581275" y="3160713"/>
          <p14:tracePt t="36979" x="2562225" y="3143250"/>
          <p14:tracePt t="36996" x="2536825" y="3116263"/>
          <p14:tracePt t="37013" x="2500313" y="3098800"/>
          <p14:tracePt t="37029" x="2473325" y="3081338"/>
          <p14:tracePt t="37046" x="2438400" y="3062288"/>
          <p14:tracePt t="37063" x="2401888" y="3062288"/>
          <p14:tracePt t="37079" x="2374900" y="3036888"/>
          <p14:tracePt t="37096" x="2295525" y="3027363"/>
          <p14:tracePt t="37113" x="2259013" y="3009900"/>
          <p14:tracePt t="37129" x="2197100" y="3009900"/>
          <p14:tracePt t="37146" x="2160588" y="3000375"/>
          <p14:tracePt t="37163" x="2116138" y="2990850"/>
          <p14:tracePt t="37179" x="2062163" y="2990850"/>
          <p14:tracePt t="37196" x="2000250" y="2990850"/>
          <p14:tracePt t="37213" x="1938338" y="2990850"/>
          <p14:tracePt t="37229" x="1884363" y="2990850"/>
          <p14:tracePt t="37246" x="1857375" y="2990850"/>
          <p14:tracePt t="37263" x="1830388" y="2990850"/>
          <p14:tracePt t="37279" x="1812925" y="2990850"/>
          <p14:tracePt t="37296" x="1776413" y="3009900"/>
          <p14:tracePt t="37313" x="1758950" y="3027363"/>
          <p14:tracePt t="37330" x="1741488" y="3044825"/>
          <p14:tracePt t="37346" x="1724025" y="3081338"/>
          <p14:tracePt t="37363" x="1704975" y="3116263"/>
          <p14:tracePt t="37380" x="1697038" y="3152775"/>
          <p14:tracePt t="37396" x="1697038" y="3179763"/>
          <p14:tracePt t="37413" x="1697038" y="3205163"/>
          <p14:tracePt t="37430" x="1697038" y="3232150"/>
          <p14:tracePt t="37446" x="1697038" y="3268663"/>
          <p14:tracePt t="37463" x="1704975" y="3295650"/>
          <p14:tracePt t="37480" x="1731963" y="3340100"/>
          <p14:tracePt t="37496" x="1768475" y="3402013"/>
          <p14:tracePt t="37513" x="1795463" y="3438525"/>
          <p14:tracePt t="37530" x="1822450" y="3473450"/>
          <p14:tracePt t="37546" x="1847850" y="3517900"/>
          <p14:tracePt t="37563" x="1884363" y="3544888"/>
          <p14:tracePt t="37580" x="1928813" y="3581400"/>
          <p14:tracePt t="37596" x="2009775" y="3616325"/>
          <p14:tracePt t="37613" x="2071688" y="3643313"/>
          <p14:tracePt t="37630" x="2133600" y="3670300"/>
          <p14:tracePt t="37647" x="2214563" y="3687763"/>
          <p14:tracePt t="37663" x="2286000" y="3697288"/>
          <p14:tracePt t="37680" x="2339975" y="3697288"/>
          <p14:tracePt t="37696" x="2411413" y="3705225"/>
          <p14:tracePt t="37714" x="2455863" y="3697288"/>
          <p14:tracePt t="37730" x="2500313" y="3670300"/>
          <p14:tracePt t="37747" x="2527300" y="3652838"/>
          <p14:tracePt t="37763" x="2554288" y="3633788"/>
          <p14:tracePt t="37780" x="2581275" y="3616325"/>
          <p14:tracePt t="37797" x="2589213" y="3598863"/>
          <p14:tracePt t="37813" x="2598738" y="3571875"/>
          <p14:tracePt t="37830" x="2625725" y="3527425"/>
          <p14:tracePt t="37847" x="2633663" y="3500438"/>
          <p14:tracePt t="37863" x="2643188" y="3473450"/>
          <p14:tracePt t="37880" x="2643188" y="3419475"/>
          <p14:tracePt t="37897" x="2643188" y="3394075"/>
          <p14:tracePt t="37913" x="2643188" y="3348038"/>
          <p14:tracePt t="37930" x="2643188" y="3313113"/>
          <p14:tracePt t="37947" x="2643188" y="3286125"/>
          <p14:tracePt t="37963" x="2633663" y="3251200"/>
          <p14:tracePt t="37980" x="2608263" y="3224213"/>
          <p14:tracePt t="37997" x="2581275" y="3197225"/>
          <p14:tracePt t="38013" x="2562225" y="3170238"/>
          <p14:tracePt t="38030" x="2544763" y="3133725"/>
          <p14:tracePt t="38047" x="2509838" y="3098800"/>
          <p14:tracePt t="38063" x="2465388" y="3081338"/>
          <p14:tracePt t="38080" x="2411413" y="3054350"/>
          <p14:tracePt t="38097" x="2347913" y="3027363"/>
          <p14:tracePt t="38114" x="2268538" y="3000375"/>
          <p14:tracePt t="38130" x="2214563" y="2990850"/>
          <p14:tracePt t="38147" x="2179638" y="2973388"/>
          <p14:tracePt t="38164" x="2152650" y="2965450"/>
          <p14:tracePt t="38180" x="2133600" y="2965450"/>
          <p14:tracePt t="38197" x="2116138" y="2965450"/>
          <p14:tracePt t="38214" x="2098675" y="2965450"/>
          <p14:tracePt t="38230" x="2062163" y="2965450"/>
          <p14:tracePt t="38247" x="2044700" y="2965450"/>
          <p14:tracePt t="38264" x="2017713" y="2965450"/>
          <p14:tracePt t="38280" x="1990725" y="2982913"/>
          <p14:tracePt t="38297" x="1973263" y="2990850"/>
          <p14:tracePt t="38314" x="1946275" y="3009900"/>
          <p14:tracePt t="38330" x="1919288" y="3027363"/>
          <p14:tracePt t="38348" x="1893888" y="3054350"/>
          <p14:tracePt t="38364" x="1874838" y="3054350"/>
          <p14:tracePt t="38380" x="1874838" y="3062288"/>
          <p14:tracePt t="38397" x="1857375" y="3071813"/>
          <p14:tracePt t="38414" x="1857375" y="3081338"/>
          <p14:tracePt t="38430" x="1857375" y="3089275"/>
          <p14:tracePt t="38447" x="1847850" y="3108325"/>
          <p14:tracePt t="38464" x="1847850" y="3125788"/>
          <p14:tracePt t="38480" x="1847850" y="3160713"/>
          <p14:tracePt t="38497" x="1847850" y="3187700"/>
          <p14:tracePt t="38514" x="1847850" y="3197225"/>
          <p14:tracePt t="38530" x="1857375" y="3214688"/>
          <p14:tracePt t="38547" x="1866900" y="3241675"/>
          <p14:tracePt t="38564" x="1884363" y="3259138"/>
          <p14:tracePt t="38581" x="1884363" y="3295650"/>
          <p14:tracePt t="38597" x="1911350" y="3322638"/>
          <p14:tracePt t="38614" x="1928813" y="3340100"/>
          <p14:tracePt t="38631" x="1946275" y="3367088"/>
          <p14:tracePt t="38647" x="1965325" y="3384550"/>
          <p14:tracePt t="38664" x="2009775" y="3429000"/>
          <p14:tracePt t="38681" x="2017713" y="3455988"/>
          <p14:tracePt t="38698" x="2044700" y="3482975"/>
          <p14:tracePt t="38714" x="2071688" y="3500438"/>
          <p14:tracePt t="38731" x="2054225" y="3544888"/>
          <p14:tracePt t="38747" x="2089150" y="3562350"/>
          <p14:tracePt t="38764" x="2125663" y="3581400"/>
          <p14:tracePt t="38781" x="2170113" y="3589338"/>
          <p14:tracePt t="38797" x="2187575" y="3598863"/>
          <p14:tracePt t="38814" x="2232025" y="3598863"/>
          <p14:tracePt t="38831" x="2276475" y="3598863"/>
          <p14:tracePt t="38848" x="2312988" y="3598863"/>
          <p14:tracePt t="38864" x="2411413" y="3598863"/>
          <p14:tracePt t="38881" x="2465388" y="3598863"/>
          <p14:tracePt t="38897" x="2490788" y="3598863"/>
          <p14:tracePt t="38914" x="2517775" y="3589338"/>
          <p14:tracePt t="38931" x="2536825" y="3544888"/>
          <p14:tracePt t="38948" x="2562225" y="3509963"/>
          <p14:tracePt t="38964" x="2562225" y="3473450"/>
          <p14:tracePt t="38981" x="2571750" y="3429000"/>
          <p14:tracePt t="38998" x="2589213" y="3394075"/>
          <p14:tracePt t="39015" x="2589213" y="3357563"/>
          <p14:tracePt t="39031" x="2589213" y="3330575"/>
          <p14:tracePt t="39048" x="2589213" y="3286125"/>
          <p14:tracePt t="39065" x="2571750" y="3251200"/>
          <p14:tracePt t="39081" x="2562225" y="3214688"/>
          <p14:tracePt t="39098" x="2544763" y="3179763"/>
          <p14:tracePt t="39114" x="2517775" y="3143250"/>
          <p14:tracePt t="39131" x="2500313" y="3108325"/>
          <p14:tracePt t="39148" x="2473325" y="3081338"/>
          <p14:tracePt t="39165" x="2438400" y="3062288"/>
          <p14:tracePt t="39181" x="2419350" y="3062288"/>
          <p14:tracePt t="39198" x="2411413" y="3044825"/>
          <p14:tracePt t="39214" x="2393950" y="3044825"/>
          <p14:tracePt t="39231" x="2366963" y="3036888"/>
          <p14:tracePt t="39248" x="2322513" y="3027363"/>
          <p14:tracePt t="39265" x="2276475" y="3017838"/>
          <p14:tracePt t="39281" x="2205038" y="3009900"/>
          <p14:tracePt t="39298" x="2143125" y="3009900"/>
          <p14:tracePt t="39315" x="2098675" y="3009900"/>
          <p14:tracePt t="39331" x="2062163" y="3000375"/>
          <p14:tracePt t="39348" x="2036763" y="3000375"/>
          <p14:tracePt t="39365" x="2000250" y="3000375"/>
          <p14:tracePt t="39382" x="1982788" y="3000375"/>
          <p14:tracePt t="39398" x="1965325" y="3000375"/>
          <p14:tracePt t="39415" x="1938338" y="3027363"/>
          <p14:tracePt t="39431" x="1928813" y="3027363"/>
          <p14:tracePt t="39448" x="1901825" y="3054350"/>
          <p14:tracePt t="39465" x="1893888" y="3081338"/>
          <p14:tracePt t="39481" x="1893888" y="3108325"/>
          <p14:tracePt t="39498" x="1893888" y="3133725"/>
          <p14:tracePt t="39515" x="1893888" y="3160713"/>
          <p14:tracePt t="39531" x="1893888" y="3179763"/>
          <p14:tracePt t="39548" x="1893888" y="3214688"/>
          <p14:tracePt t="39565" x="1893888" y="3251200"/>
          <p14:tracePt t="39582" x="1911350" y="3276600"/>
          <p14:tracePt t="39598" x="1938338" y="3313113"/>
          <p14:tracePt t="39615" x="1973263" y="3348038"/>
          <p14:tracePt t="39632" x="2017713" y="3394075"/>
          <p14:tracePt t="39648" x="2081213" y="3429000"/>
          <p14:tracePt t="39665" x="2125663" y="3455988"/>
          <p14:tracePt t="39682" x="2160588" y="3482975"/>
          <p14:tracePt t="39698" x="2205038" y="3509963"/>
          <p14:tracePt t="39715" x="2276475" y="3527425"/>
          <p14:tracePt t="39732" x="2357438" y="3554413"/>
          <p14:tracePt t="39748" x="2411413" y="3554413"/>
          <p14:tracePt t="39765" x="2428875" y="3554413"/>
          <p14:tracePt t="39782" x="2438400" y="3554413"/>
          <p14:tracePt t="39798" x="2455863" y="3554413"/>
          <p14:tracePt t="39815" x="2465388" y="3554413"/>
          <p14:tracePt t="39832" x="2465388" y="3544888"/>
          <p14:tracePt t="39848" x="2465388" y="3536950"/>
          <p14:tracePt t="40081" x="2473325" y="3536950"/>
          <p14:tracePt t="40137" x="2482850" y="3536950"/>
          <p14:tracePt t="40161" x="2490788" y="3536950"/>
          <p14:tracePt t="40177" x="2500313" y="3536950"/>
          <p14:tracePt t="40187" x="2509838" y="3536950"/>
          <p14:tracePt t="40193" x="2527300" y="3536950"/>
          <p14:tracePt t="40201" x="2589213" y="3536950"/>
          <p14:tracePt t="40215" x="2652713" y="3536950"/>
          <p14:tracePt t="40232" x="2724150" y="3544888"/>
          <p14:tracePt t="40249" x="2776538" y="3544888"/>
          <p14:tracePt t="40265" x="2813050" y="3544888"/>
          <p14:tracePt t="40282" x="2847975" y="3544888"/>
          <p14:tracePt t="40299" x="2911475" y="3544888"/>
          <p14:tracePt t="40315" x="2990850" y="3544888"/>
          <p14:tracePt t="40332" x="3116263" y="3544888"/>
          <p14:tracePt t="40349" x="3268663" y="3562350"/>
          <p14:tracePt t="40366" x="3367088" y="3581400"/>
          <p14:tracePt t="40383" x="3446463" y="3589338"/>
          <p14:tracePt t="40399" x="3536950" y="3598863"/>
          <p14:tracePt t="40416" x="3643313" y="3608388"/>
          <p14:tracePt t="40432" x="3830638" y="3608388"/>
          <p14:tracePt t="40449" x="4017963" y="3608388"/>
          <p14:tracePt t="40466" x="4232275" y="3608388"/>
          <p14:tracePt t="40482" x="4473575" y="3608388"/>
          <p14:tracePt t="40499" x="4732338" y="3616325"/>
          <p14:tracePt t="40516" x="4956175" y="3616325"/>
          <p14:tracePt t="40532" x="5214938" y="3643313"/>
          <p14:tracePt t="40549" x="5465763" y="3643313"/>
          <p14:tracePt t="40566" x="5715000" y="3652838"/>
          <p14:tracePt t="40582" x="5991225" y="3652838"/>
          <p14:tracePt t="40599" x="6276975" y="3652838"/>
          <p14:tracePt t="40616" x="6527800" y="3652838"/>
          <p14:tracePt t="40632" x="6823075" y="3652838"/>
          <p14:tracePt t="40649" x="6965950" y="3652838"/>
          <p14:tracePt t="40666" x="7072313" y="3643313"/>
          <p14:tracePt t="40682" x="7170738" y="3643313"/>
          <p14:tracePt t="40699" x="7205663" y="3643313"/>
          <p14:tracePt t="40716" x="7224713" y="3643313"/>
          <p14:tracePt t="40793" x="7232650" y="3643313"/>
          <p14:tracePt t="40801" x="7242175" y="3643313"/>
          <p14:tracePt t="40809" x="7251700" y="3643313"/>
          <p14:tracePt t="40816" x="7277100" y="3643313"/>
          <p14:tracePt t="40816" x="7296150" y="3643313"/>
          <p14:tracePt t="40833" x="7304088" y="3643313"/>
          <p14:tracePt t="40849" x="7313613" y="3643313"/>
          <p14:tracePt t="40866" x="7323138" y="3643313"/>
          <p14:tracePt t="40883" x="7348538" y="3643313"/>
          <p14:tracePt t="40899" x="7385050" y="3643313"/>
          <p14:tracePt t="40916" x="7483475" y="3643313"/>
          <p14:tracePt t="40933" x="7599363" y="3643313"/>
          <p14:tracePt t="40949" x="7697788" y="3643313"/>
          <p14:tracePt t="40966" x="7742238" y="3643313"/>
          <p14:tracePt t="40983" x="7759700" y="3643313"/>
          <p14:tracePt t="41017" x="7769225" y="3633788"/>
          <p14:tracePt t="41041" x="7777163" y="3625850"/>
          <p14:tracePt t="41057" x="7777163" y="3616325"/>
          <p14:tracePt t="41066" x="7786688" y="3616325"/>
          <p14:tracePt t="41067" x="7786688" y="3608388"/>
          <p14:tracePt t="41121" x="7786688" y="3598863"/>
          <p14:tracePt t="41129" x="7796213" y="3598863"/>
          <p14:tracePt t="41145" x="7796213" y="3589338"/>
          <p14:tracePt t="41161" x="7796213" y="3581400"/>
          <p14:tracePt t="41177" x="7796213" y="3562350"/>
          <p14:tracePt t="41193" x="7796213" y="3554413"/>
          <p14:tracePt t="41201" x="7796213" y="3544888"/>
          <p14:tracePt t="41206" x="7796213" y="3536950"/>
          <p14:tracePt t="41216" x="7796213" y="3517900"/>
          <p14:tracePt t="41233" x="7796213" y="3500438"/>
          <p14:tracePt t="41250" x="7796213" y="3473450"/>
          <p14:tracePt t="41266" x="7796213" y="3446463"/>
          <p14:tracePt t="41283" x="7796213" y="3429000"/>
          <p14:tracePt t="41300" x="7796213" y="3402013"/>
          <p14:tracePt t="41316" x="7796213" y="3375025"/>
          <p14:tracePt t="41333" x="7796213" y="3348038"/>
          <p14:tracePt t="41350" x="7796213" y="3340100"/>
          <p14:tracePt t="41389" x="7796213" y="3330575"/>
          <p14:tracePt t="41392" x="7796213" y="3322638"/>
          <p14:tracePt t="41421" x="7796213" y="3313113"/>
          <p14:tracePt t="41424" x="7796213" y="3295650"/>
          <p14:tracePt t="41450" x="7796213" y="3286125"/>
          <p14:tracePt t="41450" x="7796213" y="3268663"/>
          <p14:tracePt t="41466" x="7796213" y="3251200"/>
          <p14:tracePt t="41483" x="7796213" y="3241675"/>
          <p14:tracePt t="41500" x="7786688" y="3232150"/>
          <p14:tracePt t="41538" x="7777163" y="3224213"/>
          <p14:tracePt t="41538" x="7769225" y="3224213"/>
          <p14:tracePt t="41561" x="7769225" y="3214688"/>
          <p14:tracePt t="41577" x="7759700" y="3214688"/>
          <p14:tracePt t="41601" x="7742238" y="3205163"/>
          <p14:tracePt t="41617" x="7732713" y="3205163"/>
          <p14:tracePt t="41629" x="7724775" y="3205163"/>
          <p14:tracePt t="41633" x="7724775" y="3197225"/>
          <p14:tracePt t="41641" x="7715250" y="3187700"/>
          <p14:tracePt t="41673" x="7705725" y="3187700"/>
          <p14:tracePt t="41689" x="7697788" y="3187700"/>
          <p14:tracePt t="41693" x="7697788" y="3179763"/>
          <p14:tracePt t="41700" x="7680325" y="3170238"/>
          <p14:tracePt t="41717" x="7653338" y="3160713"/>
          <p14:tracePt t="41734" x="7634288" y="3160713"/>
          <p14:tracePt t="41750" x="7616825" y="3152775"/>
          <p14:tracePt t="41767" x="7581900" y="3143250"/>
          <p14:tracePt t="41783" x="7562850" y="3133725"/>
          <p14:tracePt t="41800" x="7545388" y="3125788"/>
          <p14:tracePt t="41817" x="7537450" y="3125788"/>
          <p14:tracePt t="41834" x="7518400" y="3125788"/>
          <p14:tracePt t="41850" x="7500938" y="3116263"/>
          <p14:tracePt t="41867" x="7491413" y="3098800"/>
          <p14:tracePt t="41884" x="7456488" y="3089275"/>
          <p14:tracePt t="41900" x="7429500" y="3071813"/>
          <p14:tracePt t="41917" x="7394575" y="3071813"/>
          <p14:tracePt t="41934" x="7358063" y="3062288"/>
          <p14:tracePt t="41950" x="7323138" y="3054350"/>
          <p14:tracePt t="41967" x="7277100" y="3054350"/>
          <p14:tracePt t="41984" x="7251700" y="3054350"/>
          <p14:tracePt t="42000" x="7215188" y="3044825"/>
          <p14:tracePt t="42017" x="7197725" y="3044825"/>
          <p14:tracePt t="42034" x="7161213" y="3036888"/>
          <p14:tracePt t="42050" x="7143750" y="3036888"/>
          <p14:tracePt t="42067" x="7126288" y="3036888"/>
          <p14:tracePt t="42084" x="7099300" y="3027363"/>
          <p14:tracePt t="42100" x="7081838" y="3027363"/>
          <p14:tracePt t="42117" x="7072313" y="3027363"/>
          <p14:tracePt t="42134" x="7054850" y="3027363"/>
          <p14:tracePt t="42150" x="7045325" y="3027363"/>
          <p14:tracePt t="42167" x="7000875" y="3027363"/>
          <p14:tracePt t="42184" x="6956425" y="3027363"/>
          <p14:tracePt t="42201" x="6929438" y="3027363"/>
          <p14:tracePt t="42217" x="6911975" y="3027363"/>
          <p14:tracePt t="42273" x="6902450" y="3027363"/>
          <p14:tracePt t="42280" x="6894513" y="3027363"/>
          <p14:tracePt t="42288" x="6875463" y="3027363"/>
          <p14:tracePt t="42300" x="6867525" y="3036888"/>
          <p14:tracePt t="42301" x="6831013" y="3036888"/>
          <p14:tracePt t="42317" x="6804025" y="3054350"/>
          <p14:tracePt t="42334" x="6786563" y="3062288"/>
          <p14:tracePt t="42351" x="6777038" y="3062288"/>
          <p14:tracePt t="42367" x="6769100" y="3071813"/>
          <p14:tracePt t="42384" x="6759575" y="3089275"/>
          <p14:tracePt t="42401" x="6751638" y="3108325"/>
          <p14:tracePt t="42417" x="6742113" y="3133725"/>
          <p14:tracePt t="42434" x="6715125" y="3160713"/>
          <p14:tracePt t="42451" x="6688138" y="3197225"/>
          <p14:tracePt t="42467" x="6670675" y="3232150"/>
          <p14:tracePt t="42484" x="6661150" y="3259138"/>
          <p14:tracePt t="42501" x="6653213" y="3268663"/>
          <p14:tracePt t="42517" x="6653213" y="3286125"/>
          <p14:tracePt t="42534" x="6653213" y="3295650"/>
          <p14:tracePt t="42551" x="6653213" y="3303588"/>
          <p14:tracePt t="42567" x="6653213" y="3313113"/>
          <p14:tracePt t="42584" x="6653213" y="3357563"/>
          <p14:tracePt t="42601" x="6661150" y="3384550"/>
          <p14:tracePt t="42618" x="6680200" y="3402013"/>
          <p14:tracePt t="42634" x="6697663" y="3429000"/>
          <p14:tracePt t="42651" x="6715125" y="3446463"/>
          <p14:tracePt t="42668" x="6751638" y="3465513"/>
          <p14:tracePt t="42684" x="6786563" y="3490913"/>
          <p14:tracePt t="42701" x="6823075" y="3500438"/>
          <p14:tracePt t="42718" x="6848475" y="3517900"/>
          <p14:tracePt t="42734" x="6875463" y="3527425"/>
          <p14:tracePt t="42751" x="6911975" y="3527425"/>
          <p14:tracePt t="42768" x="6938963" y="3536950"/>
          <p14:tracePt t="42785" x="6956425" y="3544888"/>
          <p14:tracePt t="42801" x="6983413" y="3544888"/>
          <p14:tracePt t="42818" x="7018338" y="3554413"/>
          <p14:tracePt t="42834" x="7054850" y="3554413"/>
          <p14:tracePt t="42851" x="7099300" y="3554413"/>
          <p14:tracePt t="42868" x="7143750" y="3554413"/>
          <p14:tracePt t="42884" x="7170738" y="3554413"/>
          <p14:tracePt t="42901" x="7197725" y="3554413"/>
          <p14:tracePt t="42918" x="7232650" y="3554413"/>
          <p14:tracePt t="42935" x="7259638" y="3554413"/>
          <p14:tracePt t="42951" x="7296150" y="3554413"/>
          <p14:tracePt t="42968" x="7331075" y="3562350"/>
          <p14:tracePt t="42984" x="7385050" y="3562350"/>
          <p14:tracePt t="43001" x="7402513" y="3562350"/>
          <p14:tracePt t="43018" x="7412038" y="3562350"/>
          <p14:tracePt t="43035" x="7429500" y="3562350"/>
          <p14:tracePt t="43051" x="7439025" y="3562350"/>
          <p14:tracePt t="43068" x="7456488" y="3562350"/>
          <p14:tracePt t="43084" x="7491413" y="3562350"/>
          <p14:tracePt t="43101" x="7527925" y="3562350"/>
          <p14:tracePt t="43118" x="7572375" y="3562350"/>
          <p14:tracePt t="43135" x="7581900" y="3562350"/>
          <p14:tracePt t="43151" x="7608888" y="3562350"/>
          <p14:tracePt t="43168" x="7616825" y="3562350"/>
          <p14:tracePt t="43185" x="7626350" y="3562350"/>
          <p14:tracePt t="43201" x="7643813" y="3554413"/>
          <p14:tracePt t="43218" x="7661275" y="3554413"/>
          <p14:tracePt t="43235" x="7680325" y="3544888"/>
          <p14:tracePt t="43251" x="7697788" y="3544888"/>
          <p14:tracePt t="43268" x="7742238" y="3536950"/>
          <p14:tracePt t="43285" x="7759700" y="3517900"/>
          <p14:tracePt t="43301" x="7777163" y="3500438"/>
          <p14:tracePt t="43318" x="7831138" y="3465513"/>
          <p14:tracePt t="43335" x="7831138" y="3438525"/>
          <p14:tracePt t="43352" x="7840663" y="3419475"/>
          <p14:tracePt t="43368" x="7867650" y="3394075"/>
          <p14:tracePt t="43385" x="7867650" y="3384550"/>
          <p14:tracePt t="43401" x="7867650" y="3375025"/>
          <p14:tracePt t="43419" x="7875588" y="3357563"/>
          <p14:tracePt t="43435" x="7875588" y="3330575"/>
          <p14:tracePt t="43452" x="7875588" y="3313113"/>
          <p14:tracePt t="43468" x="7875588" y="3295650"/>
          <p14:tracePt t="43485" x="7875588" y="3286125"/>
          <p14:tracePt t="43502" x="7875588" y="3276600"/>
          <p14:tracePt t="43518" x="7875588" y="3268663"/>
          <p14:tracePt t="43553" x="7875588" y="3259138"/>
          <p14:tracePt t="43553" x="7875588" y="3251200"/>
          <p14:tracePt t="43568" x="7858125" y="3241675"/>
          <p14:tracePt t="43585" x="7831138" y="3232150"/>
          <p14:tracePt t="43602" x="7813675" y="3232150"/>
          <p14:tracePt t="43618" x="7777163" y="3214688"/>
          <p14:tracePt t="43635" x="7751763" y="3205163"/>
          <p14:tracePt t="43652" x="7724775" y="3187700"/>
          <p14:tracePt t="43668" x="7705725" y="3179763"/>
          <p14:tracePt t="43685" x="7697788" y="3179763"/>
          <p14:tracePt t="43702" x="7670800" y="3170238"/>
          <p14:tracePt t="43719" x="7634288" y="3152775"/>
          <p14:tracePt t="43735" x="7599363" y="3152775"/>
          <p14:tracePt t="43752" x="7518400" y="3133725"/>
          <p14:tracePt t="43768" x="7473950" y="3133725"/>
          <p14:tracePt t="43785" x="7439025" y="3125788"/>
          <p14:tracePt t="43802" x="7429500" y="3116263"/>
          <p14:tracePt t="43818" x="7412038" y="3116263"/>
          <p14:tracePt t="43835" x="7385050" y="3116263"/>
          <p14:tracePt t="43852" x="7367588" y="3108325"/>
          <p14:tracePt t="43868" x="7331075" y="3108325"/>
          <p14:tracePt t="43885" x="7251700" y="3108325"/>
          <p14:tracePt t="43902" x="7215188" y="3098800"/>
          <p14:tracePt t="43919" x="7170738" y="3089275"/>
          <p14:tracePt t="43935" x="7143750" y="3081338"/>
          <p14:tracePt t="43952" x="7116763" y="3071813"/>
          <p14:tracePt t="44000" x="7099300" y="3071813"/>
          <p14:tracePt t="44008" x="7089775" y="3071813"/>
          <p14:tracePt t="44016" x="7081838" y="3071813"/>
          <p14:tracePt t="44019" x="7037388" y="3071813"/>
          <p14:tracePt t="44035" x="6991350" y="3071813"/>
          <p14:tracePt t="44052" x="6946900" y="3071813"/>
          <p14:tracePt t="44069" x="6929438" y="3071813"/>
          <p14:tracePt t="44085" x="6902450" y="3071813"/>
          <p14:tracePt t="44102" x="6894513" y="3071813"/>
          <p14:tracePt t="44144" x="6884988" y="3071813"/>
          <p14:tracePt t="44152" x="6875463" y="3081338"/>
          <p14:tracePt t="44169" x="6867525" y="3089275"/>
          <p14:tracePt t="44169" x="6848475" y="3098800"/>
          <p14:tracePt t="44185" x="6831013" y="3116263"/>
          <p14:tracePt t="44202" x="6823075" y="3125788"/>
          <p14:tracePt t="44219" x="6813550" y="3133725"/>
          <p14:tracePt t="44236" x="6804025" y="3152775"/>
          <p14:tracePt t="44252" x="6796088" y="3160713"/>
          <p14:tracePt t="44269" x="6786563" y="3179763"/>
          <p14:tracePt t="44286" x="6777038" y="3179763"/>
          <p14:tracePt t="44302" x="6777038" y="3187700"/>
          <p14:tracePt t="44319" x="6769100" y="3205163"/>
          <p14:tracePt t="44353" x="6769100" y="3214688"/>
          <p14:tracePt t="44354" x="6769100" y="3232150"/>
          <p14:tracePt t="44369" x="6769100" y="3251200"/>
          <p14:tracePt t="44386" x="6769100" y="3276600"/>
          <p14:tracePt t="44402" x="6769100" y="3295650"/>
          <p14:tracePt t="44419" x="6769100" y="3322638"/>
          <p14:tracePt t="44436" x="6769100" y="3348038"/>
          <p14:tracePt t="44453" x="6786563" y="3357563"/>
          <p14:tracePt t="44469" x="6804025" y="3384550"/>
          <p14:tracePt t="44486" x="6823075" y="3394075"/>
          <p14:tracePt t="44502" x="6840538" y="3411538"/>
          <p14:tracePt t="44519" x="6875463" y="3411538"/>
          <p14:tracePt t="44536" x="6938963" y="3419475"/>
          <p14:tracePt t="44553" x="6965950" y="3429000"/>
          <p14:tracePt t="44569" x="6973888" y="3429000"/>
          <p14:tracePt t="44586" x="6983413" y="3429000"/>
          <p14:tracePt t="44602" x="7000875" y="3429000"/>
          <p14:tracePt t="44641" x="7010400" y="3429000"/>
          <p14:tracePt t="44657" x="7018338" y="3429000"/>
          <p14:tracePt t="44657" x="7027863" y="3429000"/>
          <p14:tracePt t="44669" x="7037388" y="3429000"/>
          <p14:tracePt t="44712" x="7045325" y="3429000"/>
          <p14:tracePt t="44808" x="7045325" y="3419475"/>
          <p14:tracePt t="45152" x="7045325" y="3438525"/>
          <p14:tracePt t="45161" x="7045325" y="3446463"/>
          <p14:tracePt t="45168" x="7045325" y="3455988"/>
          <p14:tracePt t="45176" x="7045325" y="3473450"/>
          <p14:tracePt t="45186" x="7045325" y="3490913"/>
          <p14:tracePt t="45203" x="7045325" y="3500438"/>
          <p14:tracePt t="45220" x="7045325" y="3509963"/>
          <p14:tracePt t="45236" x="7045325" y="3527425"/>
          <p14:tracePt t="45253" x="7062788" y="3544888"/>
          <p14:tracePt t="45270" x="7072313" y="3571875"/>
          <p14:tracePt t="45286" x="7081838" y="3598863"/>
          <p14:tracePt t="45303" x="7089775" y="3616325"/>
          <p14:tracePt t="45320" x="7116763" y="3633788"/>
          <p14:tracePt t="45337" x="7116763" y="3652838"/>
          <p14:tracePt t="45353" x="7116763" y="3660775"/>
          <p14:tracePt t="45370" x="7116763" y="3687763"/>
          <p14:tracePt t="45387" x="7126288" y="3705225"/>
          <p14:tracePt t="45403" x="7134225" y="3724275"/>
          <p14:tracePt t="45420" x="7134225" y="3751263"/>
          <p14:tracePt t="45437" x="7134225" y="3759200"/>
          <p14:tracePt t="45454" x="7134225" y="3768725"/>
          <p14:tracePt t="45488" x="7134225" y="3776663"/>
          <p14:tracePt t="45489" x="7134225" y="3786188"/>
          <p14:tracePt t="45521" x="7134225" y="3795713"/>
          <p14:tracePt t="45521" x="7143750" y="3795713"/>
          <p14:tracePt t="45576" x="7143750" y="3803650"/>
          <p14:tracePt t="45616" x="7153275" y="3803650"/>
          <p14:tracePt t="48033" x="7153275" y="3795713"/>
          <p14:tracePt t="48045" x="7161213" y="3795713"/>
          <p14:tracePt t="50041" x="7126288" y="3795713"/>
          <p14:tracePt t="50053" x="7072313" y="3786188"/>
          <p14:tracePt t="50057" x="7000875" y="3776663"/>
          <p14:tracePt t="50065" x="6831013" y="3705225"/>
          <p14:tracePt t="50081" x="6411913" y="3598863"/>
          <p14:tracePt t="50092" x="5983288" y="3482975"/>
          <p14:tracePt t="50108" x="5491163" y="3348038"/>
          <p14:tracePt t="50125" x="4938713" y="3251200"/>
          <p14:tracePt t="50142" x="4419600" y="3187700"/>
          <p14:tracePt t="50158" x="4037013" y="3125788"/>
          <p14:tracePt t="50175" x="3741738" y="3081338"/>
          <p14:tracePt t="50192" x="3509963" y="3044825"/>
          <p14:tracePt t="50208" x="3276600" y="3017838"/>
          <p14:tracePt t="50225" x="3160713" y="3009900"/>
          <p14:tracePt t="50242" x="3062288" y="3000375"/>
          <p14:tracePt t="50258" x="2990850" y="2990850"/>
          <p14:tracePt t="50275" x="2928938" y="2990850"/>
          <p14:tracePt t="50292" x="2894013" y="2982913"/>
          <p14:tracePt t="50308" x="2874963" y="2982913"/>
          <p14:tracePt t="50325" x="2857500" y="2982913"/>
          <p14:tracePt t="50372" x="2840038" y="2982913"/>
          <p14:tracePt t="50385" x="2830513" y="2982913"/>
          <p14:tracePt t="50393" x="2822575" y="2982913"/>
          <p14:tracePt t="50401" x="2803525" y="2982913"/>
          <p14:tracePt t="50409" x="2776538" y="2982913"/>
          <p14:tracePt t="50425" x="2768600" y="2990850"/>
          <p14:tracePt t="50442" x="2759075" y="3009900"/>
          <p14:tracePt t="50459" x="2759075" y="3017838"/>
          <p14:tracePt t="50475" x="2741613" y="3044825"/>
          <p14:tracePt t="50492" x="2741613" y="3089275"/>
          <p14:tracePt t="50509" x="2741613" y="3125788"/>
          <p14:tracePt t="50525" x="2732088" y="3170238"/>
          <p14:tracePt t="50542" x="2724150" y="3187700"/>
          <p14:tracePt t="50559" x="2724150" y="3205163"/>
          <p14:tracePt t="50593" x="2724150" y="3214688"/>
          <p14:tracePt t="50705" x="2724150" y="3224213"/>
          <p14:tracePt t="51545" x="2768600" y="3232150"/>
          <p14:tracePt t="51553" x="2822575" y="3232150"/>
          <p14:tracePt t="51561" x="2867025" y="3232150"/>
          <p14:tracePt t="51566" x="2965450" y="3232150"/>
          <p14:tracePt t="51576" x="3268663" y="3268663"/>
          <p14:tracePt t="51593" x="3419475" y="3286125"/>
          <p14:tracePt t="51610" x="3544888" y="3303588"/>
          <p14:tracePt t="51626" x="3633788" y="3313113"/>
          <p14:tracePt t="51643" x="3751263" y="3322638"/>
          <p14:tracePt t="51660" x="3894138" y="3322638"/>
          <p14:tracePt t="51677" x="4116388" y="3322638"/>
          <p14:tracePt t="51693" x="4357688" y="3322638"/>
          <p14:tracePt t="51710" x="4562475" y="3322638"/>
          <p14:tracePt t="51726" x="4705350" y="3322638"/>
          <p14:tracePt t="51743" x="4857750" y="3322638"/>
          <p14:tracePt t="51760" x="4965700" y="3322638"/>
          <p14:tracePt t="51776" x="5143500" y="3322638"/>
          <p14:tracePt t="51793" x="5286375" y="3322638"/>
          <p14:tracePt t="51810" x="5446713" y="3322638"/>
          <p14:tracePt t="51826" x="5616575" y="3322638"/>
          <p14:tracePt t="51843" x="5822950" y="3313113"/>
          <p14:tracePt t="51860" x="6037263" y="3322638"/>
          <p14:tracePt t="51876" x="6259513" y="3322638"/>
          <p14:tracePt t="51893" x="6537325" y="3330575"/>
          <p14:tracePt t="51910" x="6777038" y="3330575"/>
          <p14:tracePt t="51927" x="7054850" y="3330575"/>
          <p14:tracePt t="51943" x="7304088" y="3330575"/>
          <p14:tracePt t="51960" x="7419975" y="3330575"/>
          <p14:tracePt t="51976" x="7527925" y="3330575"/>
          <p14:tracePt t="51993" x="7562850" y="3330575"/>
          <p14:tracePt t="52010" x="7608888" y="3330575"/>
          <p14:tracePt t="52027" x="7661275" y="3330575"/>
          <p14:tracePt t="52043" x="7715250" y="3330575"/>
          <p14:tracePt t="52060" x="7742238" y="3340100"/>
          <p14:tracePt t="52289" x="7751763" y="3340100"/>
          <p14:tracePt t="52337" x="7759700" y="3340100"/>
          <p14:tracePt t="52353" x="7769225" y="3340100"/>
          <p14:tracePt t="52409" x="7769225" y="3330575"/>
          <p14:tracePt t="52441" x="7769225" y="3322638"/>
          <p14:tracePt t="52473" x="7769225" y="3313113"/>
          <p14:tracePt t="52617" x="7769225" y="3322638"/>
          <p14:tracePt t="52625" x="7769225" y="3330575"/>
          <p14:tracePt t="52634" x="7769225" y="3340100"/>
          <p14:tracePt t="52641" x="7769225" y="3367088"/>
          <p14:tracePt t="52649" x="7759700" y="3384550"/>
          <p14:tracePt t="52661" x="7759700" y="3402013"/>
          <p14:tracePt t="52677" x="7742238" y="3411538"/>
          <p14:tracePt t="52694" x="7732713" y="3429000"/>
          <p14:tracePt t="52711" x="7724775" y="3446463"/>
          <p14:tracePt t="52727" x="7715250" y="3482975"/>
          <p14:tracePt t="52745" x="7705725" y="3509963"/>
          <p14:tracePt t="52745" x="7688263" y="3517900"/>
          <p14:tracePt t="52761" x="7670800" y="3554413"/>
          <p14:tracePt t="52777" x="7661275" y="3581400"/>
          <p14:tracePt t="52794" x="7661275" y="3598863"/>
          <p14:tracePt t="52811" x="7643813" y="3608388"/>
          <p14:tracePt t="52827" x="7643813" y="3625850"/>
          <p14:tracePt t="52844" x="7643813" y="3643313"/>
          <p14:tracePt t="52861" x="7634288" y="3652838"/>
          <p14:tracePt t="52877" x="7626350" y="3670300"/>
          <p14:tracePt t="52894" x="7616825" y="3687763"/>
          <p14:tracePt t="52911" x="7616825" y="3705225"/>
          <p14:tracePt t="52927" x="7616825" y="3714750"/>
          <p14:tracePt t="52944" x="7608888" y="3724275"/>
          <p14:tracePt t="52961" x="7608888" y="3732213"/>
          <p14:tracePt t="52977" x="7608888" y="3751263"/>
          <p14:tracePt t="52994" x="7599363" y="3751263"/>
          <p14:tracePt t="53011" x="7589838" y="3768725"/>
          <p14:tracePt t="53027" x="7589838" y="3776663"/>
          <p14:tracePt t="53045" x="7589838" y="3786188"/>
          <p14:tracePt t="53097" x="7589838" y="3795713"/>
          <p14:tracePt t="53129" x="7589838" y="3803650"/>
          <p14:tracePt t="53289" x="7589838" y="3795713"/>
          <p14:tracePt t="53305" x="7581900" y="3786188"/>
          <p14:tracePt t="53321" x="7572375" y="3768725"/>
          <p14:tracePt t="53332" x="7562850" y="3759200"/>
          <p14:tracePt t="53337" x="7545388" y="3751263"/>
          <p14:tracePt t="53345" x="7527925" y="3732213"/>
          <p14:tracePt t="53361" x="7510463" y="3724275"/>
          <p14:tracePt t="53378" x="7466013" y="3705225"/>
          <p14:tracePt t="53395" x="7412038" y="3697288"/>
          <p14:tracePt t="53411" x="7367588" y="3679825"/>
          <p14:tracePt t="53428" x="7304088" y="3660775"/>
          <p14:tracePt t="53445" x="7251700" y="3643313"/>
          <p14:tracePt t="53461" x="7197725" y="3643313"/>
          <p14:tracePt t="53478" x="7134225" y="3633788"/>
          <p14:tracePt t="53495" x="7081838" y="3633788"/>
          <p14:tracePt t="53511" x="7037388" y="3633788"/>
          <p14:tracePt t="53528" x="7000875" y="3633788"/>
          <p14:tracePt t="53545" x="6956425" y="3633788"/>
          <p14:tracePt t="53561" x="6919913" y="3652838"/>
          <p14:tracePt t="53578" x="6875463" y="3679825"/>
          <p14:tracePt t="53595" x="6823075" y="3687763"/>
          <p14:tracePt t="53611" x="6796088" y="3705225"/>
          <p14:tracePt t="53628" x="6759575" y="3714750"/>
          <p14:tracePt t="53645" x="6732588" y="3732213"/>
          <p14:tracePt t="53661" x="6724650" y="3741738"/>
          <p14:tracePt t="53678" x="6715125" y="3751263"/>
          <p14:tracePt t="53695" x="6715125" y="3759200"/>
          <p14:tracePt t="53712" x="6715125" y="3768725"/>
          <p14:tracePt t="53728" x="6715125" y="3786188"/>
          <p14:tracePt t="53745" x="6715125" y="3813175"/>
          <p14:tracePt t="53762" x="6715125" y="3830638"/>
          <p14:tracePt t="53778" x="6732588" y="3848100"/>
          <p14:tracePt t="53795" x="6751638" y="3875088"/>
          <p14:tracePt t="53811" x="6786563" y="3894138"/>
          <p14:tracePt t="53828" x="6823075" y="3902075"/>
          <p14:tracePt t="53845" x="6848475" y="3919538"/>
          <p14:tracePt t="53862" x="6867525" y="3919538"/>
          <p14:tracePt t="53878" x="6875463" y="3929063"/>
          <p14:tracePt t="53895" x="6884988" y="3929063"/>
          <p14:tracePt t="53912" x="6902450" y="3929063"/>
          <p14:tracePt t="53928" x="6929438" y="3929063"/>
          <p14:tracePt t="53945" x="6938963" y="3919538"/>
          <p14:tracePt t="53962" x="6946900" y="3911600"/>
          <p14:tracePt t="53978" x="6956425" y="3911600"/>
          <p14:tracePt t="53995" x="6965950" y="3911600"/>
          <p14:tracePt t="54041" x="6973888" y="3911600"/>
          <p14:tracePt t="54057" x="6983413" y="3911600"/>
          <p14:tracePt t="54063" x="6991350" y="3911600"/>
          <p14:tracePt t="54078" x="7010400" y="3919538"/>
          <p14:tracePt t="54079" x="7054850" y="3919538"/>
          <p14:tracePt t="54095" x="7170738" y="3929063"/>
          <p14:tracePt t="54112" x="7367588" y="3929063"/>
          <p14:tracePt t="54128" x="7626350" y="3938588"/>
          <p14:tracePt t="54145" x="7786688" y="3938588"/>
          <p14:tracePt t="54162" x="7858125" y="3938588"/>
          <p14:tracePt t="54179" x="7902575" y="3938588"/>
          <p14:tracePt t="54195" x="7920038" y="3929063"/>
          <p14:tracePt t="54212" x="7920038" y="3919538"/>
          <p14:tracePt t="54228" x="7929563" y="3911600"/>
          <p14:tracePt t="54245" x="7929563" y="3902075"/>
          <p14:tracePt t="54262" x="7939088" y="3894138"/>
          <p14:tracePt t="54279" x="7947025" y="3884613"/>
          <p14:tracePt t="54295" x="7966075" y="3867150"/>
          <p14:tracePt t="54312" x="7974013" y="3840163"/>
          <p14:tracePt t="54329" x="7974013" y="3803650"/>
          <p14:tracePt t="54345" x="7974013" y="3786188"/>
          <p14:tracePt t="54362" x="7966075" y="3759200"/>
          <p14:tracePt t="54379" x="7947025" y="3741738"/>
          <p14:tracePt t="54395" x="7947025" y="3732213"/>
          <p14:tracePt t="54412" x="7939088" y="3724275"/>
          <p14:tracePt t="54429" x="7920038" y="3714750"/>
          <p14:tracePt t="54445" x="7894638" y="3705225"/>
          <p14:tracePt t="54462" x="7848600" y="3697288"/>
          <p14:tracePt t="54479" x="7796213" y="3679825"/>
          <p14:tracePt t="54496" x="7751763" y="3660775"/>
          <p14:tracePt t="54512" x="7670800" y="3643313"/>
          <p14:tracePt t="54529" x="7653338" y="3643313"/>
          <p14:tracePt t="54545" x="7626350" y="3643313"/>
          <p14:tracePt t="54562" x="7608888" y="3643313"/>
          <p14:tracePt t="54579" x="7581900" y="3643313"/>
          <p14:tracePt t="54596" x="7545388" y="3643313"/>
          <p14:tracePt t="54612" x="7510463" y="3643313"/>
          <p14:tracePt t="54629" x="7466013" y="3643313"/>
          <p14:tracePt t="54645" x="7429500" y="3643313"/>
          <p14:tracePt t="54662" x="7394575" y="3660775"/>
          <p14:tracePt t="54679" x="7358063" y="3679825"/>
          <p14:tracePt t="54696" x="7323138" y="3687763"/>
          <p14:tracePt t="54712" x="7277100" y="3705225"/>
          <p14:tracePt t="54729" x="7242175" y="3724275"/>
          <p14:tracePt t="54746" x="7224713" y="3732213"/>
          <p14:tracePt t="54762" x="7197725" y="3751263"/>
          <p14:tracePt t="54779" x="7180263" y="3759200"/>
          <p14:tracePt t="54796" x="7161213" y="3768725"/>
          <p14:tracePt t="54813" x="7153275" y="3786188"/>
          <p14:tracePt t="54829" x="7134225" y="3803650"/>
          <p14:tracePt t="54846" x="7108825" y="3840163"/>
          <p14:tracePt t="54862" x="7108825" y="3848100"/>
          <p14:tracePt t="54879" x="7099300" y="3867150"/>
          <p14:tracePt t="54896" x="7089775" y="3875088"/>
          <p14:tracePt t="54896" x="7089775" y="3884613"/>
          <p14:tracePt t="54913" x="7089775" y="3894138"/>
          <p14:tracePt t="54929" x="7089775" y="3911600"/>
          <p14:tracePt t="54946" x="7089775" y="3919538"/>
          <p14:tracePt t="54963" x="7108825" y="3929063"/>
          <p14:tracePt t="54979" x="7108825" y="3946525"/>
          <p14:tracePt t="54996" x="7116763" y="3956050"/>
          <p14:tracePt t="55013" x="7134225" y="3965575"/>
          <p14:tracePt t="55029" x="7170738" y="3973513"/>
          <p14:tracePt t="55046" x="7205663" y="3983038"/>
          <p14:tracePt t="55063" x="7232650" y="3983038"/>
          <p14:tracePt t="55080" x="7242175" y="3983038"/>
          <p14:tracePt t="55209" x="7242175" y="3990975"/>
          <p14:tracePt t="55225" x="7242175" y="4000500"/>
          <p14:tracePt t="55233" x="7224713" y="4010025"/>
          <p14:tracePt t="55234" x="7224713" y="4027488"/>
          <p14:tracePt t="55249" x="7224713" y="4044950"/>
          <p14:tracePt t="55263" x="7215188" y="4071938"/>
          <p14:tracePt t="55279" x="7215188" y="4108450"/>
          <p14:tracePt t="55296" x="7215188" y="4152900"/>
          <p14:tracePt t="55313" x="7242175" y="4187825"/>
          <p14:tracePt t="55330" x="7251700" y="4214813"/>
          <p14:tracePt t="55346" x="7259638" y="4241800"/>
          <p14:tracePt t="55363" x="7277100" y="4268788"/>
          <p14:tracePt t="55380" x="7313613" y="4286250"/>
          <p14:tracePt t="55396" x="7348538" y="4303713"/>
          <p14:tracePt t="55413" x="7375525" y="4330700"/>
          <p14:tracePt t="55430" x="7429500" y="4330700"/>
          <p14:tracePt t="55446" x="7446963" y="4330700"/>
          <p14:tracePt t="55463" x="7473950" y="4330700"/>
          <p14:tracePt t="55480" x="7510463" y="4330700"/>
          <p14:tracePt t="55496" x="7554913" y="4303713"/>
          <p14:tracePt t="55513" x="7572375" y="4295775"/>
          <p14:tracePt t="55530" x="7589838" y="4286250"/>
          <p14:tracePt t="55546" x="7589838" y="4276725"/>
          <p14:tracePt t="55563" x="7589838" y="4268788"/>
          <p14:tracePt t="55580" x="7589838" y="4251325"/>
          <p14:tracePt t="55596" x="7572375" y="4241800"/>
          <p14:tracePt t="55613" x="7554913" y="4214813"/>
          <p14:tracePt t="55630" x="7510463" y="4187825"/>
          <p14:tracePt t="55646" x="7473950" y="4160838"/>
          <p14:tracePt t="55663" x="7429500" y="4143375"/>
          <p14:tracePt t="55680" x="7385050" y="4116388"/>
          <p14:tracePt t="55697" x="7358063" y="4108450"/>
          <p14:tracePt t="55713" x="7323138" y="4108450"/>
          <p14:tracePt t="55730" x="7269163" y="4108450"/>
          <p14:tracePt t="55747" x="7188200" y="4108450"/>
          <p14:tracePt t="55763" x="7108825" y="4108450"/>
          <p14:tracePt t="55780" x="7027863" y="4108450"/>
          <p14:tracePt t="55797" x="6973888" y="4108450"/>
          <p14:tracePt t="55813" x="6938963" y="4108450"/>
          <p14:tracePt t="55830" x="6929438" y="4116388"/>
          <p14:tracePt t="55847" x="6911975" y="4125913"/>
          <p14:tracePt t="55863" x="6902450" y="4143375"/>
          <p14:tracePt t="55880" x="6875463" y="4187825"/>
          <p14:tracePt t="55897" x="6858000" y="4214813"/>
          <p14:tracePt t="55913" x="6840538" y="4241800"/>
          <p14:tracePt t="55930" x="6831013" y="4276725"/>
          <p14:tracePt t="55947" x="6813550" y="4303713"/>
          <p14:tracePt t="55963" x="6813550" y="4322763"/>
          <p14:tracePt t="55980" x="6813550" y="4348163"/>
          <p14:tracePt t="55997" x="6813550" y="4367213"/>
          <p14:tracePt t="56013" x="6823075" y="4384675"/>
          <p14:tracePt t="56030" x="6831013" y="4402138"/>
          <p14:tracePt t="56047" x="6858000" y="4429125"/>
          <p14:tracePt t="56063" x="6902450" y="4456113"/>
          <p14:tracePt t="56063" x="6929438" y="4465638"/>
          <p14:tracePt t="56081" x="6973888" y="4491038"/>
          <p14:tracePt t="56097" x="7062788" y="4527550"/>
          <p14:tracePt t="56114" x="7170738" y="4545013"/>
          <p14:tracePt t="56130" x="7277100" y="4554538"/>
          <p14:tracePt t="56147" x="7358063" y="4562475"/>
          <p14:tracePt t="56164" x="7456488" y="4562475"/>
          <p14:tracePt t="56180" x="7518400" y="4562475"/>
          <p14:tracePt t="56197" x="7572375" y="4537075"/>
          <p14:tracePt t="56214" x="7616825" y="4500563"/>
          <p14:tracePt t="56230" x="7626350" y="4473575"/>
          <p14:tracePt t="56247" x="7653338" y="4429125"/>
          <p14:tracePt t="56264" x="7661275" y="4411663"/>
          <p14:tracePt t="56280" x="7670800" y="4394200"/>
          <p14:tracePt t="56361" x="7653338" y="4394200"/>
          <p14:tracePt t="56377" x="7643813" y="4394200"/>
          <p14:tracePt t="56385" x="7634288" y="4394200"/>
          <p14:tracePt t="56388" x="7626350" y="4402138"/>
          <p14:tracePt t="56397" x="7608888" y="4402138"/>
          <p14:tracePt t="56414" x="7599363" y="4411663"/>
          <p14:tracePt t="56431" x="7589838" y="4429125"/>
          <p14:tracePt t="56447" x="7581900" y="4438650"/>
          <p14:tracePt t="56464" x="7581900" y="4456113"/>
          <p14:tracePt t="56481" x="7562850" y="4491038"/>
          <p14:tracePt t="56497" x="7554913" y="4518025"/>
          <p14:tracePt t="56514" x="7537450" y="4545013"/>
          <p14:tracePt t="56531" x="7527925" y="4572000"/>
          <p14:tracePt t="56547" x="7518400" y="4598988"/>
          <p14:tracePt t="56564" x="7510463" y="4643438"/>
          <p14:tracePt t="56581" x="7500938" y="4687888"/>
          <p14:tracePt t="56597" x="7491413" y="4732338"/>
          <p14:tracePt t="56614" x="7483475" y="4768850"/>
          <p14:tracePt t="56631" x="7473950" y="4813300"/>
          <p14:tracePt t="56647" x="7466013" y="4840288"/>
          <p14:tracePt t="56664" x="7446963" y="4884738"/>
          <p14:tracePt t="56681" x="7439025" y="4902200"/>
          <p14:tracePt t="56697" x="7439025" y="4929188"/>
          <p14:tracePt t="56714" x="7439025" y="4946650"/>
          <p14:tracePt t="56731" x="7439025" y="4956175"/>
          <p14:tracePt t="56747" x="7429500" y="4965700"/>
          <p14:tracePt t="56785" x="7429500" y="4973638"/>
          <p14:tracePt t="56801" x="7429500" y="4991100"/>
          <p14:tracePt t="56809" x="7429500" y="5000625"/>
          <p14:tracePt t="56814" x="7429500" y="5018088"/>
          <p14:tracePt t="56831" x="7429500" y="5037138"/>
          <p14:tracePt t="56848" x="7429500" y="5054600"/>
          <p14:tracePt t="56864" x="7429500" y="5081588"/>
          <p14:tracePt t="56881" x="7429500" y="5089525"/>
          <p14:tracePt t="56897" x="7429500" y="5099050"/>
          <p14:tracePt t="56914" x="7429500" y="5108575"/>
          <p14:tracePt t="56931" x="7429500" y="5116513"/>
          <p14:tracePt t="56969" x="7429500" y="5126038"/>
          <p14:tracePt t="56985" x="7429500" y="5133975"/>
          <p14:tracePt t="56998" x="7429500" y="5143500"/>
          <p14:tracePt t="56998" x="7429500" y="5153025"/>
          <p14:tracePt t="57014" x="7429500" y="5180013"/>
          <p14:tracePt t="57031" x="7429500" y="5205413"/>
          <p14:tracePt t="57048" x="7439025" y="5259388"/>
          <p14:tracePt t="57065" x="7446963" y="5322888"/>
          <p14:tracePt t="57081" x="7456488" y="5357813"/>
          <p14:tracePt t="57098" x="7456488" y="5394325"/>
          <p14:tracePt t="57114" x="7456488" y="5419725"/>
          <p14:tracePt t="57131" x="7456488" y="5429250"/>
          <p14:tracePt t="57176" x="7456488" y="5438775"/>
          <p14:tracePt t="57185" x="7456488" y="5446713"/>
          <p14:tracePt t="57489" x="7466013" y="5446713"/>
          <p14:tracePt t="57561" x="7466013" y="5438775"/>
          <p14:tracePt t="57793" x="7466013" y="5429250"/>
          <p14:tracePt t="57808" x="7466013" y="5411788"/>
          <p14:tracePt t="57824" x="7466013" y="5402263"/>
          <p14:tracePt t="57841" x="7466013" y="5384800"/>
          <p14:tracePt t="57849" x="7483475" y="5367338"/>
          <p14:tracePt t="57856" x="7491413" y="5330825"/>
          <p14:tracePt t="57868" x="7518400" y="5276850"/>
          <p14:tracePt t="57882" x="7537450" y="5241925"/>
          <p14:tracePt t="57898" x="7554913" y="5205413"/>
          <p14:tracePt t="57915" x="7572375" y="5160963"/>
          <p14:tracePt t="57932" x="7608888" y="5081588"/>
          <p14:tracePt t="57949" x="7643813" y="5010150"/>
          <p14:tracePt t="57965" x="7680325" y="4938713"/>
          <p14:tracePt t="57982" x="7705725" y="4884738"/>
          <p14:tracePt t="57998" x="7742238" y="4795838"/>
          <p14:tracePt t="58015" x="7777163" y="4732338"/>
          <p14:tracePt t="58032" x="7813675" y="4633913"/>
          <p14:tracePt t="58049" x="7840663" y="4562475"/>
          <p14:tracePt t="58065" x="7875588" y="4491038"/>
          <p14:tracePt t="58082" x="7902575" y="4429125"/>
          <p14:tracePt t="58099" x="7912100" y="4375150"/>
          <p14:tracePt t="58116" x="7939088" y="4330700"/>
          <p14:tracePt t="58132" x="7947025" y="4303713"/>
          <p14:tracePt t="58149" x="7947025" y="4286250"/>
          <p14:tracePt t="58165" x="7947025" y="4268788"/>
          <p14:tracePt t="58201" x="7947025" y="4259263"/>
          <p14:tracePt t="58215" x="7947025" y="4251325"/>
          <p14:tracePt t="58216" x="7947025" y="4241800"/>
          <p14:tracePt t="58232" x="7947025" y="4205288"/>
          <p14:tracePt t="58249" x="7966075" y="4170363"/>
          <p14:tracePt t="58265" x="7966075" y="4133850"/>
          <p14:tracePt t="58282" x="7983538" y="4098925"/>
          <p14:tracePt t="58299" x="7991475" y="4054475"/>
          <p14:tracePt t="58315" x="8010525" y="4037013"/>
          <p14:tracePt t="58332" x="8010525" y="4010025"/>
          <p14:tracePt t="58349" x="8010525" y="3990975"/>
          <p14:tracePt t="58366" x="8018463" y="3973513"/>
          <p14:tracePt t="58382" x="8027988" y="3965575"/>
          <p14:tracePt t="58399" x="8037513" y="3946525"/>
          <p14:tracePt t="58415" x="8037513" y="3929063"/>
          <p14:tracePt t="58432" x="8045450" y="3911600"/>
          <p14:tracePt t="58449" x="8045450" y="3902075"/>
          <p14:tracePt t="58466" x="8045450" y="3894138"/>
          <p14:tracePt t="58482" x="8062913" y="3875088"/>
          <p14:tracePt t="58499" x="8062913" y="3867150"/>
          <p14:tracePt t="58516" x="8072438" y="3848100"/>
          <p14:tracePt t="58532" x="8081963" y="3840163"/>
          <p14:tracePt t="58549" x="8081963" y="3822700"/>
          <p14:tracePt t="58566" x="8089900" y="3822700"/>
          <p14:tracePt t="59143" x="8089900" y="3813175"/>
          <p14:tracePt t="59199" x="8099425" y="3813175"/>
          <p14:tracePt t="59391" x="8099425" y="3803650"/>
          <p14:tracePt t="59439" x="8099425" y="3795713"/>
          <p14:tracePt t="59471" x="8089900" y="3795713"/>
          <p14:tracePt t="59543" x="8081963" y="3795713"/>
          <p14:tracePt t="59647" x="8081963" y="3786188"/>
          <p14:tracePt t="59668" x="8081963" y="3776663"/>
          <p14:tracePt t="59687" x="8081963" y="3768725"/>
          <p14:tracePt t="59704" x="8081963" y="3759200"/>
          <p14:tracePt t="59808" x="8081963" y="3768725"/>
          <p14:tracePt t="59815" x="8072438" y="3786188"/>
          <p14:tracePt t="59831" x="8062913" y="3813175"/>
          <p14:tracePt t="59849" x="8037513" y="3875088"/>
          <p14:tracePt t="59850" x="8001000" y="3956050"/>
          <p14:tracePt t="59866" x="7947025" y="4062413"/>
          <p14:tracePt t="59883" x="7885113" y="4160838"/>
          <p14:tracePt t="59899" x="7831138" y="4268788"/>
          <p14:tracePt t="59916" x="7777163" y="4402138"/>
          <p14:tracePt t="59933" x="7732713" y="4518025"/>
          <p14:tracePt t="59949" x="7688263" y="4616450"/>
          <p14:tracePt t="59966" x="7670800" y="4670425"/>
          <p14:tracePt t="59983" x="7643813" y="4732338"/>
          <p14:tracePt t="59999" x="7616825" y="4830763"/>
          <p14:tracePt t="60016" x="7572375" y="4919663"/>
          <p14:tracePt t="60033" x="7545388" y="4991100"/>
          <p14:tracePt t="60049" x="7510463" y="5072063"/>
          <p14:tracePt t="60066" x="7483475" y="5108575"/>
          <p14:tracePt t="60083" x="7466013" y="5143500"/>
          <p14:tracePt t="60099" x="7439025" y="5187950"/>
          <p14:tracePt t="60116" x="7429500" y="5214938"/>
          <p14:tracePt t="60133" x="7419975" y="5241925"/>
          <p14:tracePt t="60150" x="7402513" y="5259388"/>
          <p14:tracePt t="60166" x="7394575" y="5259388"/>
          <p14:tracePt t="60183" x="7394575" y="5268913"/>
          <p14:tracePt t="60279" x="7385050" y="5268913"/>
          <p14:tracePt t="60295" x="7367588" y="5251450"/>
          <p14:tracePt t="60304" x="7348538" y="5241925"/>
          <p14:tracePt t="60304" x="7304088" y="5224463"/>
          <p14:tracePt t="60319" x="7232650" y="5205413"/>
          <p14:tracePt t="60333" x="7170738" y="5187950"/>
          <p14:tracePt t="60349" x="7072313" y="5170488"/>
          <p14:tracePt t="60366" x="7010400" y="5170488"/>
          <p14:tracePt t="60383" x="6902450" y="5170488"/>
          <p14:tracePt t="60400" x="6848475" y="5170488"/>
          <p14:tracePt t="60416" x="6813550" y="5170488"/>
          <p14:tracePt t="60433" x="6796088" y="5170488"/>
          <p14:tracePt t="60450" x="6777038" y="5180013"/>
          <p14:tracePt t="60466" x="6742113" y="5197475"/>
          <p14:tracePt t="60483" x="6697663" y="5214938"/>
          <p14:tracePt t="60500" x="6643688" y="5251450"/>
          <p14:tracePt t="60516" x="6608763" y="5286375"/>
          <p14:tracePt t="60533" x="6572250" y="5303838"/>
          <p14:tracePt t="60550" x="6545263" y="5348288"/>
          <p14:tracePt t="60566" x="6518275" y="5375275"/>
          <p14:tracePt t="60583" x="6491288" y="5394325"/>
          <p14:tracePt t="60600" x="6473825" y="5411788"/>
          <p14:tracePt t="60617" x="6473825" y="5429250"/>
          <p14:tracePt t="60633" x="6456363" y="5456238"/>
          <p14:tracePt t="60650" x="6456363" y="5483225"/>
          <p14:tracePt t="60666" x="6456363" y="5527675"/>
          <p14:tracePt t="60683" x="6465888" y="5562600"/>
          <p14:tracePt t="60700" x="6465888" y="5581650"/>
          <p14:tracePt t="60716" x="6491288" y="5599113"/>
          <p14:tracePt t="60733" x="6510338" y="5626100"/>
          <p14:tracePt t="60750" x="6545263" y="5643563"/>
          <p14:tracePt t="60767" x="6634163" y="5688013"/>
          <p14:tracePt t="60784" x="6759575" y="5715000"/>
          <p14:tracePt t="60800" x="6867525" y="5741988"/>
          <p14:tracePt t="60817" x="6956425" y="5768975"/>
          <p14:tracePt t="60833" x="7000875" y="5776913"/>
          <p14:tracePt t="60850" x="7018338" y="5786438"/>
          <p14:tracePt t="60867" x="7045325" y="5786438"/>
          <p14:tracePt t="60883" x="7089775" y="5786438"/>
          <p14:tracePt t="60900" x="7205663" y="5776913"/>
          <p14:tracePt t="60917" x="7348538" y="5768975"/>
          <p14:tracePt t="60933" x="7527925" y="5741988"/>
          <p14:tracePt t="60950" x="7724775" y="5724525"/>
          <p14:tracePt t="60967" x="8018463" y="5680075"/>
          <p14:tracePt t="60983" x="8134350" y="5661025"/>
          <p14:tracePt t="61000" x="8180388" y="5616575"/>
          <p14:tracePt t="61017" x="8197850" y="5581650"/>
          <p14:tracePt t="61033" x="8205788" y="5537200"/>
          <p14:tracePt t="61050" x="8205788" y="5491163"/>
          <p14:tracePt t="61067" x="8197850" y="5446713"/>
          <p14:tracePt t="61083" x="8188325" y="5402263"/>
          <p14:tracePt t="61100" x="8161338" y="5357813"/>
          <p14:tracePt t="61117" x="8126413" y="5303838"/>
          <p14:tracePt t="61134" x="8089900" y="5241925"/>
          <p14:tracePt t="61151" x="8054975" y="5180013"/>
          <p14:tracePt t="61167" x="8010525" y="5126038"/>
          <p14:tracePt t="61184" x="7991475" y="5116513"/>
          <p14:tracePt t="61200" x="7947025" y="5108575"/>
          <p14:tracePt t="61217" x="7894638" y="5108575"/>
          <p14:tracePt t="61234" x="7796213" y="5108575"/>
          <p14:tracePt t="61250" x="7670800" y="5099050"/>
          <p14:tracePt t="61267" x="7545388" y="5099050"/>
          <p14:tracePt t="61284" x="7429500" y="5089525"/>
          <p14:tracePt t="61300" x="7358063" y="5081588"/>
          <p14:tracePt t="61317" x="7304088" y="5081588"/>
          <p14:tracePt t="61334" x="7277100" y="5081588"/>
          <p14:tracePt t="61350" x="7242175" y="5081588"/>
          <p14:tracePt t="61350" x="7224713" y="5081588"/>
          <p14:tracePt t="61367" x="7180263" y="5089525"/>
          <p14:tracePt t="61384" x="7108825" y="5108575"/>
          <p14:tracePt t="61400" x="7054850" y="5126038"/>
          <p14:tracePt t="61417" x="6983413" y="5153025"/>
          <p14:tracePt t="61434" x="6919913" y="5170488"/>
          <p14:tracePt t="61450" x="6875463" y="5197475"/>
          <p14:tracePt t="61467" x="6823075" y="5224463"/>
          <p14:tracePt t="61484" x="6777038" y="5251450"/>
          <p14:tracePt t="61501" x="6751638" y="5276850"/>
          <p14:tracePt t="61517" x="6715125" y="5295900"/>
          <p14:tracePt t="61534" x="6705600" y="5313363"/>
          <p14:tracePt t="61551" x="6688138" y="5340350"/>
          <p14:tracePt t="61567" x="6680200" y="5348288"/>
          <p14:tracePt t="61584" x="6670675" y="5348288"/>
          <p14:tracePt t="61601" x="6661150" y="5367338"/>
          <p14:tracePt t="61617" x="6626225" y="5394325"/>
          <p14:tracePt t="61634" x="6572250" y="5446713"/>
          <p14:tracePt t="61651" x="6500813" y="5491163"/>
          <p14:tracePt t="61667" x="6411913" y="5527675"/>
          <p14:tracePt t="61684" x="6286500" y="5581650"/>
          <p14:tracePt t="61701" x="6134100" y="5608638"/>
          <p14:tracePt t="61718" x="5973763" y="5608638"/>
          <p14:tracePt t="61734" x="5803900" y="5616575"/>
          <p14:tracePt t="61751" x="5518150" y="5616575"/>
          <p14:tracePt t="61768" x="5303838" y="5616575"/>
          <p14:tracePt t="61784" x="5072063" y="5616575"/>
          <p14:tracePt t="61801" x="4867275" y="5581650"/>
          <p14:tracePt t="61818" x="4679950" y="5554663"/>
          <p14:tracePt t="61834" x="4527550" y="5545138"/>
          <p14:tracePt t="61851" x="4429125" y="5537200"/>
          <p14:tracePt t="61867" x="4340225" y="5527675"/>
          <p14:tracePt t="61884" x="4268788" y="5527675"/>
          <p14:tracePt t="61901" x="4232275" y="5527675"/>
          <p14:tracePt t="61918" x="4214813" y="5518150"/>
          <p14:tracePt t="61934" x="4205288" y="5518150"/>
          <p14:tracePt t="61975" x="4187825" y="5518150"/>
          <p14:tracePt t="61983" x="4179888" y="5518150"/>
          <p14:tracePt t="61985" x="4133850" y="5518150"/>
          <p14:tracePt t="62001" x="4108450" y="5518150"/>
          <p14:tracePt t="62018" x="4098925" y="5518150"/>
          <p14:tracePt t="62034" x="4089400" y="5518150"/>
          <p14:tracePt t="62131" x="4081463" y="5518150"/>
          <p14:tracePt t="62135" x="4071938" y="5518150"/>
          <p14:tracePt t="62169" x="4098925" y="5518150"/>
          <p14:tracePt t="62175" x="4143375" y="5518150"/>
          <p14:tracePt t="62184" x="4214813" y="5518150"/>
          <p14:tracePt t="62191" x="4419600" y="5537200"/>
          <p14:tracePt t="62201" x="4732338" y="5545138"/>
          <p14:tracePt t="62218" x="5037138" y="5554663"/>
          <p14:tracePt t="62235" x="5367338" y="5562600"/>
          <p14:tracePt t="62251" x="5608638" y="5562600"/>
          <p14:tracePt t="62268" x="5857875" y="5581650"/>
          <p14:tracePt t="62285" x="6116638" y="5572125"/>
          <p14:tracePt t="62301" x="6340475" y="5527675"/>
          <p14:tracePt t="62318" x="6527800" y="5491163"/>
          <p14:tracePt t="62335" x="6715125" y="5465763"/>
          <p14:tracePt t="62351" x="6858000" y="5446713"/>
          <p14:tracePt t="62368" x="6991350" y="5429250"/>
          <p14:tracePt t="62385" x="7081838" y="5394325"/>
          <p14:tracePt t="62401" x="7153275" y="5357813"/>
          <p14:tracePt t="62418" x="7180263" y="5340350"/>
          <p14:tracePt t="62435" x="7188200" y="5330825"/>
          <p14:tracePt t="62554" x="7197725" y="5330825"/>
          <p14:tracePt t="62567" x="7197725" y="5322888"/>
          <p14:tracePt t="62596" x="7180263" y="5322888"/>
          <p14:tracePt t="62599" x="7180263" y="5313363"/>
          <p14:tracePt t="62607" x="7143750" y="5313363"/>
          <p14:tracePt t="62619" x="7143750" y="5303838"/>
          <p14:tracePt t="62635" x="7134225" y="5295900"/>
          <p14:tracePt t="62652" x="7099300" y="5295900"/>
          <p14:tracePt t="62668" x="7054850" y="5295900"/>
          <p14:tracePt t="62685" x="6991350" y="5295900"/>
          <p14:tracePt t="62702" x="6938963" y="5286375"/>
          <p14:tracePt t="62718" x="6894513" y="5268913"/>
          <p14:tracePt t="62735" x="6867525" y="5251450"/>
          <p14:tracePt t="62752" x="6848475" y="5251450"/>
          <p14:tracePt t="62768" x="6813550" y="5251450"/>
          <p14:tracePt t="62785" x="6786563" y="5259388"/>
          <p14:tracePt t="62802" x="6751638" y="5268913"/>
          <p14:tracePt t="62818" x="6724650" y="5295900"/>
          <p14:tracePt t="62835" x="6688138" y="5322888"/>
          <p14:tracePt t="62852" x="6670675" y="5340350"/>
          <p14:tracePt t="62868" x="6653213" y="5375275"/>
          <p14:tracePt t="62885" x="6653213" y="5402263"/>
          <p14:tracePt t="62902" x="6653213" y="5429250"/>
          <p14:tracePt t="62918" x="6670675" y="5465763"/>
          <p14:tracePt t="62935" x="6670675" y="5491163"/>
          <p14:tracePt t="62952" x="6680200" y="5500688"/>
          <p14:tracePt t="62968" x="6697663" y="5518150"/>
          <p14:tracePt t="62985" x="6751638" y="5545138"/>
          <p14:tracePt t="63002" x="6796088" y="5562600"/>
          <p14:tracePt t="63018" x="6848475" y="5589588"/>
          <p14:tracePt t="63035" x="6946900" y="5608638"/>
          <p14:tracePt t="63052" x="7072313" y="5626100"/>
          <p14:tracePt t="63069" x="7170738" y="5634038"/>
          <p14:tracePt t="63085" x="7286625" y="5653088"/>
          <p14:tracePt t="63102" x="7394575" y="5670550"/>
          <p14:tracePt t="63119" x="7518400" y="5680075"/>
          <p14:tracePt t="63135" x="7599363" y="5680075"/>
          <p14:tracePt t="63152" x="7715250" y="5680075"/>
          <p14:tracePt t="63169" x="7875588" y="5680075"/>
          <p14:tracePt t="63186" x="8001000" y="5661025"/>
          <p14:tracePt t="63202" x="8072438" y="5643563"/>
          <p14:tracePt t="63219" x="8081963" y="5634038"/>
          <p14:tracePt t="63235" x="8089900" y="5634038"/>
          <p14:tracePt t="63295" x="8089900" y="5626100"/>
          <p14:tracePt t="63308" x="8089900" y="5616575"/>
          <p14:tracePt t="63319" x="8089900" y="5608638"/>
          <p14:tracePt t="63325" x="8089900" y="5589588"/>
          <p14:tracePt t="63335" x="8062913" y="5554663"/>
          <p14:tracePt t="63352" x="8045450" y="5510213"/>
          <p14:tracePt t="63369" x="8001000" y="5456238"/>
          <p14:tracePt t="63385" x="7966075" y="5394325"/>
          <p14:tracePt t="63402" x="7920038" y="5348288"/>
          <p14:tracePt t="63419" x="7885113" y="5303838"/>
          <p14:tracePt t="63436" x="7848600" y="5276850"/>
          <p14:tracePt t="63452" x="7796213" y="5251450"/>
          <p14:tracePt t="63469" x="7742238" y="5214938"/>
          <p14:tracePt t="63486" x="7670800" y="5187950"/>
          <p14:tracePt t="63502" x="7572375" y="5160963"/>
          <p14:tracePt t="63519" x="7419975" y="5116513"/>
          <p14:tracePt t="63536" x="7348538" y="5116513"/>
          <p14:tracePt t="63552" x="7277100" y="5116513"/>
          <p14:tracePt t="63569" x="7215188" y="5126038"/>
          <p14:tracePt t="63586" x="7143750" y="5126038"/>
          <p14:tracePt t="63602" x="7126288" y="5126038"/>
          <p14:tracePt t="63619" x="7089775" y="5153025"/>
          <p14:tracePt t="63636" x="7062788" y="5170488"/>
          <p14:tracePt t="63653" x="7027863" y="5187950"/>
          <p14:tracePt t="63669" x="6991350" y="5205413"/>
          <p14:tracePt t="63686" x="6919913" y="5241925"/>
          <p14:tracePt t="63703" x="6813550" y="5268913"/>
          <p14:tracePt t="63719" x="6759575" y="5276850"/>
          <p14:tracePt t="63736" x="6742113" y="5286375"/>
          <p14:tracePt t="63753" x="6697663" y="5286375"/>
          <p14:tracePt t="63769" x="6670675" y="5313363"/>
          <p14:tracePt t="63786" x="6626225" y="5322888"/>
          <p14:tracePt t="63803" x="6589713" y="5340350"/>
          <p14:tracePt t="63819" x="6545263" y="5367338"/>
          <p14:tracePt t="63836" x="6483350" y="5402263"/>
          <p14:tracePt t="63853" x="6411913" y="5438775"/>
          <p14:tracePt t="63869" x="6303963" y="5483225"/>
          <p14:tracePt t="63886" x="6224588" y="5500688"/>
          <p14:tracePt t="63903" x="6116638" y="5545138"/>
          <p14:tracePt t="63919" x="6037263" y="5562600"/>
          <p14:tracePt t="63936" x="5946775" y="5572125"/>
          <p14:tracePt t="63953" x="5830888" y="5572125"/>
          <p14:tracePt t="63969" x="5715000" y="5572125"/>
          <p14:tracePt t="63986" x="5572125" y="5581650"/>
          <p14:tracePt t="64003" x="5456238" y="5581650"/>
          <p14:tracePt t="64019" x="5330825" y="5589588"/>
          <p14:tracePt t="64036" x="5224463" y="5599113"/>
          <p14:tracePt t="64053" x="5126038" y="5599113"/>
          <p14:tracePt t="64070" x="5054600" y="5599113"/>
          <p14:tracePt t="64086" x="4973638" y="5599113"/>
          <p14:tracePt t="64103" x="4857750" y="5599113"/>
          <p14:tracePt t="64119" x="4803775" y="5599113"/>
          <p14:tracePt t="64136" x="4759325" y="5599113"/>
          <p14:tracePt t="64153" x="4724400" y="5581650"/>
          <p14:tracePt t="64169" x="4679950" y="5572125"/>
          <p14:tracePt t="64186" x="4633913" y="5554663"/>
          <p14:tracePt t="64203" x="4562475" y="5545138"/>
          <p14:tracePt t="64220" x="4446588" y="5537200"/>
          <p14:tracePt t="64236" x="4340225" y="5518150"/>
          <p14:tracePt t="64253" x="4179888" y="5500688"/>
          <p14:tracePt t="64270" x="4027488" y="5456238"/>
          <p14:tracePt t="64286" x="3911600" y="5438775"/>
          <p14:tracePt t="64286" x="3857625" y="5419725"/>
          <p14:tracePt t="64303" x="3786188" y="5394325"/>
          <p14:tracePt t="64320" x="3751263" y="5375275"/>
          <p14:tracePt t="64336" x="3705225" y="5340350"/>
          <p14:tracePt t="64353" x="3633788" y="5322888"/>
          <p14:tracePt t="64370" x="3554413" y="5286375"/>
          <p14:tracePt t="64386" x="3500438" y="5268913"/>
          <p14:tracePt t="64403" x="3446463" y="5241925"/>
          <p14:tracePt t="64420" x="3384550" y="5224463"/>
          <p14:tracePt t="64436" x="3348038" y="5214938"/>
          <p14:tracePt t="64453" x="3340100" y="5205413"/>
          <p14:tracePt t="64470" x="3330575" y="5205413"/>
          <p14:tracePt t="64486" x="3303588" y="5205413"/>
          <p14:tracePt t="64503" x="3303588" y="5197475"/>
          <p14:tracePt t="64520" x="3384550" y="5126038"/>
          <p14:tracePt t="64536" x="3465513" y="5089525"/>
          <p14:tracePt t="64896" x="3429000" y="5081588"/>
          <p14:tracePt t="64904" x="3394075" y="5072063"/>
          <p14:tracePt t="64921" x="3322638" y="5045075"/>
          <p14:tracePt t="64922" x="3232150" y="4965700"/>
          <p14:tracePt t="64938" x="3143250" y="4938713"/>
          <p14:tracePt t="64955" x="3044825" y="4919663"/>
          <p14:tracePt t="64971" x="2911475" y="4919663"/>
          <p14:tracePt t="64988" x="2751138" y="4919663"/>
          <p14:tracePt t="65005" x="2670175" y="4919663"/>
          <p14:tracePt t="65021" x="2643188" y="4919663"/>
          <p14:tracePt t="65038" x="2616200" y="4919663"/>
          <p14:tracePt t="65055" x="2598738" y="4929188"/>
          <p14:tracePt t="65071" x="2581275" y="4946650"/>
          <p14:tracePt t="65088" x="2562225" y="4946650"/>
          <p14:tracePt t="65105" x="2544763" y="4965700"/>
          <p14:tracePt t="65121" x="2527300" y="4973638"/>
          <p14:tracePt t="65138" x="2500313" y="5000625"/>
          <p14:tracePt t="65155" x="2455863" y="5027613"/>
          <p14:tracePt t="65171" x="2411413" y="5054600"/>
          <p14:tracePt t="65188" x="2366963" y="5072063"/>
          <p14:tracePt t="65205" x="2322513" y="5072063"/>
          <p14:tracePt t="65222" x="2268538" y="5072063"/>
          <p14:tracePt t="65238" x="2224088" y="5072063"/>
          <p14:tracePt t="65256" x="2179638" y="5072063"/>
          <p14:tracePt t="65273" x="2133600" y="5072063"/>
          <p14:tracePt t="65289" x="2108200" y="5072063"/>
          <p14:tracePt t="65306" x="2071688" y="5072063"/>
          <p14:tracePt t="65322" x="2044700" y="5072063"/>
          <p14:tracePt t="65339" x="2000250" y="5062538"/>
          <p14:tracePt t="65356" x="1955800" y="5054600"/>
          <p14:tracePt t="65373" x="1866900" y="5045075"/>
          <p14:tracePt t="65389" x="1768475" y="5037138"/>
          <p14:tracePt t="65406" x="1687513" y="5037138"/>
          <p14:tracePt t="65423" x="1660525" y="5037138"/>
          <p14:tracePt t="65439" x="1652588" y="5027613"/>
          <p14:tracePt t="65489" x="1643063" y="5027613"/>
          <p14:tracePt t="65497" x="1608138" y="5045075"/>
          <p14:tracePt t="65506" x="1581150" y="5045075"/>
          <p14:tracePt t="65512" x="1500188" y="5081588"/>
          <p14:tracePt t="65523" x="1446213" y="5099050"/>
          <p14:tracePt t="65539" x="1401763" y="5099050"/>
          <p14:tracePt t="65577" x="1393825" y="5108575"/>
          <p14:tracePt t="65593" x="1393825" y="5116513"/>
          <p14:tracePt t="65594" x="1384300" y="5126038"/>
          <p14:tracePt t="65609" x="1384300" y="5153025"/>
          <p14:tracePt t="65623" x="1366838" y="5180013"/>
          <p14:tracePt t="65639" x="1339850" y="5224463"/>
          <p14:tracePt t="65656" x="1330325" y="5259388"/>
          <p14:tracePt t="65673" x="1322388" y="5313363"/>
          <p14:tracePt t="65690" x="1322388" y="5357813"/>
          <p14:tracePt t="65706" x="1322388" y="5402263"/>
          <p14:tracePt t="65723" x="1339850" y="5438775"/>
          <p14:tracePt t="65740" x="1357313" y="5500688"/>
          <p14:tracePt t="65756" x="1374775" y="5545138"/>
          <p14:tracePt t="65773" x="1393825" y="5608638"/>
          <p14:tracePt t="65790" x="1419225" y="5653088"/>
          <p14:tracePt t="65806" x="1446213" y="5705475"/>
          <p14:tracePt t="65823" x="1482725" y="5741988"/>
          <p14:tracePt t="65840" x="1517650" y="5786438"/>
          <p14:tracePt t="65856" x="1589088" y="5840413"/>
          <p14:tracePt t="65873" x="1625600" y="5857875"/>
          <p14:tracePt t="65890" x="1679575" y="5875338"/>
          <p14:tracePt t="65906" x="1731963" y="5875338"/>
          <p14:tracePt t="65923" x="1785938" y="5884863"/>
          <p14:tracePt t="65940" x="1839913" y="5884863"/>
          <p14:tracePt t="65956" x="1901825" y="5884863"/>
          <p14:tracePt t="65973" x="1965325" y="5884863"/>
          <p14:tracePt t="65990" x="2017713" y="5884863"/>
          <p14:tracePt t="66006" x="2071688" y="5884863"/>
          <p14:tracePt t="66023" x="2125663" y="5875338"/>
          <p14:tracePt t="66040" x="2187575" y="5848350"/>
          <p14:tracePt t="66056" x="2251075" y="5830888"/>
          <p14:tracePt t="66073" x="2286000" y="5803900"/>
          <p14:tracePt t="66090" x="2312988" y="5786438"/>
          <p14:tracePt t="66106" x="2330450" y="5751513"/>
          <p14:tracePt t="66123" x="2357438" y="5705475"/>
          <p14:tracePt t="66140" x="2384425" y="5680075"/>
          <p14:tracePt t="66157" x="2411413" y="5661025"/>
          <p14:tracePt t="66173" x="2428875" y="5634038"/>
          <p14:tracePt t="66190" x="2446338" y="5608638"/>
          <p14:tracePt t="66207" x="2455863" y="5581650"/>
          <p14:tracePt t="66223" x="2465388" y="5562600"/>
          <p14:tracePt t="66241" x="2473325" y="5500688"/>
          <p14:tracePt t="66257" x="2482850" y="5411788"/>
          <p14:tracePt t="66273" x="2482850" y="5357813"/>
          <p14:tracePt t="66290" x="2482850" y="5322888"/>
          <p14:tracePt t="66307" x="2455863" y="5276850"/>
          <p14:tracePt t="66323" x="2438400" y="5241925"/>
          <p14:tracePt t="66340" x="2419350" y="5232400"/>
          <p14:tracePt t="66357" x="2411413" y="5214938"/>
          <p14:tracePt t="66373" x="2384425" y="5187950"/>
          <p14:tracePt t="66390" x="2347913" y="5153025"/>
          <p14:tracePt t="66407" x="2276475" y="5126038"/>
          <p14:tracePt t="66423" x="2214563" y="5099050"/>
          <p14:tracePt t="66440" x="2143125" y="5062538"/>
          <p14:tracePt t="66457" x="1990725" y="5027613"/>
          <p14:tracePt t="66474" x="1919288" y="5000625"/>
          <p14:tracePt t="66490" x="1866900" y="4983163"/>
          <p14:tracePt t="66507" x="1830388" y="4965700"/>
          <p14:tracePt t="66524" x="1803400" y="4965700"/>
          <p14:tracePt t="66540" x="1768475" y="4956175"/>
          <p14:tracePt t="66557" x="1714500" y="4956175"/>
          <p14:tracePt t="66574" x="1643063" y="4956175"/>
          <p14:tracePt t="66590" x="1571625" y="4956175"/>
          <p14:tracePt t="66607" x="1490663" y="4956175"/>
          <p14:tracePt t="66624" x="1419225" y="4973638"/>
          <p14:tracePt t="66640" x="1357313" y="5000625"/>
          <p14:tracePt t="66657" x="1339850" y="5027613"/>
          <p14:tracePt t="66674" x="1303338" y="5062538"/>
          <p14:tracePt t="66690" x="1276350" y="5089525"/>
          <p14:tracePt t="66707" x="1258888" y="5116513"/>
          <p14:tracePt t="66724" x="1231900" y="5160963"/>
          <p14:tracePt t="66740" x="1231900" y="5187950"/>
          <p14:tracePt t="66757" x="1223963" y="5205413"/>
          <p14:tracePt t="66774" x="1223963" y="5232400"/>
          <p14:tracePt t="66791" x="1231900" y="5259388"/>
          <p14:tracePt t="66807" x="1258888" y="5295900"/>
          <p14:tracePt t="66824" x="1276350" y="5340350"/>
          <p14:tracePt t="66840" x="1322388" y="5411788"/>
          <p14:tracePt t="66857" x="1347788" y="5446713"/>
          <p14:tracePt t="66874" x="1374775" y="5473700"/>
          <p14:tracePt t="66891" x="1419225" y="5500688"/>
          <p14:tracePt t="66907" x="1482725" y="5537200"/>
          <p14:tracePt t="66924" x="1509713" y="5554663"/>
          <p14:tracePt t="66941" x="1562100" y="5581650"/>
          <p14:tracePt t="66957" x="1616075" y="5599113"/>
          <p14:tracePt t="66974" x="1670050" y="5616575"/>
          <p14:tracePt t="66991" x="1697038" y="5616575"/>
          <p14:tracePt t="67007" x="1768475" y="5616575"/>
          <p14:tracePt t="67024" x="1812925" y="5581650"/>
          <p14:tracePt t="67041" x="1857375" y="5572125"/>
          <p14:tracePt t="67057" x="1911350" y="5562600"/>
          <p14:tracePt t="67074" x="1919288" y="5562600"/>
          <p14:tracePt t="67091" x="1928813" y="5562600"/>
          <p14:tracePt t="67107" x="1938338" y="5562600"/>
          <p14:tracePt t="67124" x="1938338" y="5554663"/>
          <p14:tracePt t="67141" x="1946275" y="5554663"/>
          <p14:tracePt t="67157" x="1965325" y="5545138"/>
          <p14:tracePt t="67174" x="1973263" y="5537200"/>
          <p14:tracePt t="67191" x="1982788" y="5527675"/>
          <p14:tracePt t="67208" x="2000250" y="5518150"/>
          <p14:tracePt t="67224" x="2036763" y="5510213"/>
          <p14:tracePt t="67241" x="2044700" y="5510213"/>
          <p14:tracePt t="67297" x="2054225" y="5510213"/>
          <p14:tracePt t="67309" x="2062163" y="5510213"/>
          <p14:tracePt t="67329" x="2081213" y="5510213"/>
          <p14:tracePt t="67337" x="2081213" y="5500688"/>
          <p14:tracePt t="67357" x="2116138" y="5500688"/>
          <p14:tracePt t="67358" x="2133600" y="5500688"/>
          <p14:tracePt t="67374" x="2160588" y="5500688"/>
          <p14:tracePt t="67391" x="2170113" y="5491163"/>
          <p14:tracePt t="67408" x="2179638" y="5491163"/>
          <p14:tracePt t="67424" x="2187575" y="5491163"/>
          <p14:tracePt t="67441" x="2205038" y="5483225"/>
          <p14:tracePt t="67458" x="2224088" y="5483225"/>
          <p14:tracePt t="67474" x="2241550" y="5473700"/>
          <p14:tracePt t="67491" x="2259013" y="5473700"/>
          <p14:tracePt t="67508" x="2268538" y="5473700"/>
          <p14:tracePt t="67524" x="2276475" y="5473700"/>
          <p14:tracePt t="67541" x="2295525" y="5473700"/>
          <p14:tracePt t="67558" x="2303463" y="5473700"/>
          <p14:tracePt t="67574" x="2339975" y="5473700"/>
          <p14:tracePt t="67591" x="2366963" y="5465763"/>
          <p14:tracePt t="67608" x="2384425" y="5446713"/>
          <p14:tracePt t="67624" x="2393950" y="5446713"/>
          <p14:tracePt t="67641" x="2401888" y="5438775"/>
          <p14:tracePt t="67905" x="2411413" y="5438775"/>
          <p14:tracePt t="68713" x="2411413" y="5446713"/>
          <p14:tracePt t="68849" x="2419350" y="5456238"/>
          <p14:tracePt t="68929" x="2428875" y="5456238"/>
          <p14:tracePt t="68945" x="2428875" y="5465763"/>
          <p14:tracePt t="68961" x="2438400" y="5465763"/>
          <p14:tracePt t="69006" x="2446338" y="5465763"/>
          <p14:tracePt t="69017" x="2455863" y="5465763"/>
          <p14:tracePt t="69025" x="2465388" y="5483225"/>
          <p14:tracePt t="69042" x="2473325" y="5483225"/>
          <p14:tracePt t="69043" x="2490788" y="5483225"/>
          <p14:tracePt t="69059" x="2509838" y="5491163"/>
          <p14:tracePt t="69076" x="2554288" y="5500688"/>
          <p14:tracePt t="69092" x="2643188" y="5510213"/>
          <p14:tracePt t="69109" x="2714625" y="5527675"/>
          <p14:tracePt t="69126" x="2786063" y="5537200"/>
          <p14:tracePt t="69143" x="2803525" y="5537200"/>
          <p14:tracePt t="69159" x="2813050" y="5545138"/>
          <p14:tracePt t="69249" x="2822575" y="5545138"/>
          <p14:tracePt t="70321" x="2830513" y="5545138"/>
          <p14:tracePt t="70337" x="2847975" y="5545138"/>
          <p14:tracePt t="70350" x="2857500" y="5562600"/>
          <p14:tracePt t="70351" x="2867025" y="5572125"/>
          <p14:tracePt t="70360" x="2911475" y="5589588"/>
          <p14:tracePt t="70377" x="2982913" y="5626100"/>
          <p14:tracePt t="70394" x="3036888" y="5643563"/>
          <p14:tracePt t="70410" x="3089275" y="5661025"/>
          <p14:tracePt t="70427" x="3197225" y="5697538"/>
          <p14:tracePt t="70444" x="3286125" y="5705475"/>
          <p14:tracePt t="70460" x="3357563" y="5724525"/>
          <p14:tracePt t="70477" x="3394075" y="5741988"/>
          <p14:tracePt t="70494" x="3419475" y="5759450"/>
          <p14:tracePt t="70510" x="3465513" y="5768975"/>
          <p14:tracePt t="70527" x="3509963" y="5786438"/>
          <p14:tracePt t="70544" x="3562350" y="5795963"/>
          <p14:tracePt t="70544" x="3608388" y="5795963"/>
          <p14:tracePt t="70561" x="3670300" y="5822950"/>
          <p14:tracePt t="70577" x="3724275" y="5840413"/>
          <p14:tracePt t="70594" x="3795713" y="5867400"/>
          <p14:tracePt t="70610" x="3884613" y="5911850"/>
          <p14:tracePt t="70627" x="3973513" y="5919788"/>
          <p14:tracePt t="70644" x="4089400" y="5938838"/>
          <p14:tracePt t="70661" x="4224338" y="5946775"/>
          <p14:tracePt t="70677" x="4357688" y="5946775"/>
          <p14:tracePt t="70694" x="4500563" y="5956300"/>
          <p14:tracePt t="70711" x="4687888" y="5956300"/>
          <p14:tracePt t="70727" x="4884738" y="5956300"/>
          <p14:tracePt t="70727" x="4991100" y="5956300"/>
          <p14:tracePt t="70745" x="5072063" y="5956300"/>
          <p14:tracePt t="70761" x="5241925" y="5956300"/>
          <p14:tracePt t="70777" x="5330825" y="5956300"/>
          <p14:tracePt t="70794" x="5340350" y="5956300"/>
          <p14:tracePt t="70881" x="5348288" y="5956300"/>
          <p14:tracePt t="70889" x="5367338" y="5956300"/>
          <p14:tracePt t="70897" x="5375275" y="5956300"/>
          <p14:tracePt t="70905" x="5384800" y="5956300"/>
          <p14:tracePt t="70911" x="5419725" y="5956300"/>
          <p14:tracePt t="70927" x="5446713" y="5956300"/>
          <p14:tracePt t="70944" x="5465763" y="5956300"/>
          <p14:tracePt t="71001" x="5473700" y="5956300"/>
          <p14:tracePt t="71025" x="5483225" y="5946775"/>
          <p14:tracePt t="71033" x="5491163" y="5946775"/>
          <p14:tracePt t="71044" x="5500688" y="5946775"/>
          <p14:tracePt t="71047" x="5527675" y="5938838"/>
          <p14:tracePt t="71061" x="5572125" y="5919788"/>
          <p14:tracePt t="71077" x="5608638" y="5911850"/>
          <p14:tracePt t="71094" x="5626100" y="5902325"/>
          <p14:tracePt t="71111" x="5643563" y="5884863"/>
          <p14:tracePt t="71127" x="5653088" y="5884863"/>
          <p14:tracePt t="71143" x="5688013" y="5867400"/>
          <p14:tracePt t="71160" x="5724525" y="5822950"/>
          <p14:tracePt t="71177" x="5786438" y="5732463"/>
          <p14:tracePt t="71193" x="5867400" y="5634038"/>
          <p14:tracePt t="71210" x="5929313" y="5500688"/>
          <p14:tracePt t="71227" x="6027738" y="5357813"/>
          <p14:tracePt t="71243" x="6089650" y="5224463"/>
          <p14:tracePt t="71260" x="6153150" y="5089525"/>
          <p14:tracePt t="71277" x="6170613" y="4983163"/>
          <p14:tracePt t="71294" x="6180138" y="4803775"/>
          <p14:tracePt t="71310" x="6197600" y="4589463"/>
          <p14:tracePt t="71327" x="6197600" y="4251325"/>
          <p14:tracePt t="71344" x="6197600" y="4017963"/>
          <p14:tracePt t="71360" x="6197600" y="3803650"/>
          <p14:tracePt t="71377" x="6215063" y="3625850"/>
          <p14:tracePt t="71393" x="6215063" y="3490913"/>
          <p14:tracePt t="71410" x="6232525" y="3367088"/>
          <p14:tracePt t="71427" x="6232525" y="3241675"/>
          <p14:tracePt t="71444" x="6232525" y="3116263"/>
          <p14:tracePt t="71460" x="6205538" y="2990850"/>
          <p14:tracePt t="71477" x="6180138" y="2919413"/>
          <p14:tracePt t="71494" x="6153150" y="2830513"/>
          <p14:tracePt t="71510" x="6126163" y="2759075"/>
          <p14:tracePt t="71527" x="6045200" y="2625725"/>
          <p14:tracePt t="71544" x="6010275" y="2536825"/>
          <p14:tracePt t="71560" x="5991225" y="2419350"/>
          <p14:tracePt t="71577" x="5965825" y="2303463"/>
          <p14:tracePt t="71594" x="5929313" y="2179638"/>
          <p14:tracePt t="71610" x="5902325" y="2062163"/>
          <p14:tracePt t="71627" x="5867400" y="1965325"/>
          <p14:tracePt t="71644" x="5840413" y="1893888"/>
          <p14:tracePt t="71660" x="5803900" y="1839913"/>
          <p14:tracePt t="71677" x="5768975" y="1785938"/>
          <p14:tracePt t="71694" x="5724525" y="1731963"/>
          <p14:tracePt t="71710" x="5680075" y="1670050"/>
          <p14:tracePt t="71727" x="5581650" y="1554163"/>
          <p14:tracePt t="71744" x="5500688" y="1482725"/>
          <p14:tracePt t="71760" x="5429250" y="1411288"/>
          <p14:tracePt t="71777" x="5357813" y="1330325"/>
          <p14:tracePt t="71794" x="5224463" y="1276350"/>
          <p14:tracePt t="71811" x="5081588" y="1223963"/>
          <p14:tracePt t="71827" x="4929188" y="1179513"/>
          <p14:tracePt t="71844" x="4768850" y="1160463"/>
          <p14:tracePt t="71861" x="4608513" y="1143000"/>
          <p14:tracePt t="71877" x="4491038" y="1133475"/>
          <p14:tracePt t="71894" x="4394200" y="1133475"/>
          <p14:tracePt t="71911" x="4276725" y="1125538"/>
          <p14:tracePt t="71927" x="4125913" y="1143000"/>
          <p14:tracePt t="71944" x="4054475" y="1169988"/>
          <p14:tracePt t="71961" x="4000500" y="1196975"/>
          <p14:tracePt t="71977" x="3965575" y="1223963"/>
          <p14:tracePt t="71994" x="3938588" y="1241425"/>
          <p14:tracePt t="72011" x="3911600" y="1276350"/>
          <p14:tracePt t="72027" x="3894138" y="1322388"/>
          <p14:tracePt t="72044" x="3840163" y="1357313"/>
          <p14:tracePt t="72061" x="3786188" y="1419225"/>
          <p14:tracePt t="72078" x="3759200" y="1482725"/>
          <p14:tracePt t="72094" x="3741738" y="1536700"/>
          <p14:tracePt t="72111" x="3732213" y="1589088"/>
          <p14:tracePt t="72127" x="3732213" y="1652588"/>
          <p14:tracePt t="72144" x="3751263" y="1714500"/>
          <p14:tracePt t="72161" x="3822700" y="1776413"/>
          <p14:tracePt t="72178" x="3938588" y="1866900"/>
          <p14:tracePt t="72194" x="4108450" y="1955800"/>
          <p14:tracePt t="72211" x="4268788" y="2044700"/>
          <p14:tracePt t="72227" x="4446588" y="2125663"/>
          <p14:tracePt t="72244" x="4608513" y="2179638"/>
          <p14:tracePt t="72261" x="4751388" y="2205038"/>
          <p14:tracePt t="72278" x="4840288" y="2224088"/>
          <p14:tracePt t="72294" x="4929188" y="2214563"/>
          <p14:tracePt t="72311" x="5054600" y="2116138"/>
          <p14:tracePt t="72328" x="5116513" y="2017713"/>
          <p14:tracePt t="72344" x="5160963" y="1946275"/>
          <p14:tracePt t="72361" x="5180013" y="1884363"/>
          <p14:tracePt t="72378" x="5180013" y="1839913"/>
          <p14:tracePt t="72394" x="5170488" y="1803400"/>
          <p14:tracePt t="72411" x="5153025" y="1785938"/>
          <p14:tracePt t="72428" x="5143500" y="1768475"/>
          <p14:tracePt t="72496" x="5133975" y="1768475"/>
          <p14:tracePt t="72504" x="5126038" y="1768475"/>
          <p14:tracePt t="72512" x="5116513" y="1768475"/>
          <p14:tracePt t="72520" x="5108575" y="1776413"/>
          <p14:tracePt t="72528" x="5089525" y="1803400"/>
          <p14:tracePt t="72544" x="5089525" y="1830388"/>
          <p14:tracePt t="72561" x="5081588" y="1866900"/>
          <p14:tracePt t="72578" x="5081588" y="1901825"/>
          <p14:tracePt t="72594" x="5081588" y="1946275"/>
          <p14:tracePt t="72611" x="5133975" y="1990725"/>
          <p14:tracePt t="72628" x="5180013" y="2027238"/>
          <p14:tracePt t="72645" x="5241925" y="2062163"/>
          <p14:tracePt t="72661" x="5276850" y="2108200"/>
          <p14:tracePt t="72678" x="5322888" y="2143125"/>
          <p14:tracePt t="72695" x="5384800" y="2179638"/>
          <p14:tracePt t="72711" x="5500688" y="2241550"/>
          <p14:tracePt t="72728" x="5572125" y="2286000"/>
          <p14:tracePt t="72745" x="5608638" y="2303463"/>
          <p14:tracePt t="72761" x="5626100" y="2322513"/>
          <p14:tracePt t="72778" x="5626100" y="2339975"/>
          <p14:tracePt t="72795" x="5626100" y="2347913"/>
          <p14:tracePt t="72856" x="5634038" y="2347913"/>
          <p14:tracePt t="72871" x="5634038" y="2357438"/>
          <p14:tracePt t="72878" x="5643563" y="2357438"/>
          <p14:tracePt t="72895" x="5661025" y="2366963"/>
          <p14:tracePt t="72895" x="5670550" y="2374900"/>
          <p14:tracePt t="72911" x="5688013" y="2393950"/>
          <p14:tracePt t="72928" x="5697538" y="2401888"/>
          <p14:tracePt t="72945" x="5697538" y="2411413"/>
          <p14:tracePt t="72962" x="5697538" y="2419350"/>
          <p14:tracePt t="72978" x="5705475" y="2446338"/>
          <p14:tracePt t="73016" x="5715000" y="2455863"/>
          <p14:tracePt t="73019" x="5715000" y="2465388"/>
          <p14:tracePt t="73028" x="5724525" y="2473325"/>
          <p14:tracePt t="73104" x="5724525" y="2482850"/>
          <p14:tracePt t="73208" x="5715000" y="2482850"/>
          <p14:tracePt t="73215" x="5705475" y="2482850"/>
          <p14:tracePt t="73228" x="5697538" y="2482850"/>
          <p14:tracePt t="73230" x="5661025" y="2482850"/>
          <p14:tracePt t="73245" x="5626100" y="2465388"/>
          <p14:tracePt t="73262" x="5608638" y="2465388"/>
          <p14:tracePt t="73279" x="5581650" y="2455863"/>
          <p14:tracePt t="73295" x="5545138" y="2446338"/>
          <p14:tracePt t="73312" x="5518150" y="2446338"/>
          <p14:tracePt t="73328" x="5500688" y="2446338"/>
          <p14:tracePt t="73346" x="5483225" y="2446338"/>
          <p14:tracePt t="73362" x="5473700" y="2446338"/>
          <p14:tracePt t="73379" x="5465763" y="2446338"/>
          <p14:tracePt t="73395" x="5446713" y="2455863"/>
          <p14:tracePt t="73412" x="5438775" y="2465388"/>
          <p14:tracePt t="73428" x="5419725" y="2473325"/>
          <p14:tracePt t="73445" x="5402263" y="2482850"/>
          <p14:tracePt t="73462" x="5384800" y="2500313"/>
          <p14:tracePt t="73479" x="5367338" y="2509838"/>
          <p14:tracePt t="73479" x="5357813" y="2509838"/>
          <p14:tracePt t="73496" x="5357813" y="2517775"/>
          <p14:tracePt t="73512" x="5348288" y="2517775"/>
          <p14:tracePt t="73529" x="5340350" y="2536825"/>
          <p14:tracePt t="73545" x="5322888" y="2571750"/>
          <p14:tracePt t="73562" x="5286375" y="2625725"/>
          <p14:tracePt t="73579" x="5259388" y="2670175"/>
          <p14:tracePt t="73595" x="5224463" y="2705100"/>
          <p14:tracePt t="73612" x="5214938" y="2741613"/>
          <p14:tracePt t="73629" x="5187950" y="2768600"/>
          <p14:tracePt t="73645" x="5180013" y="2786063"/>
          <p14:tracePt t="73662" x="5160963" y="2813050"/>
          <p14:tracePt t="73679" x="5126038" y="2874963"/>
          <p14:tracePt t="73696" x="5116513" y="2901950"/>
          <p14:tracePt t="73712" x="5054600" y="3027363"/>
          <p14:tracePt t="73729" x="5018088" y="3116263"/>
          <p14:tracePt t="73745" x="4983163" y="3205163"/>
          <p14:tracePt t="73762" x="4946650" y="3268663"/>
          <p14:tracePt t="73779" x="4929188" y="3348038"/>
          <p14:tracePt t="73796" x="4902200" y="3419475"/>
          <p14:tracePt t="73812" x="4884738" y="3473450"/>
          <p14:tracePt t="73829" x="4867275" y="3554413"/>
          <p14:tracePt t="73846" x="4867275" y="3608388"/>
          <p14:tracePt t="73862" x="4867275" y="3660775"/>
          <p14:tracePt t="73879" x="4867275" y="3751263"/>
          <p14:tracePt t="73896" x="4867275" y="3803650"/>
          <p14:tracePt t="73912" x="4867275" y="3867150"/>
          <p14:tracePt t="73929" x="4857750" y="3929063"/>
          <p14:tracePt t="73946" x="4848225" y="4000500"/>
          <p14:tracePt t="73962" x="4822825" y="4071938"/>
          <p14:tracePt t="73979" x="4830763" y="4152900"/>
          <p14:tracePt t="73996" x="4822825" y="4251325"/>
          <p14:tracePt t="74013" x="4795838" y="4322763"/>
          <p14:tracePt t="74029" x="4768850" y="4402138"/>
          <p14:tracePt t="74046" x="4759325" y="4456113"/>
          <p14:tracePt t="74062" x="4741863" y="4527550"/>
          <p14:tracePt t="74079" x="4724400" y="4589463"/>
          <p14:tracePt t="74096" x="4724400" y="4643438"/>
          <p14:tracePt t="74113" x="4714875" y="4687888"/>
          <p14:tracePt t="74129" x="4705350" y="4732338"/>
          <p14:tracePt t="74146" x="4697413" y="4795838"/>
          <p14:tracePt t="74163" x="4697413" y="4822825"/>
          <p14:tracePt t="74179" x="4687888" y="4867275"/>
          <p14:tracePt t="74196" x="4670425" y="4911725"/>
          <p14:tracePt t="74213" x="4660900" y="4946650"/>
          <p14:tracePt t="74229" x="4660900" y="4991100"/>
          <p14:tracePt t="74246" x="4660900" y="5037138"/>
          <p14:tracePt t="74263" x="4660900" y="5072063"/>
          <p14:tracePt t="74279" x="4679950" y="5143500"/>
          <p14:tracePt t="74296" x="4697413" y="5187950"/>
          <p14:tracePt t="74313" x="4714875" y="5241925"/>
          <p14:tracePt t="74329" x="4741863" y="5276850"/>
          <p14:tracePt t="74346" x="4768850" y="5303838"/>
          <p14:tracePt t="74363" x="4786313" y="5348288"/>
          <p14:tracePt t="74379" x="4803775" y="5384800"/>
          <p14:tracePt t="74396" x="4830763" y="5411788"/>
          <p14:tracePt t="74413" x="4840288" y="5429250"/>
          <p14:tracePt t="74429" x="4857750" y="5446713"/>
          <p14:tracePt t="74446" x="4867275" y="5456238"/>
          <p14:tracePt t="74463" x="4894263" y="5473700"/>
          <p14:tracePt t="74480" x="4911725" y="5491163"/>
          <p14:tracePt t="74496" x="4938713" y="5518150"/>
          <p14:tracePt t="74513" x="4983163" y="5545138"/>
          <p14:tracePt t="74530" x="5018088" y="5554663"/>
          <p14:tracePt t="74546" x="5054600" y="5572125"/>
          <p14:tracePt t="74563" x="5072063" y="5581650"/>
          <p14:tracePt t="74580" x="5089525" y="5589588"/>
          <p14:tracePt t="74649" x="5099050" y="5589588"/>
          <p14:tracePt t="74655" x="5108575" y="5589588"/>
          <p14:tracePt t="74663" x="5126038" y="5589588"/>
          <p14:tracePt t="74671" x="5153025" y="5589588"/>
          <p14:tracePt t="74680" x="5187950" y="5608638"/>
          <p14:tracePt t="74696" x="5224463" y="5608638"/>
          <p14:tracePt t="74713" x="5241925" y="5616575"/>
          <p14:tracePt t="74730" x="5251450" y="5616575"/>
          <p14:tracePt t="74746" x="5259388" y="5616575"/>
          <p14:tracePt t="74763" x="5286375" y="5616575"/>
          <p14:tracePt t="74780" x="5303838" y="5616575"/>
          <p14:tracePt t="74797" x="5330825" y="5616575"/>
          <p14:tracePt t="74813" x="5357813" y="5616575"/>
          <p14:tracePt t="74830" x="5384800" y="5608638"/>
          <p14:tracePt t="74847" x="5411788" y="5599113"/>
          <p14:tracePt t="74863" x="5429250" y="5599113"/>
          <p14:tracePt t="74880" x="5438775" y="5581650"/>
          <p14:tracePt t="74897" x="5446713" y="5572125"/>
          <p14:tracePt t="74913" x="5456238" y="5562600"/>
          <p14:tracePt t="74930" x="5473700" y="5545138"/>
          <p14:tracePt t="74946" x="5483225" y="5527675"/>
          <p14:tracePt t="74963" x="5518150" y="5510213"/>
          <p14:tracePt t="74980" x="5527675" y="5500688"/>
          <p14:tracePt t="74997" x="5537200" y="5500688"/>
          <p14:tracePt t="75013" x="5537200" y="5491163"/>
          <p14:tracePt t="75030" x="5545138" y="5483225"/>
          <p14:tracePt t="75047" x="5562600" y="5465763"/>
          <p14:tracePt t="75063" x="5599113" y="5438775"/>
          <p14:tracePt t="75080" x="5626100" y="5411788"/>
          <p14:tracePt t="75097" x="5670550" y="5375275"/>
          <p14:tracePt t="75113" x="5705475" y="5357813"/>
          <p14:tracePt t="75130" x="5741988" y="5330825"/>
          <p14:tracePt t="75147" x="5759450" y="5313363"/>
          <p14:tracePt t="75163" x="5776913" y="5295900"/>
          <p14:tracePt t="75180" x="5803900" y="5276850"/>
          <p14:tracePt t="75197" x="5830888" y="5241925"/>
          <p14:tracePt t="75214" x="5875338" y="5180013"/>
          <p14:tracePt t="75230" x="5911850" y="5116513"/>
          <p14:tracePt t="75247" x="5956300" y="5010150"/>
          <p14:tracePt t="75264" x="6000750" y="4946650"/>
          <p14:tracePt t="75280" x="5991225" y="4919663"/>
          <p14:tracePt t="75297" x="6000750" y="4875213"/>
          <p14:tracePt t="75314" x="6027738" y="4830763"/>
          <p14:tracePt t="75330" x="6037263" y="4803775"/>
          <p14:tracePt t="75347" x="6045200" y="4768850"/>
          <p14:tracePt t="75364" x="6062663" y="4732338"/>
          <p14:tracePt t="75380" x="6072188" y="4697413"/>
          <p14:tracePt t="75397" x="6081713" y="4660900"/>
          <p14:tracePt t="75414" x="6099175" y="4633913"/>
          <p14:tracePt t="75430" x="6099175" y="4598988"/>
          <p14:tracePt t="75447" x="6108700" y="4545013"/>
          <p14:tracePt t="75464" x="6108700" y="4510088"/>
          <p14:tracePt t="75480" x="6116638" y="4473575"/>
          <p14:tracePt t="75497" x="6116638" y="4429125"/>
          <p14:tracePt t="75514" x="6116638" y="4402138"/>
          <p14:tracePt t="75530" x="6116638" y="4348163"/>
          <p14:tracePt t="75547" x="6116638" y="4313238"/>
          <p14:tracePt t="75564" x="6126163" y="4259263"/>
          <p14:tracePt t="75580" x="6134100" y="4205288"/>
          <p14:tracePt t="75597" x="6134100" y="4143375"/>
          <p14:tracePt t="75614" x="6134100" y="4081463"/>
          <p14:tracePt t="75631" x="6126163" y="4027488"/>
          <p14:tracePt t="75647" x="6126163" y="3938588"/>
          <p14:tracePt t="75664" x="6126163" y="3894138"/>
          <p14:tracePt t="75680" x="6126163" y="3830638"/>
          <p14:tracePt t="75697" x="6126163" y="3759200"/>
          <p14:tracePt t="75714" x="6116638" y="3687763"/>
          <p14:tracePt t="75730" x="6108700" y="3625850"/>
          <p14:tracePt t="75747" x="6089650" y="3571875"/>
          <p14:tracePt t="75764" x="6072188" y="3509963"/>
          <p14:tracePt t="75781" x="6054725" y="3455988"/>
          <p14:tracePt t="75798" x="6045200" y="3384550"/>
          <p14:tracePt t="75814" x="6018213" y="3322638"/>
          <p14:tracePt t="75831" x="5983288" y="3214688"/>
          <p14:tracePt t="75848" x="5956300" y="3125788"/>
          <p14:tracePt t="75864" x="5938838" y="3071813"/>
          <p14:tracePt t="75881" x="5929313" y="3009900"/>
          <p14:tracePt t="75897" x="5919788" y="2946400"/>
          <p14:tracePt t="75914" x="5902325" y="2874963"/>
          <p14:tracePt t="75931" x="5894388" y="2813050"/>
          <p14:tracePt t="75947" x="5857875" y="2759075"/>
          <p14:tracePt t="75964" x="5848350" y="2687638"/>
          <p14:tracePt t="75981" x="5822950" y="2633663"/>
          <p14:tracePt t="75997" x="5813425" y="2581275"/>
          <p14:tracePt t="76014" x="5803900" y="2536825"/>
          <p14:tracePt t="76031" x="5795963" y="2482850"/>
          <p14:tracePt t="76048" x="5786438" y="2465388"/>
          <p14:tracePt t="76064" x="5786438" y="2438400"/>
          <p14:tracePt t="76081" x="5776913" y="2428875"/>
          <p14:tracePt t="76097" x="5776913" y="2419350"/>
          <p14:tracePt t="76114" x="5776913" y="2411413"/>
          <p14:tracePt t="76131" x="5768975" y="2401888"/>
          <p14:tracePt t="76148" x="5759450" y="2401888"/>
          <p14:tracePt t="76164" x="5759450" y="2393950"/>
          <p14:tracePt t="76207" x="5751513" y="2384425"/>
          <p14:tracePt t="76231" x="5751513" y="2374900"/>
          <p14:tracePt t="76263" x="5741988" y="2374900"/>
          <p14:tracePt t="76287" x="5732463" y="2366963"/>
          <p14:tracePt t="76304" x="5724525" y="2366963"/>
          <p14:tracePt t="76305" x="5715000" y="2366963"/>
          <p14:tracePt t="76314" x="5697538" y="2347913"/>
          <p14:tracePt t="76331" x="5688013" y="2347913"/>
          <p14:tracePt t="76348" x="5661025" y="2339975"/>
          <p14:tracePt t="76364" x="5653088" y="2322513"/>
          <p14:tracePt t="76382" x="5626100" y="2322513"/>
          <p14:tracePt t="76398" x="5608638" y="2312988"/>
          <p14:tracePt t="76415" x="5589588" y="2312988"/>
          <p14:tracePt t="76431" x="5581650" y="2312988"/>
          <p14:tracePt t="76448" x="5554663" y="2303463"/>
          <p14:tracePt t="76464" x="5537200" y="2303463"/>
          <p14:tracePt t="76481" x="5510213" y="2303463"/>
          <p14:tracePt t="76498" x="5465763" y="2303463"/>
          <p14:tracePt t="76515" x="5419725" y="2295525"/>
          <p14:tracePt t="76531" x="5394325" y="2286000"/>
          <p14:tracePt t="76548" x="5384800" y="2286000"/>
          <p14:tracePt t="76663" x="5375275" y="2286000"/>
          <p14:tracePt t="76671" x="5367338" y="2286000"/>
          <p14:tracePt t="76703" x="5357813" y="2295525"/>
          <p14:tracePt t="76839" x="5348288" y="2295525"/>
          <p14:tracePt t="76855" x="5340350" y="2312988"/>
          <p14:tracePt t="76871" x="5340350" y="2322513"/>
          <p14:tracePt t="76879" x="5330825" y="2322513"/>
          <p14:tracePt t="76887" x="5330825" y="2330450"/>
          <p14:tracePt t="76898" x="5322888" y="2330450"/>
          <p14:tracePt t="76899" x="5322888" y="2339975"/>
          <p14:tracePt t="76915" x="5313363" y="2347913"/>
          <p14:tracePt t="76931" x="5303838" y="2357438"/>
          <p14:tracePt t="76948" x="5303838" y="2374900"/>
          <p14:tracePt t="76965" x="5303838" y="2401888"/>
          <p14:tracePt t="76982" x="5295900" y="2438400"/>
          <p14:tracePt t="76998" x="5268913" y="2482850"/>
          <p14:tracePt t="77015" x="5268913" y="2517775"/>
          <p14:tracePt t="77032" x="5268913" y="2536825"/>
          <p14:tracePt t="77048" x="5268913" y="2581275"/>
          <p14:tracePt t="77065" x="5268913" y="2633663"/>
          <p14:tracePt t="77082" x="5268913" y="2687638"/>
          <p14:tracePt t="77098" x="5268913" y="2759075"/>
          <p14:tracePt t="77115" x="5276850" y="2857500"/>
          <p14:tracePt t="77132" x="5276850" y="2919413"/>
          <p14:tracePt t="77148" x="5268913" y="2973388"/>
          <p14:tracePt t="77165" x="5259388" y="3054350"/>
          <p14:tracePt t="77182" x="5259388" y="3116263"/>
          <p14:tracePt t="77198" x="5241925" y="3214688"/>
          <p14:tracePt t="77215" x="5241925" y="3268663"/>
          <p14:tracePt t="77232" x="5241925" y="3303588"/>
          <p14:tracePt t="77249" x="5232400" y="3330575"/>
          <p14:tracePt t="77265" x="5232400" y="3367088"/>
          <p14:tracePt t="77282" x="5232400" y="3402013"/>
          <p14:tracePt t="77299" x="5214938" y="3446463"/>
          <p14:tracePt t="77315" x="5205413" y="3482975"/>
          <p14:tracePt t="77332" x="5205413" y="3500438"/>
          <p14:tracePt t="77349" x="5205413" y="3527425"/>
          <p14:tracePt t="77365" x="5197475" y="3554413"/>
          <p14:tracePt t="77382" x="5187950" y="3589338"/>
          <p14:tracePt t="77382" x="5187950" y="3598863"/>
          <p14:tracePt t="77399" x="5187950" y="3625850"/>
          <p14:tracePt t="77415" x="5180013" y="3652838"/>
          <p14:tracePt t="77432" x="5170488" y="3679825"/>
          <p14:tracePt t="77449" x="5160963" y="3697288"/>
          <p14:tracePt t="77465" x="5153025" y="3724275"/>
          <p14:tracePt t="77482" x="5153025" y="3751263"/>
          <p14:tracePt t="77499" x="5143500" y="3786188"/>
          <p14:tracePt t="77515" x="5126038" y="3830638"/>
          <p14:tracePt t="77532" x="5108575" y="3867150"/>
          <p14:tracePt t="77549" x="5089525" y="3911600"/>
          <p14:tracePt t="77565" x="5089525" y="3956050"/>
          <p14:tracePt t="77583" x="5081588" y="3990975"/>
          <p14:tracePt t="77599" x="5062538" y="4062413"/>
          <p14:tracePt t="77616" x="5045075" y="4108450"/>
          <p14:tracePt t="77632" x="5027613" y="4160838"/>
          <p14:tracePt t="77649" x="5010150" y="4224338"/>
          <p14:tracePt t="77665" x="4983163" y="4286250"/>
          <p14:tracePt t="77682" x="4973638" y="4330700"/>
          <p14:tracePt t="77699" x="4965700" y="4375150"/>
          <p14:tracePt t="77716" x="4956175" y="4402138"/>
          <p14:tracePt t="77732" x="4946650" y="4429125"/>
          <p14:tracePt t="77749" x="4946650" y="4465638"/>
          <p14:tracePt t="77766" x="4938713" y="4491038"/>
          <p14:tracePt t="77783" x="4938713" y="4554538"/>
          <p14:tracePt t="77799" x="4929188" y="4625975"/>
          <p14:tracePt t="77816" x="4919663" y="4697413"/>
          <p14:tracePt t="77832" x="4911725" y="4751388"/>
          <p14:tracePt t="77849" x="4911725" y="4786313"/>
          <p14:tracePt t="77866" x="4902200" y="4822825"/>
          <p14:tracePt t="77882" x="4902200" y="4848225"/>
          <p14:tracePt t="77899" x="4884738" y="4894263"/>
          <p14:tracePt t="77916" x="4875213" y="4929188"/>
          <p14:tracePt t="77933" x="4867275" y="4973638"/>
          <p14:tracePt t="77949" x="4857750" y="5018088"/>
          <p14:tracePt t="77966" x="4848225" y="5062538"/>
          <p14:tracePt t="77983" x="4840288" y="5108575"/>
          <p14:tracePt t="77999" x="4840288" y="5126038"/>
          <p14:tracePt t="78016" x="4830763" y="5143500"/>
          <p14:tracePt t="78033" x="4830763" y="5170488"/>
          <p14:tracePt t="78049" x="4822825" y="5187950"/>
          <p14:tracePt t="78066" x="4822825" y="5214938"/>
          <p14:tracePt t="78083" x="4822825" y="5251450"/>
          <p14:tracePt t="78099" x="4822825" y="5276850"/>
          <p14:tracePt t="78116" x="4822825" y="5295900"/>
          <p14:tracePt t="78133" x="4822825" y="5313363"/>
          <p14:tracePt t="78149" x="4822825" y="5330825"/>
          <p14:tracePt t="78166" x="4822825" y="5340350"/>
          <p14:tracePt t="78183" x="4822825" y="5357813"/>
          <p14:tracePt t="78199" x="4822825" y="5384800"/>
          <p14:tracePt t="78216" x="4830763" y="5394325"/>
          <p14:tracePt t="78233" x="4830763" y="5402263"/>
          <p14:tracePt t="78303" x="4830763" y="5419725"/>
          <p14:tracePt t="78319" x="4840288" y="5429250"/>
          <p14:tracePt t="78327" x="4840288" y="5438775"/>
          <p14:tracePt t="78335" x="4840288" y="5456238"/>
          <p14:tracePt t="78349" x="4840288" y="5465763"/>
          <p14:tracePt t="78350" x="4840288" y="5483225"/>
          <p14:tracePt t="78366" x="4848225" y="5491163"/>
          <p14:tracePt t="78383" x="4867275" y="5500688"/>
          <p14:tracePt t="78399" x="4875213" y="5510213"/>
          <p14:tracePt t="78416" x="4875213" y="5518150"/>
          <p14:tracePt t="78433" x="4894263" y="5527675"/>
          <p14:tracePt t="78450" x="4902200" y="5537200"/>
          <p14:tracePt t="78466" x="4919663" y="5545138"/>
          <p14:tracePt t="78483" x="4956175" y="5562600"/>
          <p14:tracePt t="78500" x="4991100" y="5581650"/>
          <p14:tracePt t="78516" x="5027613" y="5589588"/>
          <p14:tracePt t="78533" x="5072063" y="5599113"/>
          <p14:tracePt t="78550" x="5108575" y="5616575"/>
          <p14:tracePt t="78566" x="5143500" y="5626100"/>
          <p14:tracePt t="78583" x="5170488" y="5634038"/>
          <p14:tracePt t="78600" x="5197475" y="5643563"/>
          <p14:tracePt t="78616" x="5214938" y="5653088"/>
          <p14:tracePt t="78633" x="5241925" y="5653088"/>
          <p14:tracePt t="78650" x="5251450" y="5661025"/>
          <p14:tracePt t="78815" x="5251450" y="5670550"/>
          <p14:tracePt t="78823" x="5259388" y="5670550"/>
          <p14:tracePt t="78831" x="5268913" y="5670550"/>
          <p14:tracePt t="78850" x="5276850" y="5670550"/>
          <p14:tracePt t="78850" x="5303838" y="5670550"/>
          <p14:tracePt t="78867" x="5322888" y="5670550"/>
          <p14:tracePt t="78883" x="5330825" y="5670550"/>
          <p14:tracePt t="78900" x="5340350" y="5670550"/>
          <p14:tracePt t="78917" x="5348288" y="5670550"/>
          <p14:tracePt t="78933" x="5367338" y="5670550"/>
          <p14:tracePt t="78950" x="5394325" y="5670550"/>
          <p14:tracePt t="78967" x="5411788" y="5670550"/>
          <p14:tracePt t="78984" x="5419725" y="5670550"/>
          <p14:tracePt t="79000" x="5429250" y="5670550"/>
          <p14:tracePt t="79087" x="5438775" y="5661025"/>
          <p14:tracePt t="79095" x="5446713" y="5661025"/>
          <p14:tracePt t="79111" x="5446713" y="5653088"/>
          <p14:tracePt t="79119" x="5456238" y="5653088"/>
          <p14:tracePt t="79133" x="5465763" y="5634038"/>
          <p14:tracePt t="79134" x="5483225" y="5626100"/>
          <p14:tracePt t="79150" x="5500688" y="5599113"/>
          <p14:tracePt t="79167" x="5554663" y="5554663"/>
          <p14:tracePt t="79184" x="5581650" y="5527675"/>
          <p14:tracePt t="79200" x="5626100" y="5500688"/>
          <p14:tracePt t="79217" x="5653088" y="5473700"/>
          <p14:tracePt t="79234" x="5680075" y="5456238"/>
          <p14:tracePt t="79250" x="5697538" y="5446713"/>
          <p14:tracePt t="79267" x="5697538" y="5438775"/>
          <p14:tracePt t="79284" x="5705475" y="5438775"/>
          <p14:tracePt t="79300" x="5705475" y="5419725"/>
          <p14:tracePt t="79317" x="5715000" y="5402263"/>
          <p14:tracePt t="79334" x="5732463" y="5384800"/>
          <p14:tracePt t="79350" x="5751513" y="5348288"/>
          <p14:tracePt t="79367" x="5768975" y="5313363"/>
          <p14:tracePt t="79384" x="5786438" y="5286375"/>
          <p14:tracePt t="79400" x="5795963" y="5259388"/>
          <p14:tracePt t="79417" x="5803900" y="5224463"/>
          <p14:tracePt t="79434" x="5813425" y="5197475"/>
          <p14:tracePt t="79451" x="5822950" y="5180013"/>
          <p14:tracePt t="79467" x="5830888" y="5153025"/>
          <p14:tracePt t="79484" x="5840413" y="5116513"/>
          <p14:tracePt t="79500" x="5840413" y="5072063"/>
          <p14:tracePt t="79517" x="5848350" y="5027613"/>
          <p14:tracePt t="79534" x="5857875" y="4983163"/>
          <p14:tracePt t="79551" x="5867400" y="4929188"/>
          <p14:tracePt t="79567" x="5867400" y="4902200"/>
          <p14:tracePt t="79584" x="5867400" y="4875213"/>
          <p14:tracePt t="79601" x="5875338" y="4848225"/>
          <p14:tracePt t="79617" x="5884863" y="4822825"/>
          <p14:tracePt t="79634" x="5894388" y="4776788"/>
          <p14:tracePt t="79651" x="5894388" y="4741863"/>
          <p14:tracePt t="79667" x="5894388" y="4714875"/>
          <p14:tracePt t="79684" x="5902325" y="4660900"/>
          <p14:tracePt t="79701" x="5911850" y="4625975"/>
          <p14:tracePt t="79717" x="5919788" y="4572000"/>
          <p14:tracePt t="79734" x="5929313" y="4518025"/>
          <p14:tracePt t="79751" x="5946775" y="4446588"/>
          <p14:tracePt t="79768" x="5956300" y="4402138"/>
          <p14:tracePt t="79784" x="5956300" y="4375150"/>
          <p14:tracePt t="79801" x="5965825" y="4340225"/>
          <p14:tracePt t="79817" x="5983288" y="4295775"/>
          <p14:tracePt t="79834" x="5991225" y="4241800"/>
          <p14:tracePt t="79851" x="6010275" y="4179888"/>
          <p14:tracePt t="79868" x="6018213" y="4089400"/>
          <p14:tracePt t="79884" x="6027738" y="3983038"/>
          <p14:tracePt t="79901" x="6027738" y="3867150"/>
          <p14:tracePt t="79917" x="6027738" y="3768725"/>
          <p14:tracePt t="79934" x="6027738" y="3652838"/>
          <p14:tracePt t="79951" x="6027738" y="3490913"/>
          <p14:tracePt t="79968" x="6018213" y="3411538"/>
          <p14:tracePt t="79984" x="6010275" y="3348038"/>
          <p14:tracePt t="80001" x="5991225" y="3276600"/>
          <p14:tracePt t="80018" x="5956300" y="3205163"/>
          <p14:tracePt t="80034" x="5938838" y="3116263"/>
          <p14:tracePt t="80051" x="5919788" y="3044825"/>
          <p14:tracePt t="80068" x="5902325" y="2965450"/>
          <p14:tracePt t="80084" x="5894388" y="2884488"/>
          <p14:tracePt t="80101" x="5875338" y="2795588"/>
          <p14:tracePt t="80118" x="5875338" y="2724150"/>
          <p14:tracePt t="80134" x="5857875" y="2571750"/>
          <p14:tracePt t="80151" x="5822950" y="2500313"/>
          <p14:tracePt t="80168" x="5813425" y="2446338"/>
          <p14:tracePt t="80184" x="5803900" y="2393950"/>
          <p14:tracePt t="80201" x="5786438" y="2330450"/>
          <p14:tracePt t="80218" x="5768975" y="2286000"/>
          <p14:tracePt t="80234" x="5751513" y="2232025"/>
          <p14:tracePt t="80251" x="5724525" y="2214563"/>
          <p14:tracePt t="80268" x="5705475" y="2187575"/>
          <p14:tracePt t="80285" x="5697538" y="2187575"/>
          <p14:tracePt t="80301" x="5688013" y="2179638"/>
          <p14:tracePt t="80318" x="5688013" y="2170113"/>
          <p14:tracePt t="80383" x="5670550" y="2170113"/>
          <p14:tracePt t="80391" x="5653088" y="2170113"/>
          <p14:tracePt t="80392" x="5634038" y="2187575"/>
          <p14:tracePt t="80401" x="5589588" y="2205038"/>
          <p14:tracePt t="80418" x="5562600" y="2224088"/>
          <p14:tracePt t="80435" x="5537200" y="2259013"/>
          <p14:tracePt t="80451" x="5510213" y="2286000"/>
          <p14:tracePt t="80468" x="5491163" y="2312988"/>
          <p14:tracePt t="80485" x="5483225" y="2330450"/>
          <p14:tracePt t="80501" x="5465763" y="2384425"/>
          <p14:tracePt t="80518" x="5419725" y="2446338"/>
          <p14:tracePt t="80535" x="5402263" y="2554288"/>
          <p14:tracePt t="80551" x="5375275" y="2643188"/>
          <p14:tracePt t="80568" x="5367338" y="2732088"/>
          <p14:tracePt t="80585" x="5357813" y="2786063"/>
          <p14:tracePt t="80602" x="5348288" y="2840038"/>
          <p14:tracePt t="80618" x="5340350" y="2894013"/>
          <p14:tracePt t="80635" x="5340350" y="2928938"/>
          <p14:tracePt t="80651" x="5340350" y="2973388"/>
          <p14:tracePt t="80668" x="5340350" y="3027363"/>
          <p14:tracePt t="80685" x="5340350" y="3089275"/>
          <p14:tracePt t="80702" x="5340350" y="3143250"/>
          <p14:tracePt t="80718" x="5330825" y="3197225"/>
          <p14:tracePt t="80735" x="5322888" y="3276600"/>
          <p14:tracePt t="80752" x="5313363" y="3322638"/>
          <p14:tracePt t="80768" x="5303838" y="3357563"/>
          <p14:tracePt t="80785" x="5303838" y="3394075"/>
          <p14:tracePt t="80802" x="5295900" y="3402013"/>
          <p14:tracePt t="80818" x="5295900" y="3419475"/>
          <p14:tracePt t="80835" x="5295900" y="3429000"/>
          <p14:tracePt t="80852" x="5295900" y="3446463"/>
          <p14:tracePt t="80868" x="5295900" y="3455988"/>
          <p14:tracePt t="80885" x="5295900" y="3473450"/>
          <p14:tracePt t="80902" x="5295900" y="3482975"/>
          <p14:tracePt t="80918" x="5286375" y="3509963"/>
          <p14:tracePt t="80935" x="5286375" y="3527425"/>
          <p14:tracePt t="80952" x="5268913" y="3554413"/>
          <p14:tracePt t="80968" x="5259388" y="3581400"/>
          <p14:tracePt t="80985" x="5259388" y="3616325"/>
          <p14:tracePt t="81002" x="5241925" y="3643313"/>
          <p14:tracePt t="81018" x="5232400" y="3679825"/>
          <p14:tracePt t="81035" x="5232400" y="3705225"/>
          <p14:tracePt t="81052" x="5224463" y="3724275"/>
          <p14:tracePt t="81069" x="5224463" y="3741738"/>
          <p14:tracePt t="81085" x="5205413" y="3776663"/>
          <p14:tracePt t="81102" x="5205413" y="3803650"/>
          <p14:tracePt t="81118" x="5180013" y="3867150"/>
          <p14:tracePt t="81135" x="5170488" y="3911600"/>
          <p14:tracePt t="81152" x="5160963" y="3946525"/>
          <p14:tracePt t="81169" x="5143500" y="3983038"/>
          <p14:tracePt t="81185" x="5143500" y="4027488"/>
          <p14:tracePt t="81202" x="5126038" y="4062413"/>
          <p14:tracePt t="81219" x="5116513" y="4108450"/>
          <p14:tracePt t="81235" x="5099050" y="4143375"/>
          <p14:tracePt t="81252" x="5089525" y="4187825"/>
          <p14:tracePt t="81269" x="5081588" y="4241800"/>
          <p14:tracePt t="81285" x="5062538" y="4286250"/>
          <p14:tracePt t="81303" x="5054600" y="4330700"/>
          <p14:tracePt t="81303" x="5045075" y="4348163"/>
          <p14:tracePt t="81319" x="5027613" y="4402138"/>
          <p14:tracePt t="81335" x="5010150" y="4438650"/>
          <p14:tracePt t="81352" x="5000625" y="4483100"/>
          <p14:tracePt t="81369" x="5000625" y="4510088"/>
          <p14:tracePt t="81386" x="5000625" y="4545013"/>
          <p14:tracePt t="81402" x="4991100" y="4572000"/>
          <p14:tracePt t="81419" x="4973638" y="4608513"/>
          <p14:tracePt t="81435" x="4973638" y="4633913"/>
          <p14:tracePt t="81453" x="4956175" y="4679950"/>
          <p14:tracePt t="81469" x="4938713" y="4732338"/>
          <p14:tracePt t="81486" x="4919663" y="4786313"/>
          <p14:tracePt t="81502" x="4911725" y="4884738"/>
          <p14:tracePt t="81519" x="4911725" y="4938713"/>
          <p14:tracePt t="81536" x="4902200" y="4983163"/>
          <p14:tracePt t="81552" x="4902200" y="5045075"/>
          <p14:tracePt t="81569" x="4902200" y="5099050"/>
          <p14:tracePt t="81586" x="4894263" y="5133975"/>
          <p14:tracePt t="81602" x="4894263" y="5170488"/>
          <p14:tracePt t="81619" x="4894263" y="5205413"/>
          <p14:tracePt t="81636" x="4894263" y="5232400"/>
          <p14:tracePt t="81652" x="4894263" y="5259388"/>
          <p14:tracePt t="81669" x="4894263" y="5276850"/>
          <p14:tracePt t="81686" x="4894263" y="5322888"/>
          <p14:tracePt t="81703" x="4919663" y="5375275"/>
          <p14:tracePt t="81719" x="4929188" y="5394325"/>
          <p14:tracePt t="81736" x="4929188" y="5402263"/>
          <p14:tracePt t="81752" x="4938713" y="5411788"/>
          <p14:tracePt t="81769" x="4938713" y="5419725"/>
          <p14:tracePt t="81823" x="4938713" y="5438775"/>
          <p14:tracePt t="81831" x="4946650" y="5438775"/>
          <p14:tracePt t="81842" x="4946650" y="5446713"/>
          <p14:tracePt t="81843" x="4946650" y="5456238"/>
          <p14:tracePt t="81853" x="4965700" y="5473700"/>
          <p14:tracePt t="81869" x="4983163" y="5483225"/>
          <p14:tracePt t="81886" x="5000625" y="5510213"/>
          <p14:tracePt t="81903" x="5027613" y="5527675"/>
          <p14:tracePt t="81919" x="5027613" y="5537200"/>
          <p14:tracePt t="81936" x="5037138" y="5537200"/>
          <p14:tracePt t="82017" x="5045075" y="5537200"/>
          <p14:tracePt t="82025" x="5054600" y="5545138"/>
          <p14:tracePt t="82039" x="5062538" y="5545138"/>
          <p14:tracePt t="82055" x="5072063" y="5545138"/>
          <p14:tracePt t="82079" x="5072063" y="5554663"/>
          <p14:tracePt t="82207" x="5081588" y="5562600"/>
          <p14:tracePt t="82227" x="5089525" y="5562600"/>
          <p14:tracePt t="82255" x="5099050" y="5562600"/>
          <p14:tracePt t="82263" x="5099050" y="5572125"/>
          <p14:tracePt t="82271" x="5108575" y="5572125"/>
          <p14:tracePt t="82303" x="5116513" y="5572125"/>
          <p14:tracePt t="82319" x="5133975" y="5572125"/>
          <p14:tracePt t="82331" x="5143500" y="5572125"/>
          <p14:tracePt t="82336" x="5160963" y="5572125"/>
          <p14:tracePt t="82353" x="5170488" y="5572125"/>
          <p14:tracePt t="82727" x="5180013" y="5572125"/>
          <p14:tracePt t="83016" x="5187950" y="5572125"/>
          <p14:tracePt t="83032" x="5197475" y="5572125"/>
          <p14:tracePt t="83043" x="5205413" y="5572125"/>
          <p14:tracePt t="83048" x="5224463" y="5572125"/>
          <p14:tracePt t="83136" x="5232400" y="5572125"/>
          <p14:tracePt t="83160" x="5241925" y="5572125"/>
          <p14:tracePt t="83216" x="5251450" y="5572125"/>
          <p14:tracePt t="83251" x="5259388" y="5572125"/>
          <p14:tracePt t="83296" x="5268913" y="5572125"/>
          <p14:tracePt t="83560" x="5276850" y="5572125"/>
          <p14:tracePt t="83576" x="5286375" y="5572125"/>
          <p14:tracePt t="83604" x="5295900" y="5572125"/>
          <p14:tracePt t="83616" x="5313363" y="5572125"/>
          <p14:tracePt t="83624" x="5322888" y="5572125"/>
          <p14:tracePt t="83638" x="5330825" y="5572125"/>
          <p14:tracePt t="83639" x="5384800" y="5545138"/>
          <p14:tracePt t="83655" x="5419725" y="5537200"/>
          <p14:tracePt t="83672" x="5438775" y="5537200"/>
          <p14:tracePt t="83688" x="5446713" y="5537200"/>
          <p14:tracePt t="83792" x="5456238" y="5537200"/>
          <p14:tracePt t="84352" x="5465763" y="5537200"/>
          <p14:tracePt t="84360" x="5473700" y="5527675"/>
          <p14:tracePt t="84368" x="5491163" y="5518150"/>
          <p14:tracePt t="84375" x="5527675" y="5491163"/>
          <p14:tracePt t="84389" x="5581650" y="5456238"/>
          <p14:tracePt t="84406" x="5661025" y="5411788"/>
          <p14:tracePt t="84423" x="5741988" y="5330825"/>
          <p14:tracePt t="84439" x="5857875" y="5251450"/>
          <p14:tracePt t="84457" x="5911850" y="5214938"/>
          <p14:tracePt t="84473" x="5965825" y="5180013"/>
          <p14:tracePt t="84490" x="6000750" y="5133975"/>
          <p14:tracePt t="84506" x="6037263" y="5099050"/>
          <p14:tracePt t="84523" x="6081713" y="5045075"/>
          <p14:tracePt t="84539" x="6116638" y="4983163"/>
          <p14:tracePt t="84556" x="6170613" y="4902200"/>
          <p14:tracePt t="84573" x="6215063" y="4822825"/>
          <p14:tracePt t="84589" x="6259513" y="4759325"/>
          <p14:tracePt t="84606" x="6303963" y="4697413"/>
          <p14:tracePt t="84623" x="6330950" y="4633913"/>
          <p14:tracePt t="84639" x="6394450" y="4545013"/>
          <p14:tracePt t="84656" x="6438900" y="4491038"/>
          <p14:tracePt t="84673" x="6483350" y="4411663"/>
          <p14:tracePt t="84689" x="6510338" y="4322763"/>
          <p14:tracePt t="84706" x="6518275" y="4241800"/>
          <p14:tracePt t="84723" x="6527800" y="4179888"/>
          <p14:tracePt t="84739" x="6537325" y="4108450"/>
          <p14:tracePt t="84756" x="6537325" y="4054475"/>
          <p14:tracePt t="84773" x="6537325" y="3983038"/>
          <p14:tracePt t="84789" x="6537325" y="3902075"/>
          <p14:tracePt t="84806" x="6537325" y="3795713"/>
          <p14:tracePt t="84823" x="6537325" y="3679825"/>
          <p14:tracePt t="84840" x="6500813" y="3490913"/>
          <p14:tracePt t="84856" x="6465888" y="3348038"/>
          <p14:tracePt t="84873" x="6411913" y="3232150"/>
          <p14:tracePt t="84889" x="6357938" y="3133725"/>
          <p14:tracePt t="84906" x="6313488" y="3036888"/>
          <p14:tracePt t="84923" x="6276975" y="2973388"/>
          <p14:tracePt t="84940" x="6242050" y="2901950"/>
          <p14:tracePt t="84956" x="6205538" y="2830513"/>
          <p14:tracePt t="84973" x="6180138" y="2741613"/>
          <p14:tracePt t="84990" x="6153150" y="2660650"/>
          <p14:tracePt t="85006" x="6134100" y="2598738"/>
          <p14:tracePt t="85024" x="6108700" y="2554288"/>
          <p14:tracePt t="85040" x="6072188" y="2509838"/>
          <p14:tracePt t="85104" x="6062663" y="2509838"/>
          <p14:tracePt t="85112" x="6054725" y="2509838"/>
          <p14:tracePt t="85123" x="6045200" y="2527300"/>
          <p14:tracePt t="85124" x="6018213" y="2554288"/>
          <p14:tracePt t="85140" x="6000750" y="2598738"/>
          <p14:tracePt t="85157" x="5973763" y="2643188"/>
          <p14:tracePt t="85173" x="5956300" y="2687638"/>
          <p14:tracePt t="85190" x="5946775" y="2741613"/>
          <p14:tracePt t="85206" x="5929313" y="2803525"/>
          <p14:tracePt t="85223" x="5919788" y="2894013"/>
          <p14:tracePt t="85240" x="5919788" y="2973388"/>
          <p14:tracePt t="85257" x="5919788" y="3081338"/>
          <p14:tracePt t="85273" x="5919788" y="3214688"/>
          <p14:tracePt t="85290" x="5919788" y="3367088"/>
          <p14:tracePt t="85306" x="5919788" y="3473450"/>
          <p14:tracePt t="85323" x="5911850" y="3598863"/>
          <p14:tracePt t="85340" x="5911850" y="3687763"/>
          <p14:tracePt t="85357" x="5911850" y="3768725"/>
          <p14:tracePt t="85373" x="5911850" y="3840163"/>
          <p14:tracePt t="85390" x="5911850" y="3911600"/>
          <p14:tracePt t="85407" x="5911850" y="4000500"/>
          <p14:tracePt t="85423" x="5902325" y="4108450"/>
          <p14:tracePt t="85440" x="5902325" y="4170363"/>
          <p14:tracePt t="85457" x="5902325" y="4224338"/>
          <p14:tracePt t="85474" x="5884863" y="4286250"/>
          <p14:tracePt t="85490" x="5867400" y="4348163"/>
          <p14:tracePt t="85507" x="5867400" y="4375150"/>
          <p14:tracePt t="85523" x="5857875" y="4419600"/>
          <p14:tracePt t="85540" x="5848350" y="4446588"/>
          <p14:tracePt t="85557" x="5848350" y="4483100"/>
          <p14:tracePt t="85573" x="5840413" y="4518025"/>
          <p14:tracePt t="85590" x="5830888" y="4562475"/>
          <p14:tracePt t="85607" x="5813425" y="4643438"/>
          <p14:tracePt t="85624" x="5776913" y="4714875"/>
          <p14:tracePt t="85640" x="5768975" y="4776788"/>
          <p14:tracePt t="85657" x="5741988" y="4840288"/>
          <p14:tracePt t="85673" x="5724525" y="4902200"/>
          <p14:tracePt t="85690" x="5724525" y="4938713"/>
          <p14:tracePt t="85707" x="5724525" y="4991100"/>
          <p14:tracePt t="85724" x="5724525" y="5045075"/>
          <p14:tracePt t="85740" x="5715000" y="5099050"/>
          <p14:tracePt t="85757" x="5715000" y="5126038"/>
          <p14:tracePt t="85774" x="5697538" y="5160963"/>
          <p14:tracePt t="85790" x="5688013" y="5197475"/>
          <p14:tracePt t="85807" x="5670550" y="5251450"/>
          <p14:tracePt t="85824" x="5670550" y="5268913"/>
          <p14:tracePt t="85840" x="5670550" y="5286375"/>
          <p14:tracePt t="85857" x="5661025" y="5303838"/>
          <p14:tracePt t="85874" x="5653088" y="5330825"/>
          <p14:tracePt t="85890" x="5653088" y="5340350"/>
          <p14:tracePt t="85936" x="5653088" y="5348288"/>
          <p14:tracePt t="85944" x="5653088" y="5357813"/>
          <p14:tracePt t="85959" x="5653088" y="5367338"/>
          <p14:tracePt t="85976" x="5653088" y="5375275"/>
          <p14:tracePt t="85992" x="5643563" y="5384800"/>
          <p14:tracePt t="86008" x="5643563" y="5394325"/>
          <p14:tracePt t="86009" x="5643563" y="5411788"/>
          <p14:tracePt t="86024" x="5634038" y="5419725"/>
          <p14:tracePt t="86041" x="5634038" y="5438775"/>
          <p14:tracePt t="86057" x="5634038" y="5446713"/>
          <p14:tracePt t="86074" x="5626100" y="5456238"/>
          <p14:tracePt t="86090" x="5626100" y="5465763"/>
          <p14:tracePt t="86128" x="5626100" y="5473700"/>
          <p14:tracePt t="86152" x="5626100" y="5483225"/>
          <p14:tracePt t="86200" x="5616575" y="5491163"/>
          <p14:tracePt t="86424" x="5608638" y="5491163"/>
          <p14:tracePt t="86432" x="5599113" y="5491163"/>
          <p14:tracePt t="86440" x="5589588" y="5491163"/>
          <p14:tracePt t="86448" x="5572125" y="5483225"/>
          <p14:tracePt t="86458" x="5537200" y="5483225"/>
          <p14:tracePt t="86474" x="5500688" y="5473700"/>
          <p14:tracePt t="86491" x="5456238" y="5456238"/>
          <p14:tracePt t="86508" x="5411788" y="5446713"/>
          <p14:tracePt t="86525" x="5367338" y="5429250"/>
          <p14:tracePt t="86541" x="5330825" y="5411788"/>
          <p14:tracePt t="86558" x="5286375" y="5402263"/>
          <p14:tracePt t="86574" x="5286375" y="5384800"/>
          <p14:tracePt t="86591" x="5251450" y="5348288"/>
          <p14:tracePt t="86608" x="5180013" y="5313363"/>
          <p14:tracePt t="86624" x="5081588" y="5268913"/>
          <p14:tracePt t="86641" x="4938713" y="5205413"/>
          <p14:tracePt t="86658" x="4803775" y="5126038"/>
          <p14:tracePt t="86675" x="4660900" y="5062538"/>
          <p14:tracePt t="86691" x="4608513" y="5018088"/>
          <p14:tracePt t="86708" x="4581525" y="4991100"/>
          <p14:tracePt t="86724" x="4562475" y="4973638"/>
          <p14:tracePt t="86741" x="4554538" y="4956175"/>
          <p14:tracePt t="86758" x="4545013" y="4938713"/>
          <p14:tracePt t="86775" x="4527550" y="4902200"/>
          <p14:tracePt t="86791" x="4491038" y="4848225"/>
          <p14:tracePt t="86808" x="4465638" y="4803775"/>
          <p14:tracePt t="86825" x="4411663" y="4751388"/>
          <p14:tracePt t="86841" x="4357688" y="4687888"/>
          <p14:tracePt t="86858" x="4313238" y="4643438"/>
          <p14:tracePt t="86875" x="4286250" y="4608513"/>
          <p14:tracePt t="86891" x="4259263" y="4572000"/>
          <p14:tracePt t="86908" x="4251325" y="4537075"/>
          <p14:tracePt t="86925" x="4232275" y="4473575"/>
          <p14:tracePt t="86941" x="4205288" y="4402138"/>
          <p14:tracePt t="86958" x="4197350" y="4313238"/>
          <p14:tracePt t="86975" x="4160838" y="4197350"/>
          <p14:tracePt t="86991" x="4098925" y="4017963"/>
          <p14:tracePt t="87008" x="4081463" y="3919538"/>
          <p14:tracePt t="87025" x="4054475" y="3822700"/>
          <p14:tracePt t="87041" x="4027488" y="3714750"/>
          <p14:tracePt t="87058" x="3990975" y="3608388"/>
          <p14:tracePt t="87075" x="3965575" y="3517900"/>
          <p14:tracePt t="87092" x="3946525" y="3446463"/>
          <p14:tracePt t="87108" x="3929063" y="3375025"/>
          <p14:tracePt t="87125" x="3902075" y="3303588"/>
          <p14:tracePt t="87141" x="3867150" y="3214688"/>
          <p14:tracePt t="87158" x="3830638" y="3143250"/>
          <p14:tracePt t="87175" x="3786188" y="3044825"/>
          <p14:tracePt t="87192" x="3687763" y="2894013"/>
          <p14:tracePt t="87208" x="3625850" y="2803525"/>
          <p14:tracePt t="87225" x="3544888" y="2724150"/>
          <p14:tracePt t="87242" x="3482975" y="2652713"/>
          <p14:tracePt t="87258" x="3411538" y="2581275"/>
          <p14:tracePt t="87275" x="3367088" y="2517775"/>
          <p14:tracePt t="87292" x="3295650" y="2465388"/>
          <p14:tracePt t="87308" x="3259138" y="2428875"/>
          <p14:tracePt t="87325" x="3232150" y="2401888"/>
          <p14:tracePt t="87342" x="3205163" y="2374900"/>
          <p14:tracePt t="87358" x="3179763" y="2366963"/>
          <p14:tracePt t="87375" x="3152775" y="2330450"/>
          <p14:tracePt t="87392" x="3125788" y="2312988"/>
          <p14:tracePt t="87408" x="3098800" y="2276475"/>
          <p14:tracePt t="87425" x="3081338" y="2241550"/>
          <p14:tracePt t="87442" x="3054350" y="2197100"/>
          <p14:tracePt t="87458" x="3009900" y="2152650"/>
          <p14:tracePt t="87475" x="2946400" y="2108200"/>
          <p14:tracePt t="87492" x="2901950" y="2044700"/>
          <p14:tracePt t="87508" x="2857500" y="1982788"/>
          <p14:tracePt t="87525" x="2813050" y="1946275"/>
          <p14:tracePt t="87542" x="2795588" y="1911350"/>
          <p14:tracePt t="87559" x="2759075" y="1874838"/>
          <p14:tracePt t="87575" x="2724150" y="1822450"/>
          <p14:tracePt t="87592" x="2687638" y="1803400"/>
          <p14:tracePt t="87608" x="2652713" y="1776413"/>
          <p14:tracePt t="87625" x="2625725" y="1758950"/>
          <p14:tracePt t="87642" x="2598738" y="1741488"/>
          <p14:tracePt t="87659" x="2562225" y="1714500"/>
          <p14:tracePt t="87675" x="2527300" y="1687513"/>
          <p14:tracePt t="87692" x="2482850" y="1660525"/>
          <p14:tracePt t="87709" x="2428875" y="1633538"/>
          <p14:tracePt t="87725" x="2384425" y="1608138"/>
          <p14:tracePt t="87742" x="2330450" y="1581150"/>
          <p14:tracePt t="87759" x="2276475" y="1544638"/>
          <p14:tracePt t="87775" x="2179638" y="1490663"/>
          <p14:tracePt t="87792" x="2125663" y="1465263"/>
          <p14:tracePt t="87809" x="2062163" y="1446213"/>
          <p14:tracePt t="87826" x="2036763" y="1419225"/>
          <p14:tracePt t="87842" x="2017713" y="1411288"/>
          <p14:tracePt t="87859" x="2000250" y="1393825"/>
          <p14:tracePt t="87875" x="1982788" y="1384300"/>
          <p14:tracePt t="87892" x="1955800" y="1366838"/>
          <p14:tracePt t="87909" x="1919288" y="1339850"/>
          <p14:tracePt t="87925" x="1884363" y="1312863"/>
          <p14:tracePt t="87942" x="1847850" y="1276350"/>
          <p14:tracePt t="87959" x="1776413" y="1214438"/>
          <p14:tracePt t="87976" x="1741488" y="1179513"/>
          <p14:tracePt t="87992" x="1714500" y="1143000"/>
          <p14:tracePt t="88009" x="1687513" y="1108075"/>
          <p14:tracePt t="88026" x="1679575" y="1071563"/>
          <p14:tracePt t="88043" x="1679575" y="1054100"/>
          <p14:tracePt t="88059" x="1670050" y="1027113"/>
          <p14:tracePt t="88076" x="1660525" y="990600"/>
          <p14:tracePt t="88092" x="1660525" y="965200"/>
          <p14:tracePt t="88092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BC3825CA-E90B-4D00-8CAA-69D6F9AC4BD7}"/>
              </a:ext>
            </a:extLst>
          </p:cNvPr>
          <p:cNvSpPr/>
          <p:nvPr/>
        </p:nvSpPr>
        <p:spPr>
          <a:xfrm>
            <a:off x="467544" y="908720"/>
            <a:ext cx="8136904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76F3FAE-4B04-4C8D-BCF8-175BFA1D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43467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9</a:t>
            </a:fld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170D2-08B6-4FE6-B8EA-B3F032C8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Trochę podstawowych pojęć</a:t>
            </a:r>
            <a:endParaRPr kumimoji="0" lang="pl-PL" altLang="pl-PL" sz="3200" b="1" i="0" u="none" strike="noStrike" kern="1200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A2A82-1060-42D4-910B-99A8230BD44D}"/>
              </a:ext>
            </a:extLst>
          </p:cNvPr>
          <p:cNvSpPr txBox="1"/>
          <p:nvPr/>
        </p:nvSpPr>
        <p:spPr>
          <a:xfrm>
            <a:off x="1021776" y="1340768"/>
            <a:ext cx="6358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Utrata (zanik) sygnału LOS (</a:t>
            </a:r>
            <a:r>
              <a:rPr lang="pl-PL" sz="2800" b="1" u="sng" dirty="0" err="1"/>
              <a:t>Loss</a:t>
            </a:r>
            <a:r>
              <a:rPr lang="pl-PL" sz="2800" b="1" u="sng" dirty="0"/>
              <a:t> Of </a:t>
            </a:r>
            <a:r>
              <a:rPr lang="pl-PL" sz="2800" b="1" u="sng" dirty="0" err="1"/>
              <a:t>Signal</a:t>
            </a:r>
            <a:r>
              <a:rPr lang="pl-PL" sz="2800" b="1" u="sng" dirty="0"/>
              <a:t>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41373C3-17F5-4FB5-A48E-E3A04907F712}"/>
              </a:ext>
            </a:extLst>
          </p:cNvPr>
          <p:cNvSpPr txBox="1"/>
          <p:nvPr/>
        </p:nvSpPr>
        <p:spPr>
          <a:xfrm>
            <a:off x="1021776" y="3494512"/>
            <a:ext cx="609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/>
              <a:t>Utrata pakietów PLR (</a:t>
            </a:r>
            <a:r>
              <a:rPr lang="pl-PL" sz="2800" b="1" u="sng" dirty="0" err="1"/>
              <a:t>Packet</a:t>
            </a:r>
            <a:r>
              <a:rPr lang="pl-PL" sz="2800" b="1" u="sng" dirty="0"/>
              <a:t> </a:t>
            </a:r>
            <a:r>
              <a:rPr lang="pl-PL" sz="2800" b="1" u="sng" dirty="0" err="1"/>
              <a:t>Loss</a:t>
            </a:r>
            <a:r>
              <a:rPr lang="pl-PL" sz="2800" b="1" u="sng" dirty="0"/>
              <a:t> Ratio)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846D1EC-01E1-440F-AF36-D8DA4DDE1646}"/>
              </a:ext>
            </a:extLst>
          </p:cNvPr>
          <p:cNvSpPr txBox="1"/>
          <p:nvPr/>
        </p:nvSpPr>
        <p:spPr>
          <a:xfrm>
            <a:off x="886144" y="2222175"/>
            <a:ext cx="5825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Brak lub zbyt mała moc sygnału odbieranego.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085083-D3D9-4651-845E-CB269D5E8EAB}"/>
              </a:ext>
            </a:extLst>
          </p:cNvPr>
          <p:cNvSpPr txBox="1"/>
          <p:nvPr/>
        </p:nvSpPr>
        <p:spPr>
          <a:xfrm>
            <a:off x="877760" y="4492171"/>
            <a:ext cx="6478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Stopa pakietów, które nie docierają do odbiornika </a:t>
            </a:r>
          </a:p>
          <a:p>
            <a:r>
              <a:rPr lang="pl-PL" sz="2400" dirty="0"/>
              <a:t>lub są obarczone zbyt dużą liczbą błędów.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4ABA67F-72F6-46C7-BC0C-E58DE0B4DD7E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15203942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rostokąt zaokrąglony 103"/>
          <p:cNvSpPr/>
          <p:nvPr/>
        </p:nvSpPr>
        <p:spPr>
          <a:xfrm>
            <a:off x="289024" y="4318357"/>
            <a:ext cx="4051109" cy="2029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Prostokąt 76"/>
          <p:cNvSpPr/>
          <p:nvPr/>
        </p:nvSpPr>
        <p:spPr>
          <a:xfrm>
            <a:off x="7351734" y="4077073"/>
            <a:ext cx="154074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3756271" y="1052736"/>
            <a:ext cx="1445793" cy="2679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409184" y="5939260"/>
            <a:ext cx="2133600" cy="365125"/>
          </a:xfrm>
        </p:spPr>
        <p:txBody>
          <a:bodyPr/>
          <a:lstStyle/>
          <a:p>
            <a:fld id="{56ED611C-C203-4484-A5B5-F3456418FDA5}" type="slidenum">
              <a:rPr lang="pl-PL" smtClean="0"/>
              <a:t>90</a:t>
            </a:fld>
            <a:endParaRPr lang="pl-PL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9592" y="260648"/>
            <a:ext cx="73298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W jaki sposób są tworzone sygnały STM-N?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536" y="1618630"/>
            <a:ext cx="1096963" cy="730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5698" y="1757859"/>
            <a:ext cx="572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C-m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107504" y="956512"/>
            <a:ext cx="185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sygnał zewnętrzny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57169" y="2845866"/>
            <a:ext cx="1096963" cy="730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11560" y="2996952"/>
            <a:ext cx="708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VC-m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105720" y="2845866"/>
            <a:ext cx="1096963" cy="73025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193713" y="2996952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TU-m</a:t>
            </a: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3889077" y="2845866"/>
            <a:ext cx="1096963" cy="73025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4043468" y="2996952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TU-m</a:t>
            </a: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3889077" y="1477714"/>
            <a:ext cx="1096963" cy="73025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4043468" y="1628800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TU-m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6012160" y="2845866"/>
            <a:ext cx="1096963" cy="730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6146640" y="2996952"/>
            <a:ext cx="651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VC-n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579493" y="2845866"/>
            <a:ext cx="1096963" cy="73025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7733884" y="2996952"/>
            <a:ext cx="651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AU-n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7579493" y="4498950"/>
            <a:ext cx="1096963" cy="73025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7812360" y="4686479"/>
            <a:ext cx="651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AU-n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7579493" y="5867102"/>
            <a:ext cx="1096963" cy="73025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7812360" y="6114782"/>
            <a:ext cx="651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AU-n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5220072" y="4930998"/>
            <a:ext cx="1096963" cy="730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5377736" y="5147614"/>
            <a:ext cx="833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STM-N</a:t>
            </a:r>
          </a:p>
        </p:txBody>
      </p:sp>
      <p:sp>
        <p:nvSpPr>
          <p:cNvPr id="81" name="Strzałka w prawo 80"/>
          <p:cNvSpPr/>
          <p:nvPr/>
        </p:nvSpPr>
        <p:spPr>
          <a:xfrm>
            <a:off x="1598164" y="3131088"/>
            <a:ext cx="489204" cy="157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2" name="Strzałka w prawo 81"/>
          <p:cNvSpPr/>
          <p:nvPr/>
        </p:nvSpPr>
        <p:spPr>
          <a:xfrm>
            <a:off x="3225402" y="3140968"/>
            <a:ext cx="489204" cy="157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5" name="Łącznik prostoliniowy 84"/>
          <p:cNvCxnSpPr/>
          <p:nvPr/>
        </p:nvCxnSpPr>
        <p:spPr>
          <a:xfrm>
            <a:off x="4481984" y="2347006"/>
            <a:ext cx="0" cy="4249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trzałka w prawo 85"/>
          <p:cNvSpPr/>
          <p:nvPr/>
        </p:nvSpPr>
        <p:spPr>
          <a:xfrm>
            <a:off x="7107132" y="3140968"/>
            <a:ext cx="489204" cy="157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Strzałka w prawo 86"/>
          <p:cNvSpPr/>
          <p:nvPr/>
        </p:nvSpPr>
        <p:spPr>
          <a:xfrm rot="5400000">
            <a:off x="7848959" y="3753631"/>
            <a:ext cx="489204" cy="157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8" name="Łącznik prostoliniowy 87"/>
          <p:cNvCxnSpPr/>
          <p:nvPr/>
        </p:nvCxnSpPr>
        <p:spPr>
          <a:xfrm>
            <a:off x="8100392" y="5380286"/>
            <a:ext cx="0" cy="4249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Strzałka w lewo 88"/>
          <p:cNvSpPr/>
          <p:nvPr/>
        </p:nvSpPr>
        <p:spPr>
          <a:xfrm>
            <a:off x="6329896" y="5097040"/>
            <a:ext cx="978408" cy="420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3977928" y="1124744"/>
            <a:ext cx="960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TUG 2/3</a:t>
            </a: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7688677" y="4149080"/>
            <a:ext cx="833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AUG N</a:t>
            </a:r>
          </a:p>
        </p:txBody>
      </p:sp>
      <p:sp>
        <p:nvSpPr>
          <p:cNvPr id="92" name="Strzałka w prawo 91"/>
          <p:cNvSpPr/>
          <p:nvPr/>
        </p:nvSpPr>
        <p:spPr>
          <a:xfrm rot="5400000">
            <a:off x="715821" y="2529495"/>
            <a:ext cx="489204" cy="157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Strzałka w prawo 92"/>
          <p:cNvSpPr/>
          <p:nvPr/>
        </p:nvSpPr>
        <p:spPr>
          <a:xfrm rot="5400000">
            <a:off x="839063" y="1392648"/>
            <a:ext cx="319927" cy="90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Strzałka w lewo 93"/>
          <p:cNvSpPr/>
          <p:nvPr/>
        </p:nvSpPr>
        <p:spPr>
          <a:xfrm flipH="1">
            <a:off x="5220072" y="3063066"/>
            <a:ext cx="792088" cy="278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6066160" y="1642846"/>
            <a:ext cx="1096963" cy="730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l-PL" altLang="pl-PL"/>
          </a:p>
        </p:txBody>
      </p:sp>
      <p:sp>
        <p:nvSpPr>
          <p:cNvPr id="96" name="Text Box 6"/>
          <p:cNvSpPr txBox="1">
            <a:spLocks noChangeArrowheads="1"/>
          </p:cNvSpPr>
          <p:nvPr/>
        </p:nvSpPr>
        <p:spPr bwMode="auto">
          <a:xfrm>
            <a:off x="6262322" y="1782075"/>
            <a:ext cx="514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C-n</a:t>
            </a:r>
          </a:p>
        </p:txBody>
      </p:sp>
      <p:sp>
        <p:nvSpPr>
          <p:cNvPr id="97" name="Text Box 44"/>
          <p:cNvSpPr txBox="1">
            <a:spLocks noChangeArrowheads="1"/>
          </p:cNvSpPr>
          <p:nvPr/>
        </p:nvSpPr>
        <p:spPr bwMode="auto">
          <a:xfrm>
            <a:off x="5724128" y="980728"/>
            <a:ext cx="185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sygnał zewnętrzny</a:t>
            </a:r>
          </a:p>
        </p:txBody>
      </p:sp>
      <p:sp>
        <p:nvSpPr>
          <p:cNvPr id="98" name="Strzałka w prawo 97"/>
          <p:cNvSpPr/>
          <p:nvPr/>
        </p:nvSpPr>
        <p:spPr>
          <a:xfrm rot="5400000">
            <a:off x="6332445" y="2553711"/>
            <a:ext cx="489204" cy="157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9" name="Strzałka w prawo 98"/>
          <p:cNvSpPr/>
          <p:nvPr/>
        </p:nvSpPr>
        <p:spPr>
          <a:xfrm rot="5400000">
            <a:off x="6455687" y="1416864"/>
            <a:ext cx="319927" cy="90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07504" y="3717032"/>
            <a:ext cx="1934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m= 11, 12, 2 albo 3</a:t>
            </a:r>
          </a:p>
        </p:txBody>
      </p:sp>
      <p:sp>
        <p:nvSpPr>
          <p:cNvPr id="101" name="Text Box 6"/>
          <p:cNvSpPr txBox="1">
            <a:spLocks noChangeArrowheads="1"/>
          </p:cNvSpPr>
          <p:nvPr/>
        </p:nvSpPr>
        <p:spPr bwMode="auto">
          <a:xfrm>
            <a:off x="6012160" y="3717032"/>
            <a:ext cx="1205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n= 3 albo 4</a:t>
            </a: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4788024" y="5868561"/>
            <a:ext cx="2324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N=1, 4, 16, 64 albo 256</a:t>
            </a: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323528" y="4437112"/>
            <a:ext cx="40511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C      – kontener</a:t>
            </a:r>
          </a:p>
          <a:p>
            <a:pPr algn="l"/>
            <a:r>
              <a:rPr lang="pl-PL" altLang="pl-PL" sz="1600" dirty="0"/>
              <a:t>VC    – kontener wirtualny</a:t>
            </a:r>
          </a:p>
          <a:p>
            <a:pPr algn="l"/>
            <a:r>
              <a:rPr lang="pl-PL" altLang="pl-PL" sz="1600" dirty="0"/>
              <a:t>TU    – jednostka składowa (podrzędna)</a:t>
            </a:r>
          </a:p>
          <a:p>
            <a:pPr algn="l"/>
            <a:r>
              <a:rPr lang="pl-PL" altLang="pl-PL" sz="1600" dirty="0"/>
              <a:t>TUG – grupa jednostek składowych</a:t>
            </a:r>
          </a:p>
          <a:p>
            <a:pPr algn="l"/>
            <a:r>
              <a:rPr lang="pl-PL" altLang="pl-PL" sz="1600" dirty="0"/>
              <a:t>AU    – jednostka administracyjna</a:t>
            </a:r>
          </a:p>
          <a:p>
            <a:pPr algn="l"/>
            <a:r>
              <a:rPr lang="pl-PL" altLang="pl-PL" sz="1600" dirty="0"/>
              <a:t>AUG – grupa jednostek administracyjnych</a:t>
            </a:r>
          </a:p>
          <a:p>
            <a:pPr algn="l"/>
            <a:r>
              <a:rPr lang="pl-PL" altLang="pl-PL" sz="1600" dirty="0"/>
              <a:t>STM – synchroniczny moduł transportowy</a:t>
            </a: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5436096" y="2370366"/>
            <a:ext cx="570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albo</a:t>
            </a:r>
          </a:p>
        </p:txBody>
      </p:sp>
      <p:cxnSp>
        <p:nvCxnSpPr>
          <p:cNvPr id="107" name="Łącznik prosty ze strzałką 106"/>
          <p:cNvCxnSpPr/>
          <p:nvPr/>
        </p:nvCxnSpPr>
        <p:spPr>
          <a:xfrm>
            <a:off x="6066160" y="2559495"/>
            <a:ext cx="2746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ze strzałką 107"/>
          <p:cNvCxnSpPr/>
          <p:nvPr/>
        </p:nvCxnSpPr>
        <p:spPr>
          <a:xfrm rot="5400000">
            <a:off x="5442793" y="2918247"/>
            <a:ext cx="2746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11 Księżyc nad jeziore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  <p:sp>
        <p:nvSpPr>
          <p:cNvPr id="53" name="pole tekstowe 52">
            <a:extLst>
              <a:ext uri="{FF2B5EF4-FFF2-40B4-BE49-F238E27FC236}">
                <a16:creationId xmlns:a16="http://schemas.microsoft.com/office/drawing/2014/main" id="{985D094C-E344-4FFC-AED1-7159D7307CC7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5254237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7547" numSld="999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704" x="2581275" y="1670050"/>
          <p14:tracePt t="7039" x="2571750" y="1670050"/>
          <p14:tracePt t="7047" x="2554288" y="1660525"/>
          <p14:tracePt t="7055" x="2527300" y="1652588"/>
          <p14:tracePt t="7067" x="2509838" y="1625600"/>
          <p14:tracePt t="7068" x="2455863" y="1581150"/>
          <p14:tracePt t="7084" x="2411413" y="1509713"/>
          <p14:tracePt t="7101" x="2347913" y="1446213"/>
          <p14:tracePt t="7118" x="2295525" y="1401763"/>
          <p14:tracePt t="7134" x="2241550" y="1347788"/>
          <p14:tracePt t="7151" x="2187575" y="1303338"/>
          <p14:tracePt t="7168" x="2170113" y="1295400"/>
          <p14:tracePt t="7184" x="2143125" y="1268413"/>
          <p14:tracePt t="7201" x="2116138" y="1250950"/>
          <p14:tracePt t="7218" x="2098675" y="1241425"/>
          <p14:tracePt t="7234" x="2071688" y="1223963"/>
          <p14:tracePt t="7251" x="2044700" y="1204913"/>
          <p14:tracePt t="7268" x="2027238" y="1187450"/>
          <p14:tracePt t="7284" x="2009775" y="1179513"/>
          <p14:tracePt t="7301" x="1990725" y="1169988"/>
          <p14:tracePt t="7318" x="1982788" y="1160463"/>
          <p14:tracePt t="7334" x="1965325" y="1133475"/>
          <p14:tracePt t="7351" x="1955800" y="1116013"/>
          <p14:tracePt t="7368" x="1938338" y="1108075"/>
          <p14:tracePt t="7385" x="1911350" y="1081088"/>
          <p14:tracePt t="7401" x="1874838" y="1054100"/>
          <p14:tracePt t="7418" x="1839913" y="1027113"/>
          <p14:tracePt t="7434" x="1803400" y="1000125"/>
          <p14:tracePt t="7451" x="1785938" y="973138"/>
          <p14:tracePt t="7468" x="1768475" y="955675"/>
          <p14:tracePt t="7485" x="1741488" y="938213"/>
          <p14:tracePt t="7501" x="1724025" y="928688"/>
          <p14:tracePt t="7518" x="1704975" y="919163"/>
          <p14:tracePt t="7535" x="1679575" y="901700"/>
          <p14:tracePt t="7551" x="1633538" y="884238"/>
          <p14:tracePt t="7568" x="1616075" y="874713"/>
          <p14:tracePt t="7585" x="1598613" y="866775"/>
          <p14:tracePt t="7601" x="1589088" y="857250"/>
          <p14:tracePt t="7618" x="1571625" y="847725"/>
          <p14:tracePt t="7635" x="1554163" y="839788"/>
          <p14:tracePt t="7651" x="1544638" y="830263"/>
          <p14:tracePt t="7668" x="1509713" y="822325"/>
          <p14:tracePt t="7685" x="1473200" y="795338"/>
          <p14:tracePt t="7702" x="1428750" y="785813"/>
          <p14:tracePt t="7718" x="1393825" y="768350"/>
          <p14:tracePt t="7735" x="1366838" y="750888"/>
          <p14:tracePt t="7751" x="1339850" y="750888"/>
          <p14:tracePt t="7768" x="1322388" y="731838"/>
          <p14:tracePt t="7785" x="1276350" y="723900"/>
          <p14:tracePt t="7802" x="1231900" y="704850"/>
          <p14:tracePt t="7818" x="1179513" y="687388"/>
          <p14:tracePt t="7835" x="1125538" y="669925"/>
          <p14:tracePt t="7852" x="1089025" y="652463"/>
          <p14:tracePt t="7869" x="1062038" y="642938"/>
          <p14:tracePt t="7885" x="1044575" y="633413"/>
          <p14:tracePt t="7902" x="1017588" y="625475"/>
          <p14:tracePt t="7919" x="1000125" y="608013"/>
          <p14:tracePt t="7935" x="955675" y="598488"/>
          <p14:tracePt t="7952" x="928688" y="588963"/>
          <p14:tracePt t="7968" x="919163" y="588963"/>
          <p14:tracePt t="7985" x="893763" y="588963"/>
          <p14:tracePt t="8002" x="866775" y="581025"/>
          <p14:tracePt t="8019" x="839788" y="581025"/>
          <p14:tracePt t="8035" x="812800" y="571500"/>
          <p14:tracePt t="8052" x="785813" y="561975"/>
          <p14:tracePt t="8069" x="768350" y="561975"/>
          <p14:tracePt t="8085" x="731838" y="554038"/>
          <p14:tracePt t="8102" x="679450" y="554038"/>
          <p14:tracePt t="8119" x="588963" y="554038"/>
          <p14:tracePt t="8135" x="554038" y="554038"/>
          <p14:tracePt t="8152" x="517525" y="554038"/>
          <p14:tracePt t="8169" x="500063" y="554038"/>
          <p14:tracePt t="8185" x="500063" y="561975"/>
          <p14:tracePt t="8239" x="490538" y="561975"/>
          <p14:tracePt t="8247" x="482600" y="561975"/>
          <p14:tracePt t="8255" x="446088" y="581025"/>
          <p14:tracePt t="8269" x="428625" y="588963"/>
          <p14:tracePt t="8270" x="384175" y="598488"/>
          <p14:tracePt t="8285" x="366713" y="608013"/>
          <p14:tracePt t="8302" x="357188" y="608013"/>
          <p14:tracePt t="8319" x="357188" y="615950"/>
          <p14:tracePt t="8335" x="339725" y="625475"/>
          <p14:tracePt t="8352" x="303213" y="642938"/>
          <p14:tracePt t="8369" x="295275" y="652463"/>
          <p14:tracePt t="8385" x="285750" y="660400"/>
          <p14:tracePt t="8424" x="276225" y="660400"/>
          <p14:tracePt t="8463" x="268288" y="669925"/>
          <p14:tracePt t="8480" x="268288" y="679450"/>
          <p14:tracePt t="8487" x="250825" y="696913"/>
          <p14:tracePt t="8495" x="241300" y="704850"/>
          <p14:tracePt t="8503" x="223838" y="741363"/>
          <p14:tracePt t="8519" x="204788" y="785813"/>
          <p14:tracePt t="8535" x="187325" y="822325"/>
          <p14:tracePt t="8552" x="179388" y="866775"/>
          <p14:tracePt t="8569" x="169863" y="901700"/>
          <p14:tracePt t="8586" x="152400" y="938213"/>
          <p14:tracePt t="8602" x="152400" y="973138"/>
          <p14:tracePt t="8619" x="142875" y="1009650"/>
          <p14:tracePt t="8636" x="142875" y="1044575"/>
          <p14:tracePt t="8652" x="142875" y="1071563"/>
          <p14:tracePt t="8669" x="142875" y="1089025"/>
          <p14:tracePt t="8686" x="152400" y="1125538"/>
          <p14:tracePt t="8702" x="160338" y="1152525"/>
          <p14:tracePt t="8719" x="169863" y="1160463"/>
          <p14:tracePt t="8736" x="169863" y="1187450"/>
          <p14:tracePt t="8753" x="187325" y="1214438"/>
          <p14:tracePt t="8769" x="214313" y="1250950"/>
          <p14:tracePt t="8786" x="231775" y="1276350"/>
          <p14:tracePt t="8802" x="258763" y="1303338"/>
          <p14:tracePt t="8819" x="276225" y="1322388"/>
          <p14:tracePt t="8836" x="295275" y="1339850"/>
          <p14:tracePt t="8852" x="330200" y="1366838"/>
          <p14:tracePt t="8869" x="393700" y="1384300"/>
          <p14:tracePt t="8886" x="446088" y="1411288"/>
          <p14:tracePt t="8903" x="554038" y="1446213"/>
          <p14:tracePt t="8919" x="598488" y="1455738"/>
          <p14:tracePt t="8936" x="633413" y="1482725"/>
          <p14:tracePt t="8952" x="669925" y="1500188"/>
          <p14:tracePt t="8969" x="750888" y="1500188"/>
          <p14:tracePt t="8986" x="785813" y="1527175"/>
          <p14:tracePt t="9003" x="839788" y="1544638"/>
          <p14:tracePt t="9019" x="884238" y="1554163"/>
          <p14:tracePt t="9036" x="919163" y="1562100"/>
          <p14:tracePt t="9053" x="990600" y="1581150"/>
          <p14:tracePt t="9069" x="1062038" y="1598613"/>
          <p14:tracePt t="9086" x="1133475" y="1616075"/>
          <p14:tracePt t="9103" x="1330325" y="1643063"/>
          <p14:tracePt t="9120" x="1473200" y="1643063"/>
          <p14:tracePt t="9136" x="1589088" y="1643063"/>
          <p14:tracePt t="9153" x="1652588" y="1652588"/>
          <p14:tracePt t="9169" x="1704975" y="1652588"/>
          <p14:tracePt t="9186" x="1751013" y="1652588"/>
          <p14:tracePt t="9203" x="1795463" y="1652588"/>
          <p14:tracePt t="9220" x="1847850" y="1652588"/>
          <p14:tracePt t="9236" x="1884363" y="1633538"/>
          <p14:tracePt t="9253" x="1919288" y="1616075"/>
          <p14:tracePt t="9269" x="1965325" y="1589088"/>
          <p14:tracePt t="9286" x="2000250" y="1554163"/>
          <p14:tracePt t="9303" x="2054225" y="1509713"/>
          <p14:tracePt t="9320" x="2081213" y="1473200"/>
          <p14:tracePt t="9336" x="2108200" y="1419225"/>
          <p14:tracePt t="9353" x="2108200" y="1374775"/>
          <p14:tracePt t="9369" x="2108200" y="1339850"/>
          <p14:tracePt t="9386" x="2108200" y="1285875"/>
          <p14:tracePt t="9403" x="2108200" y="1250950"/>
          <p14:tracePt t="9420" x="2108200" y="1214438"/>
          <p14:tracePt t="9436" x="2108200" y="1196975"/>
          <p14:tracePt t="9453" x="2108200" y="1187450"/>
          <p14:tracePt t="9470" x="2098675" y="1187450"/>
          <p14:tracePt t="9486" x="2089150" y="1187450"/>
          <p14:tracePt t="9600" x="2089150" y="1196975"/>
          <p14:tracePt t="9607" x="2089150" y="1204913"/>
          <p14:tracePt t="9615" x="2081213" y="1223963"/>
          <p14:tracePt t="9623" x="2081213" y="1250950"/>
          <p14:tracePt t="9631" x="2081213" y="1258888"/>
          <p14:tracePt t="9636" x="2081213" y="1303338"/>
          <p14:tracePt t="9653" x="2071688" y="1357313"/>
          <p14:tracePt t="9670" x="2071688" y="1393825"/>
          <p14:tracePt t="9686" x="2071688" y="1465263"/>
          <p14:tracePt t="9703" x="2062163" y="1509713"/>
          <p14:tracePt t="9720" x="2054225" y="1536700"/>
          <p14:tracePt t="9736" x="2044700" y="1562100"/>
          <p14:tracePt t="9753" x="2044700" y="1571625"/>
          <p14:tracePt t="9770" x="2027238" y="1581150"/>
          <p14:tracePt t="9787" x="2017713" y="1598613"/>
          <p14:tracePt t="9803" x="1965325" y="1625600"/>
          <p14:tracePt t="9820" x="1911350" y="1652588"/>
          <p14:tracePt t="9837" x="1893888" y="1660525"/>
          <p14:tracePt t="9853" x="1866900" y="1660525"/>
          <p14:tracePt t="9870" x="1857375" y="1660525"/>
          <p14:tracePt t="9911" x="1847850" y="1660525"/>
          <p14:tracePt t="9967" x="1839913" y="1660525"/>
          <p14:tracePt t="9975" x="1830388" y="1652588"/>
          <p14:tracePt t="9991" x="1822450" y="1633538"/>
          <p14:tracePt t="10007" x="1812925" y="1616075"/>
          <p14:tracePt t="10015" x="1812925" y="1608138"/>
          <p14:tracePt t="10020" x="1803400" y="1589088"/>
          <p14:tracePt t="10037" x="1785938" y="1589088"/>
          <p14:tracePt t="10053" x="1776413" y="1571625"/>
          <p14:tracePt t="10070" x="1768475" y="1554163"/>
          <p14:tracePt t="10087" x="1751013" y="1536700"/>
          <p14:tracePt t="10104" x="1731963" y="1536700"/>
          <p14:tracePt t="10120" x="1731963" y="1509713"/>
          <p14:tracePt t="10137" x="1714500" y="1490663"/>
          <p14:tracePt t="10154" x="1687513" y="1482725"/>
          <p14:tracePt t="10170" x="1660525" y="1473200"/>
          <p14:tracePt t="10187" x="1633538" y="1455738"/>
          <p14:tracePt t="10204" x="1608138" y="1446213"/>
          <p14:tracePt t="10220" x="1589088" y="1438275"/>
          <p14:tracePt t="10237" x="1571625" y="1438275"/>
          <p14:tracePt t="10254" x="1562100" y="1428750"/>
          <p14:tracePt t="10270" x="1544638" y="1419225"/>
          <p14:tracePt t="10287" x="1536700" y="1419225"/>
          <p14:tracePt t="10304" x="1517650" y="1411288"/>
          <p14:tracePt t="10320" x="1500188" y="1411288"/>
          <p14:tracePt t="10337" x="1482725" y="1401763"/>
          <p14:tracePt t="10354" x="1455738" y="1393825"/>
          <p14:tracePt t="10370" x="1411288" y="1393825"/>
          <p14:tracePt t="10387" x="1384300" y="1393825"/>
          <p14:tracePt t="10404" x="1366838" y="1384300"/>
          <p14:tracePt t="10420" x="1357313" y="1384300"/>
          <p14:tracePt t="10437" x="1347788" y="1384300"/>
          <p14:tracePt t="10454" x="1330325" y="1374775"/>
          <p14:tracePt t="10470" x="1285875" y="1374775"/>
          <p14:tracePt t="10487" x="1268413" y="1366838"/>
          <p14:tracePt t="10504" x="1231900" y="1366838"/>
          <p14:tracePt t="10521" x="1223963" y="1366838"/>
          <p14:tracePt t="10537" x="1204913" y="1357313"/>
          <p14:tracePt t="10554" x="1169988" y="1347788"/>
          <p14:tracePt t="10570" x="1133475" y="1347788"/>
          <p14:tracePt t="10587" x="1089025" y="1347788"/>
          <p14:tracePt t="10604" x="1044575" y="1347788"/>
          <p14:tracePt t="10621" x="1009650" y="1347788"/>
          <p14:tracePt t="10637" x="973138" y="1347788"/>
          <p14:tracePt t="10654" x="965200" y="1347788"/>
          <p14:tracePt t="10671" x="955675" y="1347788"/>
          <p14:tracePt t="10687" x="938213" y="1347788"/>
          <p14:tracePt t="10704" x="911225" y="1339850"/>
          <p14:tracePt t="10721" x="866775" y="1339850"/>
          <p14:tracePt t="10737" x="839788" y="1339850"/>
          <p14:tracePt t="10754" x="812800" y="1339850"/>
          <p14:tracePt t="10771" x="785813" y="1339850"/>
          <p14:tracePt t="10787" x="768350" y="1339850"/>
          <p14:tracePt t="10804" x="758825" y="1339850"/>
          <p14:tracePt t="10821" x="750888" y="1339850"/>
          <p14:tracePt t="10838" x="741363" y="1339850"/>
          <p14:tracePt t="10854" x="714375" y="1339850"/>
          <p14:tracePt t="10871" x="696913" y="1339850"/>
          <p14:tracePt t="10887" x="679450" y="1357313"/>
          <p14:tracePt t="10904" x="625475" y="1384300"/>
          <p14:tracePt t="10921" x="608013" y="1401763"/>
          <p14:tracePt t="10938" x="581025" y="1411288"/>
          <p14:tracePt t="10954" x="554038" y="1438275"/>
          <p14:tracePt t="10971" x="517525" y="1455738"/>
          <p14:tracePt t="10988" x="490538" y="1473200"/>
          <p14:tracePt t="11004" x="465138" y="1509713"/>
          <p14:tracePt t="11021" x="428625" y="1544638"/>
          <p14:tracePt t="11038" x="401638" y="1581150"/>
          <p14:tracePt t="11054" x="374650" y="1633538"/>
          <p14:tracePt t="11071" x="357188" y="1660525"/>
          <p14:tracePt t="11088" x="357188" y="1687513"/>
          <p14:tracePt t="11104" x="357188" y="1731963"/>
          <p14:tracePt t="11121" x="357188" y="1785938"/>
          <p14:tracePt t="11138" x="357188" y="1857375"/>
          <p14:tracePt t="11155" x="357188" y="1938338"/>
          <p14:tracePt t="11171" x="357188" y="2017713"/>
          <p14:tracePt t="11188" x="357188" y="2081213"/>
          <p14:tracePt t="11204" x="366713" y="2133600"/>
          <p14:tracePt t="11221" x="384175" y="2187575"/>
          <p14:tracePt t="11238" x="428625" y="2232025"/>
          <p14:tracePt t="11255" x="482600" y="2312988"/>
          <p14:tracePt t="11271" x="509588" y="2357438"/>
          <p14:tracePt t="11288" x="536575" y="2401888"/>
          <p14:tracePt t="11305" x="571500" y="2438400"/>
          <p14:tracePt t="11321" x="598488" y="2473325"/>
          <p14:tracePt t="11338" x="625475" y="2500313"/>
          <p14:tracePt t="11355" x="652463" y="2517775"/>
          <p14:tracePt t="11371" x="696913" y="2554288"/>
          <p14:tracePt t="11388" x="758825" y="2562225"/>
          <p14:tracePt t="11405" x="839788" y="2616200"/>
          <p14:tracePt t="11422" x="928688" y="2633663"/>
          <p14:tracePt t="11438" x="1009650" y="2670175"/>
          <p14:tracePt t="11455" x="1116013" y="2705100"/>
          <p14:tracePt t="11471" x="1169988" y="2705100"/>
          <p14:tracePt t="11488" x="1196975" y="2705100"/>
          <p14:tracePt t="11505" x="1223963" y="2705100"/>
          <p14:tracePt t="11521" x="1258888" y="2705100"/>
          <p14:tracePt t="11538" x="1276350" y="2687638"/>
          <p14:tracePt t="11555" x="1295400" y="2687638"/>
          <p14:tracePt t="11571" x="1322388" y="2670175"/>
          <p14:tracePt t="11589" x="1347788" y="2670175"/>
          <p14:tracePt t="11605" x="1366838" y="2652713"/>
          <p14:tracePt t="11621" x="1419225" y="2643188"/>
          <p14:tracePt t="11638" x="1482725" y="2608263"/>
          <p14:tracePt t="11655" x="1490663" y="2589213"/>
          <p14:tracePt t="11671" x="1554163" y="2554288"/>
          <p14:tracePt t="11688" x="1598613" y="2536825"/>
          <p14:tracePt t="11705" x="1643063" y="2500313"/>
          <p14:tracePt t="11722" x="1687513" y="2473325"/>
          <p14:tracePt t="11738" x="1714500" y="2438400"/>
          <p14:tracePt t="11755" x="1741488" y="2401888"/>
          <p14:tracePt t="11772" x="1758950" y="2366963"/>
          <p14:tracePt t="11789" x="1785938" y="2322513"/>
          <p14:tracePt t="11805" x="1803400" y="2276475"/>
          <p14:tracePt t="11822" x="1822450" y="2232025"/>
          <p14:tracePt t="11838" x="1830388" y="2170113"/>
          <p14:tracePt t="11855" x="1830388" y="2125663"/>
          <p14:tracePt t="11872" x="1830388" y="2071688"/>
          <p14:tracePt t="11889" x="1830388" y="2009775"/>
          <p14:tracePt t="11905" x="1822450" y="1946275"/>
          <p14:tracePt t="11922" x="1803400" y="1884363"/>
          <p14:tracePt t="11939" x="1785938" y="1839913"/>
          <p14:tracePt t="11955" x="1768475" y="1803400"/>
          <p14:tracePt t="11972" x="1741488" y="1751013"/>
          <p14:tracePt t="11989" x="1714500" y="1714500"/>
          <p14:tracePt t="12005" x="1687513" y="1679575"/>
          <p14:tracePt t="12022" x="1660525" y="1633538"/>
          <p14:tracePt t="12039" x="1598613" y="1581150"/>
          <p14:tracePt t="12055" x="1554163" y="1544638"/>
          <p14:tracePt t="12072" x="1490663" y="1509713"/>
          <p14:tracePt t="12088" x="1455738" y="1482725"/>
          <p14:tracePt t="12105" x="1419225" y="1455738"/>
          <p14:tracePt t="12122" x="1384300" y="1446213"/>
          <p14:tracePt t="12139" x="1347788" y="1419225"/>
          <p14:tracePt t="12155" x="1303338" y="1401763"/>
          <p14:tracePt t="12172" x="1268413" y="1384300"/>
          <p14:tracePt t="12189" x="1214438" y="1384300"/>
          <p14:tracePt t="12205" x="1179513" y="1374775"/>
          <p14:tracePt t="12222" x="1143000" y="1366838"/>
          <p14:tracePt t="12239" x="1089025" y="1357313"/>
          <p14:tracePt t="12255" x="1009650" y="1357313"/>
          <p14:tracePt t="12272" x="901700" y="1347788"/>
          <p14:tracePt t="12289" x="822325" y="1347788"/>
          <p14:tracePt t="12305" x="758825" y="1347788"/>
          <p14:tracePt t="12322" x="731838" y="1347788"/>
          <p14:tracePt t="12339" x="723900" y="1347788"/>
          <p14:tracePt t="12355" x="704850" y="1347788"/>
          <p14:tracePt t="12372" x="679450" y="1347788"/>
          <p14:tracePt t="12389" x="642938" y="1357313"/>
          <p14:tracePt t="12405" x="608013" y="1357313"/>
          <p14:tracePt t="12423" x="554038" y="1384300"/>
          <p14:tracePt t="12439" x="527050" y="1393825"/>
          <p14:tracePt t="12456" x="500063" y="1401763"/>
          <p14:tracePt t="12472" x="482600" y="1419225"/>
          <p14:tracePt t="12489" x="455613" y="1438275"/>
          <p14:tracePt t="12506" x="419100" y="1455738"/>
          <p14:tracePt t="12522" x="384175" y="1482725"/>
          <p14:tracePt t="12539" x="347663" y="1509713"/>
          <p14:tracePt t="12556" x="312738" y="1544638"/>
          <p14:tracePt t="12572" x="295275" y="1562100"/>
          <p14:tracePt t="12589" x="276225" y="1589088"/>
          <p14:tracePt t="12606" x="268288" y="1625600"/>
          <p14:tracePt t="12622" x="250825" y="1687513"/>
          <p14:tracePt t="12639" x="250825" y="1741488"/>
          <p14:tracePt t="12656" x="250825" y="1803400"/>
          <p14:tracePt t="12672" x="250825" y="1857375"/>
          <p14:tracePt t="12689" x="250825" y="1901825"/>
          <p14:tracePt t="12706" x="258763" y="1965325"/>
          <p14:tracePt t="12722" x="268288" y="2000250"/>
          <p14:tracePt t="12739" x="276225" y="2044700"/>
          <p14:tracePt t="12756" x="312738" y="2081213"/>
          <p14:tracePt t="12773" x="339725" y="2125663"/>
          <p14:tracePt t="12789" x="411163" y="2179638"/>
          <p14:tracePt t="12806" x="482600" y="2224088"/>
          <p14:tracePt t="12822" x="588963" y="2295525"/>
          <p14:tracePt t="12840" x="652463" y="2330450"/>
          <p14:tracePt t="12856" x="669925" y="2347913"/>
          <p14:tracePt t="12873" x="696913" y="2357438"/>
          <p14:tracePt t="12889" x="750888" y="2374900"/>
          <p14:tracePt t="12906" x="857250" y="2374900"/>
          <p14:tracePt t="12923" x="955675" y="2401888"/>
          <p14:tracePt t="12939" x="1044575" y="2419350"/>
          <p14:tracePt t="12956" x="1133475" y="2438400"/>
          <p14:tracePt t="12973" x="1169988" y="2446338"/>
          <p14:tracePt t="12989" x="1204913" y="2446338"/>
          <p14:tracePt t="13006" x="1285875" y="2446338"/>
          <p14:tracePt t="13023" x="1339850" y="2446338"/>
          <p14:tracePt t="13039" x="1428750" y="2438400"/>
          <p14:tracePt t="13056" x="1509713" y="2419350"/>
          <p14:tracePt t="13073" x="1562100" y="2411413"/>
          <p14:tracePt t="13089" x="1625600" y="2384425"/>
          <p14:tracePt t="13106" x="1652588" y="2366963"/>
          <p14:tracePt t="13123" x="1670050" y="2330450"/>
          <p14:tracePt t="13139" x="1687513" y="2286000"/>
          <p14:tracePt t="13156" x="1697038" y="2241550"/>
          <p14:tracePt t="13173" x="1697038" y="2187575"/>
          <p14:tracePt t="13189" x="1697038" y="2133600"/>
          <p14:tracePt t="13206" x="1697038" y="2054225"/>
          <p14:tracePt t="13223" x="1697038" y="2000250"/>
          <p14:tracePt t="13239" x="1687513" y="1955800"/>
          <p14:tracePt t="13256" x="1670050" y="1901825"/>
          <p14:tracePt t="13273" x="1643063" y="1847850"/>
          <p14:tracePt t="13290" x="1633538" y="1812925"/>
          <p14:tracePt t="13306" x="1608138" y="1758950"/>
          <p14:tracePt t="13323" x="1571625" y="1724025"/>
          <p14:tracePt t="13340" x="1536700" y="1679575"/>
          <p14:tracePt t="13356" x="1490663" y="1652588"/>
          <p14:tracePt t="13373" x="1455738" y="1616075"/>
          <p14:tracePt t="13390" x="1419225" y="1581150"/>
          <p14:tracePt t="13406" x="1339850" y="1536700"/>
          <p14:tracePt t="13423" x="1285875" y="1509713"/>
          <p14:tracePt t="13440" x="1250950" y="1482725"/>
          <p14:tracePt t="13457" x="1196975" y="1455738"/>
          <p14:tracePt t="13473" x="1125538" y="1419225"/>
          <p14:tracePt t="13490" x="1044575" y="1401763"/>
          <p14:tracePt t="13506" x="1000125" y="1374775"/>
          <p14:tracePt t="13523" x="965200" y="1366838"/>
          <p14:tracePt t="13540" x="919163" y="1357313"/>
          <p14:tracePt t="13557" x="884238" y="1357313"/>
          <p14:tracePt t="13573" x="839788" y="1357313"/>
          <p14:tracePt t="13590" x="803275" y="1357313"/>
          <p14:tracePt t="13607" x="741363" y="1366838"/>
          <p14:tracePt t="13623" x="731838" y="1366838"/>
          <p14:tracePt t="13640" x="696913" y="1384300"/>
          <p14:tracePt t="13657" x="669925" y="1401763"/>
          <p14:tracePt t="13673" x="625475" y="1419225"/>
          <p14:tracePt t="13690" x="581025" y="1438275"/>
          <p14:tracePt t="13707" x="554038" y="1465263"/>
          <p14:tracePt t="13723" x="527050" y="1482725"/>
          <p14:tracePt t="13740" x="500063" y="1509713"/>
          <p14:tracePt t="13757" x="473075" y="1536700"/>
          <p14:tracePt t="13773" x="455613" y="1554163"/>
          <p14:tracePt t="13790" x="428625" y="1589088"/>
          <p14:tracePt t="13807" x="411163" y="1608138"/>
          <p14:tracePt t="13823" x="401638" y="1633538"/>
          <p14:tracePt t="13840" x="384175" y="1670050"/>
          <p14:tracePt t="13857" x="374650" y="1704975"/>
          <p14:tracePt t="13873" x="347663" y="1768475"/>
          <p14:tracePt t="13890" x="347663" y="1803400"/>
          <p14:tracePt t="13907" x="339725" y="1857375"/>
          <p14:tracePt t="13923" x="339725" y="1911350"/>
          <p14:tracePt t="13940" x="339725" y="1965325"/>
          <p14:tracePt t="13957" x="339725" y="2027238"/>
          <p14:tracePt t="13974" x="347663" y="2081213"/>
          <p14:tracePt t="13990" x="374650" y="2160588"/>
          <p14:tracePt t="14007" x="411163" y="2205038"/>
          <p14:tracePt t="14024" x="428625" y="2251075"/>
          <p14:tracePt t="14040" x="473075" y="2286000"/>
          <p14:tracePt t="14057" x="517525" y="2339975"/>
          <p14:tracePt t="14074" x="571500" y="2401888"/>
          <p14:tracePt t="14090" x="633413" y="2465388"/>
          <p14:tracePt t="14107" x="714375" y="2536825"/>
          <p14:tracePt t="14124" x="785813" y="2589213"/>
          <p14:tracePt t="14140" x="847725" y="2625725"/>
          <p14:tracePt t="14157" x="928688" y="2652713"/>
          <p14:tracePt t="14174" x="1000125" y="2660650"/>
          <p14:tracePt t="14191" x="1062038" y="2670175"/>
          <p14:tracePt t="14207" x="1089025" y="2670175"/>
          <p14:tracePt t="14224" x="1133475" y="2670175"/>
          <p14:tracePt t="14240" x="1179513" y="2670175"/>
          <p14:tracePt t="14257" x="1204913" y="2670175"/>
          <p14:tracePt t="14274" x="1258888" y="2660650"/>
          <p14:tracePt t="14291" x="1295400" y="2660650"/>
          <p14:tracePt t="14307" x="1330325" y="2660650"/>
          <p14:tracePt t="14324" x="1357313" y="2652713"/>
          <p14:tracePt t="14341" x="1393825" y="2633663"/>
          <p14:tracePt t="14357" x="1411288" y="2625725"/>
          <p14:tracePt t="14374" x="1500188" y="2608263"/>
          <p14:tracePt t="14391" x="1536700" y="2589213"/>
          <p14:tracePt t="14407" x="1589088" y="2562225"/>
          <p14:tracePt t="14424" x="1625600" y="2544763"/>
          <p14:tracePt t="14441" x="1660525" y="2517775"/>
          <p14:tracePt t="14458" x="1704975" y="2482850"/>
          <p14:tracePt t="14474" x="1731963" y="2455863"/>
          <p14:tracePt t="14491" x="1758950" y="2419350"/>
          <p14:tracePt t="14507" x="1785938" y="2401888"/>
          <p14:tracePt t="14524" x="1795463" y="2366963"/>
          <p14:tracePt t="14541" x="1822450" y="2322513"/>
          <p14:tracePt t="14557" x="1839913" y="2286000"/>
          <p14:tracePt t="14574" x="1874838" y="2197100"/>
          <p14:tracePt t="14591" x="1884363" y="2152650"/>
          <p14:tracePt t="14608" x="1893888" y="2125663"/>
          <p14:tracePt t="14624" x="1901825" y="2116138"/>
          <p14:tracePt t="14641" x="1901825" y="2108200"/>
          <p14:tracePt t="15102" x="0" y="0"/>
        </p14:tracePtLst>
        <p14:tracePtLst>
          <p14:tracePt t="17955" x="1724025" y="1679575"/>
          <p14:tracePt t="17965" x="1724025" y="1670050"/>
          <p14:tracePt t="17967" x="1714500" y="1670050"/>
          <p14:tracePt t="17975" x="1714500" y="1660525"/>
          <p14:tracePt t="17984" x="1704975" y="1652588"/>
          <p14:tracePt t="18024" x="1697038" y="1652588"/>
          <p14:tracePt t="18031" x="1697038" y="1643063"/>
          <p14:tracePt t="18062" x="1697038" y="1633538"/>
          <p14:tracePt t="18087" x="1697038" y="1625600"/>
          <p14:tracePt t="18111" x="1687513" y="1616075"/>
          <p14:tracePt t="18135" x="1687513" y="1598613"/>
          <p14:tracePt t="18151" x="1679575" y="1598613"/>
          <p14:tracePt t="18159" x="1679575" y="1589088"/>
          <p14:tracePt t="18162" x="1670050" y="1581150"/>
          <p14:tracePt t="18178" x="1670050" y="1571625"/>
          <p14:tracePt t="18195" x="1660525" y="1554163"/>
          <p14:tracePt t="18211" x="1652588" y="1544638"/>
          <p14:tracePt t="18228" x="1643063" y="1527175"/>
          <p14:tracePt t="18245" x="1625600" y="1509713"/>
          <p14:tracePt t="18262" x="1608138" y="1490663"/>
          <p14:tracePt t="18278" x="1589088" y="1482725"/>
          <p14:tracePt t="18295" x="1571625" y="1473200"/>
          <p14:tracePt t="18312" x="1544638" y="1455738"/>
          <p14:tracePt t="18328" x="1517650" y="1455738"/>
          <p14:tracePt t="18345" x="1482725" y="1438275"/>
          <p14:tracePt t="18362" x="1455738" y="1428750"/>
          <p14:tracePt t="18378" x="1428750" y="1419225"/>
          <p14:tracePt t="18395" x="1374775" y="1411288"/>
          <p14:tracePt t="18412" x="1322388" y="1401763"/>
          <p14:tracePt t="18428" x="1276350" y="1393825"/>
          <p14:tracePt t="18445" x="1231900" y="1384300"/>
          <p14:tracePt t="18462" x="1204913" y="1384300"/>
          <p14:tracePt t="18479" x="1160463" y="1384300"/>
          <p14:tracePt t="18495" x="1098550" y="1384300"/>
          <p14:tracePt t="18512" x="1036638" y="1384300"/>
          <p14:tracePt t="18529" x="973138" y="1384300"/>
          <p14:tracePt t="18545" x="911225" y="1384300"/>
          <p14:tracePt t="18562" x="884238" y="1374775"/>
          <p14:tracePt t="18579" x="857250" y="1374775"/>
          <p14:tracePt t="18595" x="847725" y="1374775"/>
          <p14:tracePt t="18612" x="830263" y="1374775"/>
          <p14:tracePt t="18629" x="776288" y="1366838"/>
          <p14:tracePt t="18645" x="731838" y="1366838"/>
          <p14:tracePt t="18662" x="687388" y="1366838"/>
          <p14:tracePt t="18679" x="652463" y="1366838"/>
          <p14:tracePt t="18695" x="642938" y="1366838"/>
          <p14:tracePt t="18712" x="625475" y="1366838"/>
          <p14:tracePt t="18729" x="588963" y="1366838"/>
          <p14:tracePt t="18745" x="509588" y="1366838"/>
          <p14:tracePt t="18762" x="455613" y="1366838"/>
          <p14:tracePt t="18779" x="438150" y="1374775"/>
          <p14:tracePt t="18795" x="438150" y="1384300"/>
          <p14:tracePt t="18812" x="428625" y="1384300"/>
          <p14:tracePt t="18829" x="401638" y="1393825"/>
          <p14:tracePt t="18845" x="384175" y="1401763"/>
          <p14:tracePt t="18862" x="366713" y="1419225"/>
          <p14:tracePt t="18879" x="347663" y="1438275"/>
          <p14:tracePt t="18896" x="330200" y="1446213"/>
          <p14:tracePt t="18912" x="322263" y="1473200"/>
          <p14:tracePt t="18929" x="303213" y="1509713"/>
          <p14:tracePt t="18945" x="285750" y="1544638"/>
          <p14:tracePt t="18962" x="268288" y="1589088"/>
          <p14:tracePt t="18979" x="250825" y="1633538"/>
          <p14:tracePt t="18996" x="223838" y="1687513"/>
          <p14:tracePt t="19012" x="223838" y="1731963"/>
          <p14:tracePt t="19029" x="204788" y="1776413"/>
          <p14:tracePt t="19046" x="196850" y="1847850"/>
          <p14:tracePt t="19062" x="196850" y="1911350"/>
          <p14:tracePt t="19079" x="196850" y="2009775"/>
          <p14:tracePt t="19096" x="196850" y="2071688"/>
          <p14:tracePt t="19112" x="196850" y="2116138"/>
          <p14:tracePt t="19129" x="196850" y="2160588"/>
          <p14:tracePt t="19146" x="204788" y="2187575"/>
          <p14:tracePt t="19162" x="223838" y="2187575"/>
          <p14:tracePt t="19179" x="241300" y="2214563"/>
          <p14:tracePt t="19196" x="250825" y="2224088"/>
          <p14:tracePt t="19212" x="250825" y="2251075"/>
          <p14:tracePt t="19229" x="276225" y="2286000"/>
          <p14:tracePt t="19246" x="303213" y="2312988"/>
          <p14:tracePt t="19263" x="330200" y="2339975"/>
          <p14:tracePt t="19279" x="384175" y="2374900"/>
          <p14:tracePt t="19296" x="419100" y="2401888"/>
          <p14:tracePt t="19312" x="455613" y="2428875"/>
          <p14:tracePt t="19329" x="490538" y="2446338"/>
          <p14:tracePt t="19346" x="544513" y="2465388"/>
          <p14:tracePt t="19363" x="598488" y="2500313"/>
          <p14:tracePt t="19379" x="687388" y="2527300"/>
          <p14:tracePt t="19396" x="741363" y="2544763"/>
          <p14:tracePt t="19413" x="785813" y="2562225"/>
          <p14:tracePt t="19429" x="803275" y="2571750"/>
          <p14:tracePt t="19446" x="839788" y="2589213"/>
          <p14:tracePt t="19463" x="919163" y="2598738"/>
          <p14:tracePt t="19479" x="982663" y="2616200"/>
          <p14:tracePt t="19496" x="1071563" y="2633663"/>
          <p14:tracePt t="19513" x="1152525" y="2643188"/>
          <p14:tracePt t="19530" x="1196975" y="2643188"/>
          <p14:tracePt t="19546" x="1241425" y="2643188"/>
          <p14:tracePt t="19563" x="1285875" y="2643188"/>
          <p14:tracePt t="19579" x="1322388" y="2643188"/>
          <p14:tracePt t="19596" x="1366838" y="2643188"/>
          <p14:tracePt t="19613" x="1419225" y="2643188"/>
          <p14:tracePt t="19629" x="1490663" y="2643188"/>
          <p14:tracePt t="19646" x="1544638" y="2643188"/>
          <p14:tracePt t="19663" x="1598613" y="2643188"/>
          <p14:tracePt t="19680" x="1625600" y="2633663"/>
          <p14:tracePt t="19696" x="1643063" y="2625725"/>
          <p14:tracePt t="19713" x="1670050" y="2616200"/>
          <p14:tracePt t="19729" x="1697038" y="2598738"/>
          <p14:tracePt t="19746" x="1724025" y="2581275"/>
          <p14:tracePt t="19763" x="1758950" y="2554288"/>
          <p14:tracePt t="19780" x="1785938" y="2536825"/>
          <p14:tracePt t="19796" x="1812925" y="2500313"/>
          <p14:tracePt t="19813" x="1839913" y="2455863"/>
          <p14:tracePt t="19830" x="1866900" y="2393950"/>
          <p14:tracePt t="19846" x="1893888" y="2322513"/>
          <p14:tracePt t="19863" x="1946275" y="2179638"/>
          <p14:tracePt t="19880" x="1965325" y="2089150"/>
          <p14:tracePt t="19896" x="1973263" y="1990725"/>
          <p14:tracePt t="19913" x="1973263" y="1919288"/>
          <p14:tracePt t="19930" x="1973263" y="1857375"/>
          <p14:tracePt t="19946" x="1955800" y="1803400"/>
          <p14:tracePt t="19963" x="1938338" y="1751013"/>
          <p14:tracePt t="19980" x="1919288" y="1714500"/>
          <p14:tracePt t="19996" x="1866900" y="1643063"/>
          <p14:tracePt t="20013" x="1822450" y="1589088"/>
          <p14:tracePt t="20030" x="1776413" y="1544638"/>
          <p14:tracePt t="20047" x="1731963" y="1517650"/>
          <p14:tracePt t="20047" x="1697038" y="1500188"/>
          <p14:tracePt t="20063" x="1652588" y="1473200"/>
          <p14:tracePt t="20080" x="1616075" y="1455738"/>
          <p14:tracePt t="20096" x="1589088" y="1438275"/>
          <p14:tracePt t="20113" x="1554163" y="1438275"/>
          <p14:tracePt t="20130" x="1509713" y="1419225"/>
          <p14:tracePt t="20146" x="1465263" y="1401763"/>
          <p14:tracePt t="20163" x="1411288" y="1384300"/>
          <p14:tracePt t="20180" x="1357313" y="1384300"/>
          <p14:tracePt t="20197" x="1303338" y="1366838"/>
          <p14:tracePt t="20213" x="1241425" y="1366838"/>
          <p14:tracePt t="20230" x="1196975" y="1357313"/>
          <p14:tracePt t="20247" x="1108075" y="1357313"/>
          <p14:tracePt t="20263" x="1036638" y="1347788"/>
          <p14:tracePt t="20280" x="973138" y="1347788"/>
          <p14:tracePt t="20297" x="919163" y="1347788"/>
          <p14:tracePt t="20314" x="866775" y="1347788"/>
          <p14:tracePt t="20331" x="822325" y="1347788"/>
          <p14:tracePt t="20362" x="795338" y="1347788"/>
          <p14:tracePt t="20363" x="776288" y="1347788"/>
          <p14:tracePt t="20379" x="758825" y="1347788"/>
          <p14:tracePt t="20396" x="723900" y="1347788"/>
          <p14:tracePt t="20412" x="679450" y="1357313"/>
          <p14:tracePt t="20429" x="633413" y="1357313"/>
          <p14:tracePt t="20446" x="581025" y="1366838"/>
          <p14:tracePt t="20463" x="554038" y="1366838"/>
          <p14:tracePt t="20479" x="536575" y="1366838"/>
          <p14:tracePt t="20496" x="509588" y="1366838"/>
          <p14:tracePt t="20512" x="482600" y="1374775"/>
          <p14:tracePt t="20529" x="465138" y="1384300"/>
          <p14:tracePt t="20546" x="428625" y="1393825"/>
          <p14:tracePt t="20563" x="419100" y="1401763"/>
          <p14:tracePt t="20578" x="384175" y="1411288"/>
          <p14:tracePt t="20595" x="357188" y="1438275"/>
          <p14:tracePt t="20612" x="339725" y="1446213"/>
          <p14:tracePt t="20628" x="330200" y="1473200"/>
          <p14:tracePt t="20645" x="285750" y="1509713"/>
          <p14:tracePt t="20662" x="258763" y="1544638"/>
          <p14:tracePt t="20678" x="241300" y="1581150"/>
          <p14:tracePt t="20695" x="231775" y="1625600"/>
          <p14:tracePt t="20712" x="204788" y="1687513"/>
          <p14:tracePt t="20728" x="204788" y="1741488"/>
          <p14:tracePt t="20745" x="187325" y="1795463"/>
          <p14:tracePt t="20762" x="187325" y="1857375"/>
          <p14:tracePt t="20779" x="187325" y="1919288"/>
          <p14:tracePt t="20795" x="187325" y="1973263"/>
          <p14:tracePt t="20812" x="196850" y="2017713"/>
          <p14:tracePt t="20828" x="204788" y="2071688"/>
          <p14:tracePt t="20845" x="214313" y="2116138"/>
          <p14:tracePt t="20862" x="231775" y="2170113"/>
          <p14:tracePt t="20879" x="258763" y="2224088"/>
          <p14:tracePt t="20895" x="276225" y="2276475"/>
          <p14:tracePt t="20912" x="322263" y="2347913"/>
          <p14:tracePt t="20928" x="357188" y="2401888"/>
          <p14:tracePt t="20945" x="401638" y="2465388"/>
          <p14:tracePt t="20962" x="446088" y="2517775"/>
          <p14:tracePt t="20979" x="500063" y="2562225"/>
          <p14:tracePt t="20995" x="509588" y="2608263"/>
          <p14:tracePt t="21012" x="588963" y="2660650"/>
          <p14:tracePt t="21029" x="731838" y="2705100"/>
          <p14:tracePt t="21045" x="830263" y="2732088"/>
          <p14:tracePt t="21062" x="911225" y="2759075"/>
          <p14:tracePt t="21079" x="973138" y="2776538"/>
          <p14:tracePt t="21095" x="1036638" y="2776538"/>
          <p14:tracePt t="21112" x="1081088" y="2776538"/>
          <p14:tracePt t="21129" x="1133475" y="2776538"/>
          <p14:tracePt t="21145" x="1223963" y="2776538"/>
          <p14:tracePt t="21162" x="1285875" y="2768600"/>
          <p14:tracePt t="21179" x="1384300" y="2751138"/>
          <p14:tracePt t="21195" x="1455738" y="2741613"/>
          <p14:tracePt t="21212" x="1527175" y="2724150"/>
          <p14:tracePt t="21229" x="1608138" y="2679700"/>
          <p14:tracePt t="21245" x="1652588" y="2652713"/>
          <p14:tracePt t="21262" x="1687513" y="2625725"/>
          <p14:tracePt t="21279" x="1751013" y="2589213"/>
          <p14:tracePt t="21296" x="1795463" y="2562225"/>
          <p14:tracePt t="21312" x="1822450" y="2527300"/>
          <p14:tracePt t="21329" x="1830388" y="2490788"/>
          <p14:tracePt t="21346" x="1857375" y="2465388"/>
          <p14:tracePt t="21362" x="1866900" y="2393950"/>
          <p14:tracePt t="21379" x="1901825" y="2330450"/>
          <p14:tracePt t="21396" x="1919288" y="2251075"/>
          <p14:tracePt t="21412" x="1938338" y="2179638"/>
          <p14:tracePt t="21429" x="1938338" y="2071688"/>
          <p14:tracePt t="21446" x="1938338" y="1990725"/>
          <p14:tracePt t="21462" x="1938338" y="1938338"/>
          <p14:tracePt t="21479" x="1938338" y="1893888"/>
          <p14:tracePt t="21496" x="1919288" y="1830388"/>
          <p14:tracePt t="21512" x="1901825" y="1785938"/>
          <p14:tracePt t="21529" x="1866900" y="1731963"/>
          <p14:tracePt t="21546" x="1839913" y="1687513"/>
          <p14:tracePt t="21563" x="1812925" y="1643063"/>
          <p14:tracePt t="21579" x="1776413" y="1598613"/>
          <p14:tracePt t="21596" x="1731963" y="1554163"/>
          <p14:tracePt t="21612" x="1670050" y="1509713"/>
          <p14:tracePt t="21629" x="1616075" y="1482725"/>
          <p14:tracePt t="21646" x="1536700" y="1455738"/>
          <p14:tracePt t="21663" x="1465263" y="1428750"/>
          <p14:tracePt t="21679" x="1384300" y="1419225"/>
          <p14:tracePt t="21696" x="1339850" y="1393825"/>
          <p14:tracePt t="21713" x="1303338" y="1384300"/>
          <p14:tracePt t="21729" x="1268413" y="1374775"/>
          <p14:tracePt t="21746" x="1223963" y="1374775"/>
          <p14:tracePt t="21763" x="1187450" y="1366838"/>
          <p14:tracePt t="21779" x="1098550" y="1366838"/>
          <p14:tracePt t="21796" x="1000125" y="1366838"/>
          <p14:tracePt t="21813" x="884238" y="1366838"/>
          <p14:tracePt t="21830" x="830263" y="1366838"/>
          <p14:tracePt t="21846" x="776288" y="1366838"/>
          <p14:tracePt t="21863" x="731838" y="1366838"/>
          <p14:tracePt t="21879" x="687388" y="1384300"/>
          <p14:tracePt t="21896" x="625475" y="1384300"/>
          <p14:tracePt t="21913" x="561975" y="1401763"/>
          <p14:tracePt t="21929" x="482600" y="1411288"/>
          <p14:tracePt t="21946" x="438150" y="1428750"/>
          <p14:tracePt t="21963" x="393700" y="1428750"/>
          <p14:tracePt t="21980" x="384175" y="1428750"/>
          <p14:tracePt t="21996" x="366713" y="1438275"/>
          <p14:tracePt t="22013" x="357188" y="1446213"/>
          <p14:tracePt t="22030" x="303213" y="1465263"/>
          <p14:tracePt t="22046" x="258763" y="1500188"/>
          <p14:tracePt t="22063" x="223838" y="1536700"/>
          <p14:tracePt t="22080" x="187325" y="1581150"/>
          <p14:tracePt t="22096" x="160338" y="1633538"/>
          <p14:tracePt t="22113" x="133350" y="1687513"/>
          <p14:tracePt t="22130" x="115888" y="1758950"/>
          <p14:tracePt t="22146" x="115888" y="1803400"/>
          <p14:tracePt t="22163" x="115888" y="1847850"/>
          <p14:tracePt t="22180" x="115888" y="1893888"/>
          <p14:tracePt t="22196" x="142875" y="1928813"/>
          <p14:tracePt t="22196" x="160338" y="1938338"/>
          <p14:tracePt t="22213" x="169863" y="1990725"/>
          <p14:tracePt t="22230" x="204788" y="2054225"/>
          <p14:tracePt t="22246" x="268288" y="2108200"/>
          <p14:tracePt t="22263" x="322263" y="2160588"/>
          <p14:tracePt t="22280" x="374650" y="2214563"/>
          <p14:tracePt t="22297" x="411163" y="2259013"/>
          <p14:tracePt t="22313" x="438150" y="2303463"/>
          <p14:tracePt t="22330" x="455613" y="2322513"/>
          <p14:tracePt t="22346" x="509588" y="2347913"/>
          <p14:tracePt t="22363" x="581025" y="2384425"/>
          <p14:tracePt t="22380" x="652463" y="2438400"/>
          <p14:tracePt t="22397" x="758825" y="2482850"/>
          <p14:tracePt t="22413" x="803275" y="2500313"/>
          <p14:tracePt t="22430" x="866775" y="2517775"/>
          <p14:tracePt t="22447" x="919163" y="2527300"/>
          <p14:tracePt t="22463" x="973138" y="2544763"/>
          <p14:tracePt t="22480" x="1044575" y="2544763"/>
          <p14:tracePt t="22497" x="1125538" y="2562225"/>
          <p14:tracePt t="22513" x="1196975" y="2562225"/>
          <p14:tracePt t="22530" x="1276350" y="2562225"/>
          <p14:tracePt t="22547" x="1339850" y="2562225"/>
          <p14:tracePt t="22563" x="1384300" y="2562225"/>
          <p14:tracePt t="22580" x="1419225" y="2562225"/>
          <p14:tracePt t="22597" x="1465263" y="2562225"/>
          <p14:tracePt t="22614" x="1500188" y="2554288"/>
          <p14:tracePt t="22630" x="1509713" y="2554288"/>
          <p14:tracePt t="22647" x="1527175" y="2554288"/>
          <p14:tracePt t="22663" x="1571625" y="2527300"/>
          <p14:tracePt t="22680" x="1598613" y="2500313"/>
          <p14:tracePt t="22697" x="1625600" y="2490788"/>
          <p14:tracePt t="22714" x="1643063" y="2473325"/>
          <p14:tracePt t="22730" x="1643063" y="2455863"/>
          <p14:tracePt t="22747" x="1660525" y="2446338"/>
          <p14:tracePt t="22763" x="1670050" y="2428875"/>
          <p14:tracePt t="22780" x="1679575" y="2393950"/>
          <p14:tracePt t="22797" x="1697038" y="2357438"/>
          <p14:tracePt t="22814" x="1714500" y="2312988"/>
          <p14:tracePt t="22830" x="1724025" y="2268538"/>
          <p14:tracePt t="22847" x="1731963" y="2214563"/>
          <p14:tracePt t="22864" x="1741488" y="2152650"/>
          <p14:tracePt t="22880" x="1741488" y="2098675"/>
          <p14:tracePt t="22897" x="1741488" y="2044700"/>
          <p14:tracePt t="22914" x="1741488" y="1990725"/>
          <p14:tracePt t="22930" x="1731963" y="1955800"/>
          <p14:tracePt t="22947" x="1714500" y="1928813"/>
          <p14:tracePt t="22964" x="1687513" y="1901825"/>
          <p14:tracePt t="22980" x="1679575" y="1866900"/>
          <p14:tracePt t="22997" x="1670050" y="1857375"/>
          <p14:tracePt t="23014" x="1652588" y="1847850"/>
          <p14:tracePt t="23031" x="1633538" y="1839913"/>
          <p14:tracePt t="23047" x="1633538" y="1822450"/>
          <p14:tracePt t="23064" x="1608138" y="1795463"/>
          <p14:tracePt t="23081" x="1589088" y="1776413"/>
          <p14:tracePt t="23097" x="1571625" y="1758950"/>
          <p14:tracePt t="23114" x="1554163" y="1751013"/>
          <p14:tracePt t="23130" x="1544638" y="1741488"/>
          <p14:tracePt t="23147" x="1536700" y="1731963"/>
          <p14:tracePt t="23164" x="1527175" y="1731963"/>
          <p14:tracePt t="23180" x="1517650" y="1724025"/>
          <p14:tracePt t="23197" x="1509713" y="1714500"/>
          <p14:tracePt t="23214" x="1500188" y="1704975"/>
          <p14:tracePt t="23231" x="1500188" y="1697038"/>
          <p14:tracePt t="23247" x="1490663" y="1679575"/>
          <p14:tracePt t="23264" x="1482725" y="1670050"/>
          <p14:tracePt t="23281" x="1473200" y="1652588"/>
          <p14:tracePt t="23297" x="1455738" y="1625600"/>
          <p14:tracePt t="23314" x="1455738" y="1608138"/>
          <p14:tracePt t="23331" x="1438275" y="1589088"/>
          <p14:tracePt t="23347" x="1419225" y="1581150"/>
          <p14:tracePt t="23364" x="1411288" y="1562100"/>
          <p14:tracePt t="23381" x="1393825" y="1544638"/>
          <p14:tracePt t="23397" x="1384300" y="1536700"/>
          <p14:tracePt t="23414" x="1374775" y="1527175"/>
          <p14:tracePt t="23431" x="1366838" y="1517650"/>
          <p14:tracePt t="23448" x="1366838" y="1509713"/>
          <p14:tracePt t="23669" x="1357313" y="1509713"/>
          <p14:tracePt t="23693" x="1357313" y="1500188"/>
          <p14:tracePt t="23704" x="1347788" y="1500188"/>
          <p14:tracePt t="23709" x="1339850" y="1500188"/>
          <p14:tracePt t="23717" x="1322388" y="1473200"/>
          <p14:tracePt t="23731" x="1295400" y="1465263"/>
          <p14:tracePt t="23748" x="1231900" y="1438275"/>
          <p14:tracePt t="23764" x="1125538" y="1401763"/>
          <p14:tracePt t="23781" x="1054100" y="1374775"/>
          <p14:tracePt t="23798" x="1017588" y="1357313"/>
          <p14:tracePt t="23814" x="973138" y="1357313"/>
          <p14:tracePt t="23831" x="946150" y="1357313"/>
          <p14:tracePt t="23848" x="919163" y="1347788"/>
          <p14:tracePt t="23864" x="874713" y="1347788"/>
          <p14:tracePt t="23881" x="830263" y="1339850"/>
          <p14:tracePt t="23898" x="776288" y="1339850"/>
          <p14:tracePt t="23915" x="750888" y="1339850"/>
          <p14:tracePt t="23931" x="704850" y="1339850"/>
          <p14:tracePt t="23948" x="696913" y="1339850"/>
          <p14:tracePt t="23964" x="687388" y="1339850"/>
          <p14:tracePt t="23981" x="679450" y="1339850"/>
          <p14:tracePt t="23998" x="660400" y="1339850"/>
          <p14:tracePt t="24014" x="642938" y="1339850"/>
          <p14:tracePt t="24031" x="588963" y="1347788"/>
          <p14:tracePt t="24048" x="554038" y="1357313"/>
          <p14:tracePt t="24064" x="527050" y="1374775"/>
          <p14:tracePt t="24081" x="517525" y="1374775"/>
          <p14:tracePt t="24098" x="500063" y="1384300"/>
          <p14:tracePt t="24115" x="473075" y="1393825"/>
          <p14:tracePt t="24131" x="446088" y="1419225"/>
          <p14:tracePt t="24148" x="411163" y="1438275"/>
          <p14:tracePt t="24165" x="366713" y="1473200"/>
          <p14:tracePt t="24181" x="347663" y="1500188"/>
          <p14:tracePt t="24198" x="330200" y="1517650"/>
          <p14:tracePt t="24215" x="312738" y="1554163"/>
          <p14:tracePt t="24232" x="285750" y="1589088"/>
          <p14:tracePt t="24248" x="268288" y="1633538"/>
          <p14:tracePt t="24265" x="250825" y="1660525"/>
          <p14:tracePt t="24281" x="231775" y="1679575"/>
          <p14:tracePt t="24298" x="231775" y="1704975"/>
          <p14:tracePt t="24315" x="214313" y="1731963"/>
          <p14:tracePt t="24332" x="204788" y="1758950"/>
          <p14:tracePt t="24348" x="204788" y="1803400"/>
          <p14:tracePt t="24365" x="214313" y="1893888"/>
          <p14:tracePt t="24382" x="214313" y="1990725"/>
          <p14:tracePt t="24398" x="231775" y="2054225"/>
          <p14:tracePt t="24415" x="241300" y="2108200"/>
          <p14:tracePt t="24432" x="258763" y="2160588"/>
          <p14:tracePt t="24448" x="285750" y="2214563"/>
          <p14:tracePt t="24465" x="303213" y="2276475"/>
          <p14:tracePt t="24482" x="357188" y="2322513"/>
          <p14:tracePt t="24498" x="428625" y="2357438"/>
          <p14:tracePt t="24515" x="517525" y="2401888"/>
          <p14:tracePt t="24532" x="554038" y="2438400"/>
          <p14:tracePt t="24548" x="615950" y="2490788"/>
          <p14:tracePt t="24565" x="669925" y="2517775"/>
          <p14:tracePt t="24582" x="741363" y="2554288"/>
          <p14:tracePt t="24598" x="839788" y="2589213"/>
          <p14:tracePt t="24615" x="893763" y="2616200"/>
          <p14:tracePt t="24632" x="973138" y="2625725"/>
          <p14:tracePt t="24649" x="1044575" y="2652713"/>
          <p14:tracePt t="24665" x="1089025" y="2652713"/>
          <p14:tracePt t="24682" x="1125538" y="2652713"/>
          <p14:tracePt t="24698" x="1160463" y="2652713"/>
          <p14:tracePt t="24715" x="1179513" y="2652713"/>
          <p14:tracePt t="24732" x="1196975" y="2652713"/>
          <p14:tracePt t="24748" x="1241425" y="2643188"/>
          <p14:tracePt t="24765" x="1258888" y="2625725"/>
          <p14:tracePt t="24782" x="1303338" y="2616200"/>
          <p14:tracePt t="24799" x="1339850" y="2598738"/>
          <p14:tracePt t="24815" x="1366838" y="2589213"/>
          <p14:tracePt t="24832" x="1393825" y="2571750"/>
          <p14:tracePt t="24849" x="1419225" y="2554288"/>
          <p14:tracePt t="24865" x="1446213" y="2544763"/>
          <p14:tracePt t="24882" x="1473200" y="2536825"/>
          <p14:tracePt t="24899" x="1500188" y="2527300"/>
          <p14:tracePt t="24915" x="1536700" y="2509838"/>
          <p14:tracePt t="24932" x="1554163" y="2500313"/>
          <p14:tracePt t="24949" x="1581150" y="2490788"/>
          <p14:tracePt t="24966" x="1589088" y="2482850"/>
          <p14:tracePt t="24982" x="1608138" y="2482850"/>
          <p14:tracePt t="24999" x="1616075" y="2465388"/>
          <p14:tracePt t="25015" x="1633538" y="2446338"/>
          <p14:tracePt t="25032" x="1652588" y="2446338"/>
          <p14:tracePt t="25049" x="1670050" y="2438400"/>
          <p14:tracePt t="25065" x="1687513" y="2419350"/>
          <p14:tracePt t="25082" x="1724025" y="2384425"/>
          <p14:tracePt t="25099" x="1741488" y="2347913"/>
          <p14:tracePt t="25116" x="1751013" y="2312988"/>
          <p14:tracePt t="25132" x="1768475" y="2214563"/>
          <p14:tracePt t="25149" x="1776413" y="2152650"/>
          <p14:tracePt t="25166" x="1776413" y="2098675"/>
          <p14:tracePt t="25182" x="1776413" y="2054225"/>
          <p14:tracePt t="25199" x="1776413" y="2017713"/>
          <p14:tracePt t="25216" x="1776413" y="1982788"/>
          <p14:tracePt t="25232" x="1776413" y="1938338"/>
          <p14:tracePt t="25249" x="1758950" y="1911350"/>
          <p14:tracePt t="25266" x="1741488" y="1884363"/>
          <p14:tracePt t="25282" x="1731963" y="1847850"/>
          <p14:tracePt t="25299" x="1704975" y="1822450"/>
          <p14:tracePt t="25316" x="1679575" y="1785938"/>
          <p14:tracePt t="25332" x="1598613" y="1724025"/>
          <p14:tracePt t="25349" x="1527175" y="1679575"/>
          <p14:tracePt t="25366" x="1446213" y="1643063"/>
          <p14:tracePt t="25382" x="1393825" y="1616075"/>
          <p14:tracePt t="25399" x="1357313" y="1581150"/>
          <p14:tracePt t="25416" x="1322388" y="1562100"/>
          <p14:tracePt t="25433" x="1295400" y="1544638"/>
          <p14:tracePt t="25449" x="1268413" y="1536700"/>
          <p14:tracePt t="25466" x="1231900" y="1517650"/>
          <p14:tracePt t="25482" x="1196975" y="1509713"/>
          <p14:tracePt t="25499" x="1160463" y="1490663"/>
          <p14:tracePt t="25516" x="1116013" y="1482725"/>
          <p14:tracePt t="25533" x="1071563" y="1465263"/>
          <p14:tracePt t="25549" x="1036638" y="1455738"/>
          <p14:tracePt t="25567" x="982663" y="1446213"/>
          <p14:tracePt t="25583" x="928688" y="1438275"/>
          <p14:tracePt t="25599" x="911225" y="1438275"/>
          <p14:tracePt t="25616" x="893763" y="1438275"/>
          <p14:tracePt t="25633" x="866775" y="1438275"/>
          <p14:tracePt t="25649" x="847725" y="1438275"/>
          <p14:tracePt t="25666" x="830263" y="1438275"/>
          <p14:tracePt t="25683" x="803275" y="1438275"/>
          <p14:tracePt t="25699" x="768350" y="1438275"/>
          <p14:tracePt t="25716" x="723900" y="1438275"/>
          <p14:tracePt t="25733" x="704850" y="1438275"/>
          <p14:tracePt t="25749" x="687388" y="1438275"/>
          <p14:tracePt t="25766" x="679450" y="1438275"/>
          <p14:tracePt t="25783" x="642938" y="1455738"/>
          <p14:tracePt t="25799" x="608013" y="1465263"/>
          <p14:tracePt t="25816" x="571500" y="1473200"/>
          <p14:tracePt t="25833" x="536575" y="1482725"/>
          <p14:tracePt t="25850" x="527050" y="1490663"/>
          <p14:tracePt t="25866" x="517525" y="1490663"/>
          <p14:tracePt t="25883" x="517525" y="1500188"/>
          <p14:tracePt t="25900" x="509588" y="1509713"/>
          <p14:tracePt t="25916" x="500063" y="1536700"/>
          <p14:tracePt t="25933" x="490538" y="1554163"/>
          <p14:tracePt t="25950" x="465138" y="1589088"/>
          <p14:tracePt t="25966" x="446088" y="1633538"/>
          <p14:tracePt t="25983" x="438150" y="1652588"/>
          <p14:tracePt t="26000" x="438150" y="1660525"/>
          <p14:tracePt t="26016" x="438150" y="1679575"/>
          <p14:tracePt t="26033" x="428625" y="1697038"/>
          <p14:tracePt t="26050" x="428625" y="1714500"/>
          <p14:tracePt t="26067" x="428625" y="1751013"/>
          <p14:tracePt t="26083" x="428625" y="1795463"/>
          <p14:tracePt t="26100" x="428625" y="1847850"/>
          <p14:tracePt t="26116" x="428625" y="1919288"/>
          <p14:tracePt t="26134" x="428625" y="1982788"/>
          <p14:tracePt t="26150" x="438150" y="2036763"/>
          <p14:tracePt t="26167" x="455613" y="2081213"/>
          <p14:tracePt t="26183" x="473075" y="2125663"/>
          <p14:tracePt t="26200" x="490538" y="2170113"/>
          <p14:tracePt t="26217" x="527050" y="2224088"/>
          <p14:tracePt t="26233" x="581025" y="2276475"/>
          <p14:tracePt t="26250" x="642938" y="2303463"/>
          <p14:tracePt t="26267" x="696913" y="2347913"/>
          <p14:tracePt t="26283" x="731838" y="2374900"/>
          <p14:tracePt t="26300" x="750888" y="2393950"/>
          <p14:tracePt t="26300" x="758825" y="2393950"/>
          <p14:tracePt t="26317" x="776288" y="2393950"/>
          <p14:tracePt t="26333" x="785813" y="2401888"/>
          <p14:tracePt t="26350" x="795338" y="2401888"/>
          <p14:tracePt t="26367" x="795338" y="2411413"/>
          <p14:tracePt t="26383" x="803275" y="2411413"/>
          <p14:tracePt t="26400" x="812800" y="2419350"/>
          <p14:tracePt t="26437" x="822325" y="2419350"/>
          <p14:tracePt t="26541" x="830263" y="2428875"/>
          <p14:tracePt t="26549" x="839788" y="2428875"/>
          <p14:tracePt t="26551" x="874713" y="2438400"/>
          <p14:tracePt t="26567" x="928688" y="2446338"/>
          <p14:tracePt t="26583" x="990600" y="2465388"/>
          <p14:tracePt t="26600" x="1062038" y="2482850"/>
          <p14:tracePt t="26617" x="1187450" y="2517775"/>
          <p14:tracePt t="26633" x="1250950" y="2527300"/>
          <p14:tracePt t="26650" x="1295400" y="2527300"/>
          <p14:tracePt t="26667" x="1330325" y="2536825"/>
          <p14:tracePt t="26683" x="1330325" y="2544763"/>
          <p14:tracePt t="26700" x="1339850" y="2544763"/>
          <p14:tracePt t="28558" x="1330325" y="2544763"/>
          <p14:tracePt t="28574" x="1322388" y="2544763"/>
          <p14:tracePt t="28582" x="1312863" y="2544763"/>
          <p14:tracePt t="28592" x="1303338" y="2536825"/>
          <p14:tracePt t="28597" x="1276350" y="2527300"/>
          <p14:tracePt t="28603" x="1250950" y="2527300"/>
          <p14:tracePt t="28619" x="1214438" y="2517775"/>
          <p14:tracePt t="28636" x="1214438" y="2509838"/>
          <p14:tracePt t="28653" x="1204913" y="2509838"/>
          <p14:tracePt t="28670" x="1196975" y="2509838"/>
          <p14:tracePt t="28686" x="1196975" y="2500313"/>
          <p14:tracePt t="28703" x="1169988" y="2490788"/>
          <p14:tracePt t="28720" x="1143000" y="2482850"/>
          <p14:tracePt t="28736" x="1116013" y="2473325"/>
          <p14:tracePt t="28753" x="1098550" y="2455863"/>
          <p14:tracePt t="28770" x="1081088" y="2438400"/>
          <p14:tracePt t="28786" x="1071563" y="2428875"/>
          <p14:tracePt t="28803" x="1062038" y="2411413"/>
          <p14:tracePt t="28820" x="1044575" y="2393950"/>
          <p14:tracePt t="28836" x="1009650" y="2374900"/>
          <p14:tracePt t="28853" x="965200" y="2347913"/>
          <p14:tracePt t="28870" x="938213" y="2303463"/>
          <p14:tracePt t="28886" x="919163" y="2276475"/>
          <p14:tracePt t="28903" x="893763" y="2259013"/>
          <p14:tracePt t="28920" x="884238" y="2232025"/>
          <p14:tracePt t="28936" x="874713" y="2214563"/>
          <p14:tracePt t="28953" x="866775" y="2197100"/>
          <p14:tracePt t="28970" x="857250" y="2179638"/>
          <p14:tracePt t="28987" x="857250" y="2160588"/>
          <p14:tracePt t="29003" x="839788" y="2143125"/>
          <p14:tracePt t="29038" x="830263" y="2143125"/>
          <p14:tracePt t="29062" x="830263" y="2133600"/>
          <p14:tracePt t="29086" x="830263" y="2125663"/>
          <p14:tracePt t="29094" x="822325" y="2116138"/>
          <p14:tracePt t="29110" x="812800" y="2116138"/>
          <p14:tracePt t="29126" x="812800" y="2108200"/>
          <p14:tracePt t="30006" x="812800" y="2116138"/>
          <p14:tracePt t="30022" x="822325" y="2125663"/>
          <p14:tracePt t="30030" x="822325" y="2143125"/>
          <p14:tracePt t="30038" x="822325" y="2152650"/>
          <p14:tracePt t="30043" x="839788" y="2160588"/>
          <p14:tracePt t="30054" x="847725" y="2197100"/>
          <p14:tracePt t="30071" x="874713" y="2224088"/>
          <p14:tracePt t="30088" x="911225" y="2251075"/>
          <p14:tracePt t="30104" x="973138" y="2286000"/>
          <p14:tracePt t="30121" x="1036638" y="2347913"/>
          <p14:tracePt t="30138" x="1108075" y="2401888"/>
          <p14:tracePt t="30154" x="1179513" y="2465388"/>
          <p14:tracePt t="30171" x="1241425" y="2490788"/>
          <p14:tracePt t="30188" x="1285875" y="2517775"/>
          <p14:tracePt t="30204" x="1330325" y="2536825"/>
          <p14:tracePt t="30221" x="1374775" y="2554288"/>
          <p14:tracePt t="30238" x="1393825" y="2571750"/>
          <p14:tracePt t="30302" x="1401763" y="2571750"/>
          <p14:tracePt t="30350" x="1411288" y="2571750"/>
          <p14:tracePt t="32198" x="1401763" y="2571750"/>
          <p14:tracePt t="32344" x="1393825" y="2571750"/>
          <p14:tracePt t="32379" x="1384300" y="2571750"/>
          <p14:tracePt t="32382" x="1366838" y="2571750"/>
          <p14:tracePt t="32398" x="1357313" y="2571750"/>
          <p14:tracePt t="32406" x="1339850" y="2571750"/>
          <p14:tracePt t="32412" x="1312863" y="2571750"/>
          <p14:tracePt t="32423" x="1295400" y="2571750"/>
          <p14:tracePt t="32439" x="1276350" y="2562225"/>
          <p14:tracePt t="32456" x="1268413" y="2554288"/>
          <p14:tracePt t="32473" x="1250950" y="2527300"/>
          <p14:tracePt t="32490" x="1231900" y="2500313"/>
          <p14:tracePt t="32506" x="1223963" y="2473325"/>
          <p14:tracePt t="32523" x="1204913" y="2455863"/>
          <p14:tracePt t="32540" x="1187450" y="2438400"/>
          <p14:tracePt t="32557" x="1179513" y="2411413"/>
          <p14:tracePt t="32573" x="1169988" y="2384425"/>
          <p14:tracePt t="32590" x="1169988" y="2366963"/>
          <p14:tracePt t="32606" x="1169988" y="2339975"/>
          <p14:tracePt t="32623" x="1169988" y="2322513"/>
          <p14:tracePt t="32640" x="1169988" y="2303463"/>
          <p14:tracePt t="32657" x="1169988" y="2276475"/>
          <p14:tracePt t="32673" x="1169988" y="2268538"/>
          <p14:tracePt t="32690" x="1179513" y="2241550"/>
          <p14:tracePt t="32706" x="1179513" y="2224088"/>
          <p14:tracePt t="32723" x="1179513" y="2187575"/>
          <p14:tracePt t="32740" x="1187450" y="2143125"/>
          <p14:tracePt t="32757" x="1187450" y="2108200"/>
          <p14:tracePt t="32773" x="1204913" y="2062163"/>
          <p14:tracePt t="32790" x="1204913" y="2044700"/>
          <p14:tracePt t="32807" x="1204913" y="2027238"/>
          <p14:tracePt t="32823" x="1204913" y="2009775"/>
          <p14:tracePt t="32840" x="1204913" y="1990725"/>
          <p14:tracePt t="32857" x="1204913" y="1973263"/>
          <p14:tracePt t="32873" x="1204913" y="1955800"/>
          <p14:tracePt t="32890" x="1204913" y="1938338"/>
          <p14:tracePt t="32907" x="1204913" y="1919288"/>
          <p14:tracePt t="32923" x="1204913" y="1911350"/>
          <p14:tracePt t="32940" x="1204913" y="1893888"/>
          <p14:tracePt t="32957" x="1204913" y="1884363"/>
          <p14:tracePt t="32957" x="1204913" y="1874838"/>
          <p14:tracePt t="32973" x="1204913" y="1866900"/>
          <p14:tracePt t="32990" x="1196975" y="1847850"/>
          <p14:tracePt t="33007" x="1179513" y="1830388"/>
          <p14:tracePt t="33023" x="1169988" y="1830388"/>
          <p14:tracePt t="33040" x="1169988" y="1812925"/>
          <p14:tracePt t="33057" x="1152525" y="1795463"/>
          <p14:tracePt t="33073" x="1143000" y="1795463"/>
          <p14:tracePt t="33090" x="1108075" y="1785938"/>
          <p14:tracePt t="33107" x="1081088" y="1768475"/>
          <p14:tracePt t="33124" x="1054100" y="1758950"/>
          <p14:tracePt t="33140" x="1044575" y="1758950"/>
          <p14:tracePt t="33157" x="1027113" y="1758950"/>
          <p14:tracePt t="33213" x="1027113" y="1751013"/>
          <p14:tracePt t="33230" x="1009650" y="1751013"/>
          <p14:tracePt t="33245" x="1000125" y="1751013"/>
          <p14:tracePt t="33262" x="990600" y="1751013"/>
          <p14:tracePt t="33333" x="982663" y="1758950"/>
          <p14:tracePt t="33341" x="973138" y="1758950"/>
          <p14:tracePt t="33349" x="965200" y="1768475"/>
          <p14:tracePt t="33357" x="955675" y="1768475"/>
          <p14:tracePt t="33374" x="946150" y="1795463"/>
          <p14:tracePt t="33390" x="938213" y="1812925"/>
          <p14:tracePt t="33407" x="938213" y="1822450"/>
          <p14:tracePt t="33424" x="938213" y="1830388"/>
          <p14:tracePt t="33440" x="938213" y="1866900"/>
          <p14:tracePt t="33457" x="938213" y="1874838"/>
          <p14:tracePt t="33474" x="946150" y="1893888"/>
          <p14:tracePt t="33490" x="946150" y="1911350"/>
          <p14:tracePt t="33507" x="955675" y="1938338"/>
          <p14:tracePt t="33524" x="965200" y="1955800"/>
          <p14:tracePt t="33541" x="965200" y="1965325"/>
          <p14:tracePt t="33557" x="973138" y="1973263"/>
          <p14:tracePt t="33574" x="973138" y="1990725"/>
          <p14:tracePt t="33590" x="990600" y="2009775"/>
          <p14:tracePt t="33607" x="1009650" y="2036763"/>
          <p14:tracePt t="33624" x="1027113" y="2054225"/>
          <p14:tracePt t="33641" x="1044575" y="2071688"/>
          <p14:tracePt t="33657" x="1054100" y="2089150"/>
          <p14:tracePt t="33674" x="1081088" y="2108200"/>
          <p14:tracePt t="33691" x="1116013" y="2125663"/>
          <p14:tracePt t="33707" x="1125538" y="2133600"/>
          <p14:tracePt t="33724" x="1169988" y="2143125"/>
          <p14:tracePt t="33741" x="1214438" y="2152650"/>
          <p14:tracePt t="33758" x="1241425" y="2170113"/>
          <p14:tracePt t="33774" x="1258888" y="2170113"/>
          <p14:tracePt t="33791" x="1276350" y="2170113"/>
          <p14:tracePt t="33933" x="1276350" y="2160588"/>
          <p14:tracePt t="34133" x="1276350" y="2152650"/>
          <p14:tracePt t="34821" x="1276350" y="2160588"/>
          <p14:tracePt t="34829" x="1268413" y="2160588"/>
          <p14:tracePt t="34848" x="1268413" y="2170113"/>
          <p14:tracePt t="34869" x="1268413" y="2179638"/>
          <p14:tracePt t="34882" x="1268413" y="2187575"/>
          <p14:tracePt t="34898" x="1268413" y="2197100"/>
          <p14:tracePt t="34901" x="1258888" y="2205038"/>
          <p14:tracePt t="34909" x="1258888" y="2224088"/>
          <p14:tracePt t="34925" x="1241425" y="2286000"/>
          <p14:tracePt t="34942" x="1231900" y="2330450"/>
          <p14:tracePt t="34958" x="1214438" y="2384425"/>
          <p14:tracePt t="34975" x="1204913" y="2438400"/>
          <p14:tracePt t="34992" x="1204913" y="2500313"/>
          <p14:tracePt t="35008" x="1196975" y="2571750"/>
          <p14:tracePt t="35025" x="1196975" y="2652713"/>
          <p14:tracePt t="35042" x="1196975" y="2724150"/>
          <p14:tracePt t="35059" x="1196975" y="2786063"/>
          <p14:tracePt t="35075" x="1187450" y="2867025"/>
          <p14:tracePt t="35092" x="1187450" y="2928938"/>
          <p14:tracePt t="35109" x="1187450" y="2982913"/>
          <p14:tracePt t="35109" x="1187450" y="3000375"/>
          <p14:tracePt t="35125" x="1187450" y="3044825"/>
          <p14:tracePt t="35142" x="1179513" y="3071813"/>
          <p14:tracePt t="35159" x="1179513" y="3108325"/>
          <p14:tracePt t="35175" x="1179513" y="3133725"/>
          <p14:tracePt t="35192" x="1169988" y="3170238"/>
          <p14:tracePt t="35209" x="1152525" y="3214688"/>
          <p14:tracePt t="35225" x="1133475" y="3276600"/>
          <p14:tracePt t="35242" x="1098550" y="3348038"/>
          <p14:tracePt t="35259" x="1054100" y="3429000"/>
          <p14:tracePt t="35276" x="1044575" y="3482975"/>
          <p14:tracePt t="35292" x="1027113" y="3536950"/>
          <p14:tracePt t="35309" x="990600" y="3625850"/>
          <p14:tracePt t="35325" x="973138" y="3670300"/>
          <p14:tracePt t="35342" x="955675" y="3741738"/>
          <p14:tracePt t="35359" x="946150" y="3786188"/>
          <p14:tracePt t="35376" x="928688" y="3830638"/>
          <p14:tracePt t="35392" x="928688" y="3848100"/>
          <p14:tracePt t="35409" x="928688" y="3875088"/>
          <p14:tracePt t="35425" x="911225" y="3894138"/>
          <p14:tracePt t="35442" x="893763" y="3919538"/>
          <p14:tracePt t="35459" x="874713" y="3938588"/>
          <p14:tracePt t="35476" x="874713" y="3946525"/>
          <p14:tracePt t="35492" x="866775" y="3956050"/>
          <p14:tracePt t="35509" x="847725" y="3973513"/>
          <p14:tracePt t="35605" x="839788" y="3983038"/>
          <p14:tracePt t="35629" x="839788" y="3990975"/>
          <p14:tracePt t="35637" x="830263" y="3990975"/>
          <p14:tracePt t="35659" x="822325" y="4000500"/>
          <p14:tracePt t="35661" x="812800" y="4000500"/>
          <p14:tracePt t="35717" x="803275" y="4000500"/>
          <p14:tracePt t="35749" x="803275" y="4010025"/>
          <p14:tracePt t="35765" x="795338" y="4010025"/>
          <p14:tracePt t="35773" x="785813" y="4010025"/>
          <p14:tracePt t="35789" x="776288" y="4017963"/>
          <p14:tracePt t="35799" x="776288" y="4027488"/>
          <p14:tracePt t="35800" x="768350" y="4027488"/>
          <p14:tracePt t="35809" x="768350" y="4037013"/>
          <p14:tracePt t="35861" x="758825" y="4037013"/>
          <p14:tracePt t="35893" x="750888" y="4037013"/>
          <p14:tracePt t="35909" x="750888" y="4044950"/>
          <p14:tracePt t="36021" x="741363" y="4044950"/>
          <p14:tracePt t="36029" x="731838" y="4044950"/>
          <p14:tracePt t="36032" x="731838" y="4054475"/>
          <p14:tracePt t="36101" x="723900" y="4054475"/>
          <p14:tracePt t="36173" x="714375" y="4062413"/>
          <p14:tracePt t="36179" x="704850" y="4062413"/>
          <p14:tracePt t="36205" x="696913" y="4062413"/>
          <p14:tracePt t="36277" x="687388" y="4062413"/>
          <p14:tracePt t="36294" x="679450" y="4062413"/>
          <p14:tracePt t="36525" x="679450" y="4054475"/>
          <p14:tracePt t="36542" x="679450" y="4044950"/>
          <p14:tracePt t="36566" x="679450" y="4037013"/>
          <p14:tracePt t="36605" x="679450" y="4027488"/>
          <p14:tracePt t="36693" x="687388" y="4027488"/>
          <p14:tracePt t="36701" x="687388" y="4017963"/>
          <p14:tracePt t="37084" x="723900" y="4017963"/>
          <p14:tracePt t="37092" x="758825" y="4017963"/>
          <p14:tracePt t="37099" x="812800" y="4017963"/>
          <p14:tracePt t="37109" x="866775" y="4027488"/>
          <p14:tracePt t="37126" x="901700" y="4044950"/>
          <p14:tracePt t="37143" x="938213" y="4044950"/>
          <p14:tracePt t="37159" x="955675" y="4054475"/>
          <p14:tracePt t="37176" x="946150" y="4054475"/>
          <p14:tracePt t="37353" x="938213" y="4054475"/>
          <p14:tracePt t="37452" x="938213" y="4044950"/>
          <p14:tracePt t="37460" x="946150" y="4044950"/>
          <p14:tracePt t="37516" x="946150" y="4037013"/>
          <p14:tracePt t="37548" x="955675" y="4037013"/>
          <p14:tracePt t="37564" x="965200" y="4027488"/>
          <p14:tracePt t="37580" x="973138" y="4027488"/>
          <p14:tracePt t="37588" x="982663" y="4027488"/>
          <p14:tracePt t="37599" x="990600" y="4017963"/>
          <p14:tracePt t="37610" x="1009650" y="4017963"/>
          <p14:tracePt t="37692" x="1017588" y="4017963"/>
          <p14:tracePt t="37732" x="1027113" y="4017963"/>
          <p14:tracePt t="37740" x="1036638" y="4017963"/>
          <p14:tracePt t="37776" x="1044575" y="4017963"/>
          <p14:tracePt t="37797" x="1062038" y="4010025"/>
          <p14:tracePt t="37813" x="1071563" y="4010025"/>
          <p14:tracePt t="37821" x="1081088" y="4010025"/>
          <p14:tracePt t="37837" x="1098550" y="4010025"/>
          <p14:tracePt t="37853" x="1108075" y="4010025"/>
          <p14:tracePt t="37957" x="1125538" y="4010025"/>
          <p14:tracePt t="37967" x="1133475" y="4010025"/>
          <p14:tracePt t="37973" x="1143000" y="4010025"/>
          <p14:tracePt t="37980" x="1187450" y="4010025"/>
          <p14:tracePt t="37994" x="1223963" y="4010025"/>
          <p14:tracePt t="38011" x="1258888" y="4010025"/>
          <p14:tracePt t="38028" x="1268413" y="4010025"/>
          <p14:tracePt t="38044" x="1276350" y="4010025"/>
          <p14:tracePt t="38109" x="1285875" y="4010025"/>
          <p14:tracePt t="38117" x="1303338" y="4010025"/>
          <p14:tracePt t="38128" x="1312863" y="4010025"/>
          <p14:tracePt t="38129" x="1339850" y="4010025"/>
          <p14:tracePt t="38144" x="1357313" y="4010025"/>
          <p14:tracePt t="38189" x="1366838" y="4010025"/>
          <p14:tracePt t="38461" x="1366838" y="4017963"/>
          <p14:tracePt t="38477" x="1374775" y="4027488"/>
          <p14:tracePt t="38486" x="1393825" y="4027488"/>
          <p14:tracePt t="38493" x="1428750" y="4037013"/>
          <p14:tracePt t="38501" x="1517650" y="4054475"/>
          <p14:tracePt t="38511" x="1670050" y="4081463"/>
          <p14:tracePt t="38528" x="1768475" y="4081463"/>
          <p14:tracePt t="38545" x="1812925" y="4081463"/>
          <p14:tracePt t="38561" x="1830388" y="4081463"/>
          <p14:tracePt t="38629" x="1847850" y="4081463"/>
          <p14:tracePt t="38637" x="1857375" y="4081463"/>
          <p14:tracePt t="38645" x="1866900" y="4081463"/>
          <p14:tracePt t="38662" x="1884363" y="4089400"/>
          <p14:tracePt t="38733" x="1893888" y="4089400"/>
          <p14:tracePt t="38845" x="1893888" y="4081463"/>
          <p14:tracePt t="38862" x="1893888" y="4062413"/>
          <p14:tracePt t="38870" x="1901825" y="4062413"/>
          <p14:tracePt t="38878" x="1901825" y="4054475"/>
          <p14:tracePt t="38885" x="1911350" y="4037013"/>
          <p14:tracePt t="39113" x="1901825" y="4037013"/>
          <p14:tracePt t="39117" x="1866900" y="4027488"/>
          <p14:tracePt t="39125" x="1812925" y="4027488"/>
          <p14:tracePt t="39133" x="1687513" y="4017963"/>
          <p14:tracePt t="39145" x="1616075" y="4010025"/>
          <p14:tracePt t="39162" x="1562100" y="4010025"/>
          <p14:tracePt t="39179" x="1527175" y="4000500"/>
          <p14:tracePt t="39195" x="1490663" y="4000500"/>
          <p14:tracePt t="39212" x="1455738" y="4000500"/>
          <p14:tracePt t="39229" x="1330325" y="4000500"/>
          <p14:tracePt t="39245" x="1231900" y="4000500"/>
          <p14:tracePt t="39262" x="1179513" y="3990975"/>
          <p14:tracePt t="39279" x="1143000" y="3990975"/>
          <p14:tracePt t="39296" x="1133475" y="3990975"/>
          <p14:tracePt t="39333" x="1125538" y="3990975"/>
          <p14:tracePt t="39345" x="1108075" y="3990975"/>
          <p14:tracePt t="39346" x="1062038" y="3990975"/>
          <p14:tracePt t="39362" x="1017588" y="3990975"/>
          <p14:tracePt t="39379" x="965200" y="3990975"/>
          <p14:tracePt t="39396" x="938213" y="3990975"/>
          <p14:tracePt t="39412" x="901700" y="3990975"/>
          <p14:tracePt t="39412" x="884238" y="3990975"/>
          <p14:tracePt t="39429" x="866775" y="3990975"/>
          <p14:tracePt t="39446" x="830263" y="3990975"/>
          <p14:tracePt t="39462" x="803275" y="3990975"/>
          <p14:tracePt t="39479" x="758825" y="3990975"/>
          <p14:tracePt t="39496" x="750888" y="3990975"/>
          <p14:tracePt t="39512" x="731838" y="3990975"/>
          <p14:tracePt t="39653" x="723900" y="3990975"/>
          <p14:tracePt t="39701" x="714375" y="3990975"/>
          <p14:tracePt t="39717" x="704850" y="3990975"/>
          <p14:tracePt t="39725" x="687388" y="3990975"/>
          <p14:tracePt t="39741" x="679450" y="3990975"/>
          <p14:tracePt t="39797" x="669925" y="3990975"/>
          <p14:tracePt t="39855" x="660400" y="3990975"/>
          <p14:tracePt t="39965" x="660400" y="4000500"/>
          <p14:tracePt t="40013" x="652463" y="4000500"/>
          <p14:tracePt t="40102" x="642938" y="4000500"/>
          <p14:tracePt t="40119" x="642938" y="4010025"/>
          <p14:tracePt t="40143" x="642938" y="4017963"/>
          <p14:tracePt t="40197" x="633413" y="4017963"/>
          <p14:tracePt t="40561" x="652463" y="4037013"/>
          <p14:tracePt t="40565" x="660400" y="4037013"/>
          <p14:tracePt t="40573" x="669925" y="4037013"/>
          <p14:tracePt t="40581" x="704850" y="4044950"/>
          <p14:tracePt t="40581" x="714375" y="4054475"/>
          <p14:tracePt t="40597" x="731838" y="4054475"/>
          <p14:tracePt t="40613" x="741363" y="4054475"/>
          <p14:tracePt t="40630" x="758825" y="4054475"/>
          <p14:tracePt t="40647" x="768350" y="4054475"/>
          <p14:tracePt t="40663" x="776288" y="4054475"/>
          <p14:tracePt t="40704" x="785813" y="4054475"/>
          <p14:tracePt t="40726" x="795338" y="4054475"/>
          <p14:tracePt t="40749" x="795338" y="4044950"/>
          <p14:tracePt t="40965" x="803275" y="4044950"/>
          <p14:tracePt t="40973" x="812800" y="4044950"/>
          <p14:tracePt t="40981" x="822325" y="4044950"/>
          <p14:tracePt t="40982" x="847725" y="4037013"/>
          <p14:tracePt t="40997" x="874713" y="4037013"/>
          <p14:tracePt t="41014" x="911225" y="4017963"/>
          <p14:tracePt t="41030" x="938213" y="4010025"/>
          <p14:tracePt t="41047" x="955675" y="3990975"/>
          <p14:tracePt t="41064" x="973138" y="3990975"/>
          <p14:tracePt t="41080" x="982663" y="3990975"/>
          <p14:tracePt t="41117" x="982663" y="3983038"/>
          <p14:tracePt t="41141" x="990600" y="3983038"/>
          <p14:tracePt t="41149" x="1000125" y="3983038"/>
          <p14:tracePt t="41165" x="1000125" y="3973513"/>
          <p14:tracePt t="41166" x="1000125" y="3965575"/>
          <p14:tracePt t="41269" x="1009650" y="3965575"/>
          <p14:tracePt t="41437" x="1017588" y="3965575"/>
          <p14:tracePt t="41445" x="1036638" y="3965575"/>
          <p14:tracePt t="41453" x="1044575" y="3965575"/>
          <p14:tracePt t="41461" x="1071563" y="3973513"/>
          <p14:tracePt t="41469" x="1089025" y="3983038"/>
          <p14:tracePt t="41481" x="1116013" y="3983038"/>
          <p14:tracePt t="41521" x="1125538" y="3983038"/>
          <p14:tracePt t="41645" x="1133475" y="3983038"/>
          <p14:tracePt t="41661" x="1143000" y="3983038"/>
          <p14:tracePt t="41685" x="1160463" y="3983038"/>
          <p14:tracePt t="41725" x="1169988" y="3983038"/>
          <p14:tracePt t="41741" x="1179513" y="3973513"/>
          <p14:tracePt t="41757" x="1187450" y="3973513"/>
          <p14:tracePt t="41765" x="1196975" y="3965575"/>
          <p14:tracePt t="41781" x="1204913" y="3965575"/>
          <p14:tracePt t="41788" x="1223963" y="3956050"/>
          <p14:tracePt t="41798" x="1241425" y="3946525"/>
          <p14:tracePt t="41814" x="1250950" y="3946525"/>
          <p14:tracePt t="41853" x="1258888" y="3946525"/>
          <p14:tracePt t="42141" x="1268413" y="3946525"/>
          <p14:tracePt t="42149" x="1276350" y="3946525"/>
          <p14:tracePt t="42158" x="1303338" y="3946525"/>
          <p14:tracePt t="42165" x="1322388" y="3946525"/>
          <p14:tracePt t="42173" x="1393825" y="3965575"/>
          <p14:tracePt t="42181" x="1509713" y="3990975"/>
          <p14:tracePt t="42198" x="1608138" y="4010025"/>
          <p14:tracePt t="42215" x="1652588" y="4017963"/>
          <p14:tracePt t="42231" x="1687513" y="4017963"/>
          <p14:tracePt t="42248" x="1687513" y="4027488"/>
          <p14:tracePt t="42325" x="1697038" y="4027488"/>
          <p14:tracePt t="42341" x="1704975" y="4027488"/>
          <p14:tracePt t="42349" x="1714500" y="4027488"/>
          <p14:tracePt t="42428" x="1724025" y="4027488"/>
          <p14:tracePt t="42445" x="1741488" y="4027488"/>
          <p14:tracePt t="42453" x="1751013" y="4027488"/>
          <p14:tracePt t="42469" x="1768475" y="4027488"/>
          <p14:tracePt t="42481" x="1776413" y="4027488"/>
          <p14:tracePt t="42485" x="1795463" y="4027488"/>
          <p14:tracePt t="42498" x="1812925" y="4017963"/>
          <p14:tracePt t="42515" x="1822450" y="4010025"/>
          <p14:tracePt t="42532" x="1847850" y="4000500"/>
          <p14:tracePt t="42548" x="1884363" y="3990975"/>
          <p14:tracePt t="42565" x="1901825" y="3990975"/>
          <p14:tracePt t="43733" x="1893888" y="3990975"/>
          <p14:tracePt t="43741" x="1884363" y="3990975"/>
          <p14:tracePt t="43749" x="1874838" y="3990975"/>
          <p14:tracePt t="43760" x="1866900" y="3990975"/>
          <p14:tracePt t="43837" x="1857375" y="3990975"/>
          <p14:tracePt t="43853" x="1830388" y="3990975"/>
          <p14:tracePt t="43866" x="1803400" y="3990975"/>
          <p14:tracePt t="43867" x="1741488" y="3983038"/>
          <p14:tracePt t="43883" x="1714500" y="3965575"/>
          <p14:tracePt t="43899" x="1697038" y="3956050"/>
          <p14:tracePt t="43916" x="1697038" y="3938588"/>
          <p14:tracePt t="43933" x="1687513" y="3938588"/>
          <p14:tracePt t="43949" x="1679575" y="3929063"/>
          <p14:tracePt t="43966" x="1670050" y="3911600"/>
          <p14:tracePt t="43983" x="1652588" y="3894138"/>
          <p14:tracePt t="43999" x="1625600" y="3867150"/>
          <p14:tracePt t="44017" x="1608138" y="3840163"/>
          <p14:tracePt t="44033" x="1598613" y="3795713"/>
          <p14:tracePt t="44050" x="1589088" y="3741738"/>
          <p14:tracePt t="44067" x="1562100" y="3687763"/>
          <p14:tracePt t="44083" x="1562100" y="3633788"/>
          <p14:tracePt t="44100" x="1562100" y="3589338"/>
          <p14:tracePt t="44117" x="1554163" y="3536950"/>
          <p14:tracePt t="44133" x="1554163" y="3490913"/>
          <p14:tracePt t="44150" x="1544638" y="3446463"/>
          <p14:tracePt t="44166" x="1544638" y="3394075"/>
          <p14:tracePt t="44183" x="1544638" y="3357563"/>
          <p14:tracePt t="44200" x="1544638" y="3313113"/>
          <p14:tracePt t="44216" x="1544638" y="3276600"/>
          <p14:tracePt t="44233" x="1544638" y="3251200"/>
          <p14:tracePt t="44250" x="1544638" y="3214688"/>
          <p14:tracePt t="44266" x="1544638" y="3179763"/>
          <p14:tracePt t="44283" x="1544638" y="3133725"/>
          <p14:tracePt t="44300" x="1554163" y="3108325"/>
          <p14:tracePt t="44316" x="1554163" y="3081338"/>
          <p14:tracePt t="44333" x="1554163" y="3062288"/>
          <p14:tracePt t="44350" x="1554163" y="3036888"/>
          <p14:tracePt t="44367" x="1554163" y="3017838"/>
          <p14:tracePt t="44384" x="1554163" y="2982913"/>
          <p14:tracePt t="44400" x="1554163" y="2955925"/>
          <p14:tracePt t="44417" x="1554163" y="2938463"/>
          <p14:tracePt t="44433" x="1554163" y="2919413"/>
          <p14:tracePt t="44450" x="1562100" y="2901950"/>
          <p14:tracePt t="44467" x="1571625" y="2884488"/>
          <p14:tracePt t="44483" x="1581150" y="2857500"/>
          <p14:tracePt t="44500" x="1581150" y="2840038"/>
          <p14:tracePt t="44517" x="1581150" y="2822575"/>
          <p14:tracePt t="44533" x="1581150" y="2795588"/>
          <p14:tracePt t="44550" x="1581150" y="2786063"/>
          <p14:tracePt t="44567" x="1581150" y="2759075"/>
          <p14:tracePt t="44583" x="1581150" y="2732088"/>
          <p14:tracePt t="44600" x="1581150" y="2714625"/>
          <p14:tracePt t="44617" x="1581150" y="2687638"/>
          <p14:tracePt t="44633" x="1581150" y="2660650"/>
          <p14:tracePt t="44650" x="1581150" y="2643188"/>
          <p14:tracePt t="44667" x="1581150" y="2598738"/>
          <p14:tracePt t="44684" x="1581150" y="2571750"/>
          <p14:tracePt t="44700" x="1571625" y="2517775"/>
          <p14:tracePt t="44717" x="1562100" y="2490788"/>
          <p14:tracePt t="44734" x="1536700" y="2465388"/>
          <p14:tracePt t="44750" x="1517650" y="2438400"/>
          <p14:tracePt t="44767" x="1517650" y="2401888"/>
          <p14:tracePt t="44784" x="1490663" y="2366963"/>
          <p14:tracePt t="44800" x="1473200" y="2339975"/>
          <p14:tracePt t="44817" x="1465263" y="2303463"/>
          <p14:tracePt t="44834" x="1446213" y="2276475"/>
          <p14:tracePt t="44850" x="1438275" y="2232025"/>
          <p14:tracePt t="44867" x="1428750" y="2197100"/>
          <p14:tracePt t="44884" x="1411288" y="2152650"/>
          <p14:tracePt t="44884" x="1401763" y="2143125"/>
          <p14:tracePt t="44901" x="1393825" y="2108200"/>
          <p14:tracePt t="44917" x="1366838" y="2071688"/>
          <p14:tracePt t="44934" x="1366838" y="2062163"/>
          <p14:tracePt t="44950" x="1366838" y="2044700"/>
          <p14:tracePt t="44967" x="1357313" y="2017713"/>
          <p14:tracePt t="44984" x="1347788" y="2000250"/>
          <p14:tracePt t="45000" x="1347788" y="1973263"/>
          <p14:tracePt t="45017" x="1330325" y="1955800"/>
          <p14:tracePt t="45034" x="1312863" y="1928813"/>
          <p14:tracePt t="45050" x="1303338" y="1919288"/>
          <p14:tracePt t="45067" x="1295400" y="1901825"/>
          <p14:tracePt t="45084" x="1276350" y="1884363"/>
          <p14:tracePt t="45084" x="1276350" y="1874838"/>
          <p14:tracePt t="45101" x="1250950" y="1866900"/>
          <p14:tracePt t="45117" x="1223963" y="1857375"/>
          <p14:tracePt t="45134" x="1204913" y="1830388"/>
          <p14:tracePt t="45150" x="1196975" y="1830388"/>
          <p14:tracePt t="45167" x="1179513" y="1812925"/>
          <p14:tracePt t="45184" x="1152525" y="1803400"/>
          <p14:tracePt t="45201" x="1125538" y="1795463"/>
          <p14:tracePt t="45217" x="1116013" y="1785938"/>
          <p14:tracePt t="45234" x="1108075" y="1776413"/>
          <p14:tracePt t="45251" x="1089025" y="1776413"/>
          <p14:tracePt t="45267" x="1071563" y="1768475"/>
          <p14:tracePt t="45284" x="1027113" y="1741488"/>
          <p14:tracePt t="45301" x="1009650" y="1731963"/>
          <p14:tracePt t="45317" x="990600" y="1731963"/>
          <p14:tracePt t="45334" x="965200" y="1724025"/>
          <p14:tracePt t="45351" x="938213" y="1724025"/>
          <p14:tracePt t="45367" x="911225" y="1714500"/>
          <p14:tracePt t="45384" x="893763" y="1714500"/>
          <p14:tracePt t="45401" x="866775" y="1714500"/>
          <p14:tracePt t="45417" x="847725" y="1714500"/>
          <p14:tracePt t="45461" x="839788" y="1714500"/>
          <p14:tracePt t="45469" x="830263" y="1714500"/>
          <p14:tracePt t="45490" x="822325" y="1731963"/>
          <p14:tracePt t="45491" x="768350" y="1758950"/>
          <p14:tracePt t="45501" x="723900" y="1785938"/>
          <p14:tracePt t="45517" x="687388" y="1822450"/>
          <p14:tracePt t="45534" x="660400" y="1857375"/>
          <p14:tracePt t="45551" x="642938" y="1893888"/>
          <p14:tracePt t="45568" x="633413" y="1938338"/>
          <p14:tracePt t="45584" x="633413" y="1973263"/>
          <p14:tracePt t="45601" x="633413" y="2027238"/>
          <p14:tracePt t="45618" x="633413" y="2081213"/>
          <p14:tracePt t="45634" x="642938" y="2160588"/>
          <p14:tracePt t="45651" x="669925" y="2241550"/>
          <p14:tracePt t="45668" x="679450" y="2339975"/>
          <p14:tracePt t="45684" x="714375" y="2438400"/>
          <p14:tracePt t="45701" x="741363" y="2509838"/>
          <p14:tracePt t="45718" x="750888" y="2562225"/>
          <p14:tracePt t="45735" x="776288" y="2633663"/>
          <p14:tracePt t="45751" x="795338" y="2697163"/>
          <p14:tracePt t="45768" x="830263" y="2751138"/>
          <p14:tracePt t="45784" x="847725" y="2803525"/>
          <p14:tracePt t="45801" x="866775" y="2847975"/>
          <p14:tracePt t="45818" x="884238" y="2874963"/>
          <p14:tracePt t="45834" x="911225" y="2901950"/>
          <p14:tracePt t="45851" x="938213" y="2938463"/>
          <p14:tracePt t="45868" x="965200" y="2973388"/>
          <p14:tracePt t="45868" x="982663" y="2982913"/>
          <p14:tracePt t="45885" x="1027113" y="3009900"/>
          <p14:tracePt t="45901" x="1062038" y="3036888"/>
          <p14:tracePt t="45918" x="1089025" y="3054350"/>
          <p14:tracePt t="45935" x="1108075" y="3062288"/>
          <p14:tracePt t="45951" x="1116013" y="3071813"/>
          <p14:tracePt t="45997" x="1125538" y="3071813"/>
          <p14:tracePt t="46013" x="1125538" y="3062288"/>
          <p14:tracePt t="46024" x="1125538" y="3044825"/>
          <p14:tracePt t="46029" x="1125538" y="3036888"/>
          <p14:tracePt t="46037" x="1125538" y="3017838"/>
          <p14:tracePt t="46051" x="1116013" y="2990850"/>
          <p14:tracePt t="46068" x="1081088" y="2965450"/>
          <p14:tracePt t="46085" x="1036638" y="2911475"/>
          <p14:tracePt t="46101" x="990600" y="2884488"/>
          <p14:tracePt t="46118" x="946150" y="2857500"/>
          <p14:tracePt t="46135" x="893763" y="2830513"/>
          <p14:tracePt t="46151" x="847725" y="2803525"/>
          <p14:tracePt t="46168" x="812800" y="2776538"/>
          <p14:tracePt t="46185" x="803275" y="2768600"/>
          <p14:tracePt t="46202" x="795338" y="2768600"/>
          <p14:tracePt t="46245" x="785813" y="2768600"/>
          <p14:tracePt t="46253" x="776288" y="2768600"/>
          <p14:tracePt t="46261" x="768350" y="2768600"/>
          <p14:tracePt t="46268" x="750888" y="2768600"/>
          <p14:tracePt t="46285" x="741363" y="2768600"/>
          <p14:tracePt t="46333" x="731838" y="2768600"/>
          <p14:tracePt t="46389" x="723900" y="2776538"/>
          <p14:tracePt t="46408" x="714375" y="2776538"/>
          <p14:tracePt t="46409" x="714375" y="2786063"/>
          <p14:tracePt t="46466" x="696913" y="2813050"/>
          <p14:tracePt t="46474" x="696913" y="2822575"/>
          <p14:tracePt t="46476" x="696913" y="2830513"/>
          <p14:tracePt t="46485" x="696913" y="2840038"/>
          <p14:tracePt t="46520" x="696913" y="2857500"/>
          <p14:tracePt t="46557" x="696913" y="2867025"/>
          <p14:tracePt t="46573" x="696913" y="2884488"/>
          <p14:tracePt t="46589" x="696913" y="2894013"/>
          <p14:tracePt t="46605" x="696913" y="2911475"/>
          <p14:tracePt t="46621" x="696913" y="2919413"/>
          <p14:tracePt t="46637" x="687388" y="2928938"/>
          <p14:tracePt t="46638" x="687388" y="2938463"/>
          <p14:tracePt t="46652" x="687388" y="2955925"/>
          <p14:tracePt t="46669" x="687388" y="2965450"/>
          <p14:tracePt t="46685" x="687388" y="2973388"/>
          <p14:tracePt t="46702" x="679450" y="3000375"/>
          <p14:tracePt t="46719" x="679450" y="3009900"/>
          <p14:tracePt t="46735" x="679450" y="3017838"/>
          <p14:tracePt t="46752" x="679450" y="3036888"/>
          <p14:tracePt t="46769" x="679450" y="3044825"/>
          <p14:tracePt t="46785" x="669925" y="3062288"/>
          <p14:tracePt t="46802" x="669925" y="3089275"/>
          <p14:tracePt t="46819" x="669925" y="3116263"/>
          <p14:tracePt t="46835" x="669925" y="3143250"/>
          <p14:tracePt t="46852" x="669925" y="3179763"/>
          <p14:tracePt t="46869" x="669925" y="3197225"/>
          <p14:tracePt t="46886" x="669925" y="3205163"/>
          <p14:tracePt t="46902" x="669925" y="3224213"/>
          <p14:tracePt t="46919" x="669925" y="3241675"/>
          <p14:tracePt t="46936" x="669925" y="3251200"/>
          <p14:tracePt t="46952" x="679450" y="3268663"/>
          <p14:tracePt t="46969" x="679450" y="3295650"/>
          <p14:tracePt t="46986" x="687388" y="3322638"/>
          <p14:tracePt t="47002" x="696913" y="3330575"/>
          <p14:tracePt t="47019" x="696913" y="3348038"/>
          <p14:tracePt t="47036" x="704850" y="3357563"/>
          <p14:tracePt t="47052" x="714375" y="3375025"/>
          <p14:tracePt t="47069" x="723900" y="3384550"/>
          <p14:tracePt t="47086" x="731838" y="3384550"/>
          <p14:tracePt t="47102" x="741363" y="3394075"/>
          <p14:tracePt t="47119" x="758825" y="3402013"/>
          <p14:tracePt t="47136" x="758825" y="3411538"/>
          <p14:tracePt t="47152" x="768350" y="3411538"/>
          <p14:tracePt t="47169" x="776288" y="3411538"/>
          <p14:tracePt t="47186" x="785813" y="3419475"/>
          <p14:tracePt t="47229" x="795338" y="3419475"/>
          <p14:tracePt t="47245" x="803275" y="3419475"/>
          <p14:tracePt t="47261" x="822325" y="3419475"/>
          <p14:tracePt t="47277" x="830263" y="3419475"/>
          <p14:tracePt t="47286" x="839788" y="3419475"/>
          <p14:tracePt t="47287" x="847725" y="3402013"/>
          <p14:tracePt t="47302" x="866775" y="3384550"/>
          <p14:tracePt t="47319" x="874713" y="3375025"/>
          <p14:tracePt t="47336" x="884238" y="3367088"/>
          <p14:tracePt t="47352" x="884238" y="3357563"/>
          <p14:tracePt t="47369" x="884238" y="3348038"/>
          <p14:tracePt t="47386" x="893763" y="3322638"/>
          <p14:tracePt t="47403" x="893763" y="3295650"/>
          <p14:tracePt t="47420" x="893763" y="3259138"/>
          <p14:tracePt t="47436" x="893763" y="3205163"/>
          <p14:tracePt t="47453" x="893763" y="3187700"/>
          <p14:tracePt t="47469" x="893763" y="3143250"/>
          <p14:tracePt t="47486" x="893763" y="3116263"/>
          <p14:tracePt t="47503" x="884238" y="3098800"/>
          <p14:tracePt t="47519" x="884238" y="3081338"/>
          <p14:tracePt t="47537" x="884238" y="3062288"/>
          <p14:tracePt t="47553" x="857250" y="3054350"/>
          <p14:tracePt t="47569" x="839788" y="3027363"/>
          <p14:tracePt t="47586" x="812800" y="3009900"/>
          <p14:tracePt t="47603" x="795338" y="2990850"/>
          <p14:tracePt t="47619" x="758825" y="2965450"/>
          <p14:tracePt t="47636" x="731838" y="2946400"/>
          <p14:tracePt t="47653" x="723900" y="2928938"/>
          <p14:tracePt t="47669" x="714375" y="2928938"/>
          <p14:tracePt t="47686" x="696913" y="2919413"/>
          <p14:tracePt t="47703" x="687388" y="2911475"/>
          <p14:tracePt t="47719" x="660400" y="2911475"/>
          <p14:tracePt t="47736" x="633413" y="2911475"/>
          <p14:tracePt t="47753" x="615950" y="2901950"/>
          <p14:tracePt t="47769" x="608013" y="2901950"/>
          <p14:tracePt t="47786" x="588963" y="2901950"/>
          <p14:tracePt t="47803" x="588963" y="2911475"/>
          <p14:tracePt t="47820" x="581025" y="2919413"/>
          <p14:tracePt t="47836" x="554038" y="2965450"/>
          <p14:tracePt t="47853" x="544513" y="2982913"/>
          <p14:tracePt t="47870" x="536575" y="3017838"/>
          <p14:tracePt t="47886" x="517525" y="3054350"/>
          <p14:tracePt t="47903" x="517525" y="3089275"/>
          <p14:tracePt t="47920" x="509588" y="3125788"/>
          <p14:tracePt t="47937" x="517525" y="3152775"/>
          <p14:tracePt t="47953" x="536575" y="3197225"/>
          <p14:tracePt t="47970" x="571500" y="3241675"/>
          <p14:tracePt t="47986" x="598488" y="3286125"/>
          <p14:tracePt t="48003" x="625475" y="3340100"/>
          <p14:tracePt t="48020" x="660400" y="3375025"/>
          <p14:tracePt t="48020" x="696913" y="3402013"/>
          <p14:tracePt t="48037" x="741363" y="3429000"/>
          <p14:tracePt t="48053" x="795338" y="3446463"/>
          <p14:tracePt t="48070" x="839788" y="3482975"/>
          <p14:tracePt t="48086" x="884238" y="3500438"/>
          <p14:tracePt t="48103" x="928688" y="3509963"/>
          <p14:tracePt t="48120" x="973138" y="3509963"/>
          <p14:tracePt t="48137" x="1000125" y="3509963"/>
          <p14:tracePt t="48153" x="1009650" y="3500438"/>
          <p14:tracePt t="48170" x="1017588" y="3482975"/>
          <p14:tracePt t="48186" x="1027113" y="3455988"/>
          <p14:tracePt t="48203" x="1027113" y="3438525"/>
          <p14:tracePt t="48220" x="1036638" y="3419475"/>
          <p14:tracePt t="48237" x="1044575" y="3394075"/>
          <p14:tracePt t="48253" x="1044575" y="3367088"/>
          <p14:tracePt t="48270" x="1044575" y="3322638"/>
          <p14:tracePt t="48287" x="1044575" y="3295650"/>
          <p14:tracePt t="48303" x="1044575" y="3251200"/>
          <p14:tracePt t="48320" x="1044575" y="3197225"/>
          <p14:tracePt t="48337" x="1044575" y="3160713"/>
          <p14:tracePt t="48353" x="1044575" y="3125788"/>
          <p14:tracePt t="48370" x="1044575" y="3108325"/>
          <p14:tracePt t="48387" x="1027113" y="3081338"/>
          <p14:tracePt t="48403" x="1017588" y="3044825"/>
          <p14:tracePt t="48420" x="965200" y="3009900"/>
          <p14:tracePt t="48437" x="928688" y="2982913"/>
          <p14:tracePt t="48454" x="901700" y="2955925"/>
          <p14:tracePt t="48470" x="874713" y="2938463"/>
          <p14:tracePt t="48487" x="866775" y="2928938"/>
          <p14:tracePt t="48503" x="857250" y="2919413"/>
          <p14:tracePt t="48520" x="847725" y="2919413"/>
          <p14:tracePt t="48537" x="830263" y="2911475"/>
          <p14:tracePt t="48554" x="822325" y="2911475"/>
          <p14:tracePt t="48570" x="812800" y="2911475"/>
          <p14:tracePt t="48587" x="795338" y="2901950"/>
          <p14:tracePt t="48604" x="785813" y="2901950"/>
          <p14:tracePt t="48620" x="758825" y="2894013"/>
          <p14:tracePt t="48637" x="750888" y="2894013"/>
          <p14:tracePt t="48692" x="741363" y="2894013"/>
          <p14:tracePt t="48701" x="741363" y="2901950"/>
          <p14:tracePt t="48709" x="731838" y="2911475"/>
          <p14:tracePt t="48725" x="723900" y="2919413"/>
          <p14:tracePt t="48737" x="723900" y="2928938"/>
          <p14:tracePt t="48738" x="714375" y="2946400"/>
          <p14:tracePt t="48754" x="696913" y="2973388"/>
          <p14:tracePt t="48770" x="687388" y="2990850"/>
          <p14:tracePt t="48787" x="679450" y="3000375"/>
          <p14:tracePt t="48804" x="669925" y="3000375"/>
          <p14:tracePt t="48821" x="669925" y="3017838"/>
          <p14:tracePt t="48837" x="669925" y="3036888"/>
          <p14:tracePt t="48854" x="669925" y="3044825"/>
          <p14:tracePt t="48871" x="652463" y="3071813"/>
          <p14:tracePt t="48887" x="652463" y="3089275"/>
          <p14:tracePt t="48904" x="652463" y="3116263"/>
          <p14:tracePt t="48920" x="652463" y="3143250"/>
          <p14:tracePt t="48937" x="652463" y="3160713"/>
          <p14:tracePt t="48954" x="652463" y="3179763"/>
          <p14:tracePt t="48970" x="652463" y="3187700"/>
          <p14:tracePt t="48987" x="660400" y="3197225"/>
          <p14:tracePt t="49004" x="669925" y="3214688"/>
          <p14:tracePt t="49021" x="687388" y="3232150"/>
          <p14:tracePt t="49037" x="696913" y="3259138"/>
          <p14:tracePt t="49054" x="714375" y="3295650"/>
          <p14:tracePt t="49071" x="741363" y="3313113"/>
          <p14:tracePt t="49087" x="776288" y="3330575"/>
          <p14:tracePt t="49104" x="803275" y="3340100"/>
          <p14:tracePt t="49121" x="812800" y="3340100"/>
          <p14:tracePt t="49164" x="830263" y="3348038"/>
          <p14:tracePt t="49180" x="830263" y="3357563"/>
          <p14:tracePt t="49187" x="847725" y="3357563"/>
          <p14:tracePt t="49204" x="866775" y="3357563"/>
          <p14:tracePt t="49205" x="901700" y="3375025"/>
          <p14:tracePt t="49221" x="938213" y="3384550"/>
          <p14:tracePt t="49237" x="965200" y="3394075"/>
          <p14:tracePt t="49254" x="982663" y="3394075"/>
          <p14:tracePt t="49271" x="1000125" y="3402013"/>
          <p14:tracePt t="49288" x="1009650" y="3402013"/>
          <p14:tracePt t="49304" x="1017588" y="3402013"/>
          <p14:tracePt t="49341" x="1027113" y="3402013"/>
          <p14:tracePt t="49357" x="1036638" y="3402013"/>
          <p14:tracePt t="49380" x="1054100" y="3402013"/>
          <p14:tracePt t="49396" x="1062038" y="3402013"/>
          <p14:tracePt t="49421" x="1071563" y="3394075"/>
          <p14:tracePt t="49428" x="1081088" y="3394075"/>
          <p14:tracePt t="49438" x="1081088" y="3384550"/>
          <p14:tracePt t="49438" x="1098550" y="3367088"/>
          <p14:tracePt t="49454" x="1108075" y="3357563"/>
          <p14:tracePt t="49471" x="1108075" y="3330575"/>
          <p14:tracePt t="49488" x="1108075" y="3313113"/>
          <p14:tracePt t="49504" x="1108075" y="3295650"/>
          <p14:tracePt t="49521" x="1108075" y="3276600"/>
          <p14:tracePt t="49538" x="1108075" y="3251200"/>
          <p14:tracePt t="49554" x="1108075" y="3224213"/>
          <p14:tracePt t="49571" x="1108075" y="3205163"/>
          <p14:tracePt t="49588" x="1108075" y="3179763"/>
          <p14:tracePt t="49605" x="1098550" y="3170238"/>
          <p14:tracePt t="49621" x="1098550" y="3152775"/>
          <p14:tracePt t="49638" x="1098550" y="3133725"/>
          <p14:tracePt t="49655" x="1098550" y="3108325"/>
          <p14:tracePt t="49671" x="1098550" y="3081338"/>
          <p14:tracePt t="49688" x="1089025" y="3062288"/>
          <p14:tracePt t="49704" x="1081088" y="3044825"/>
          <p14:tracePt t="49721" x="1081088" y="3027363"/>
          <p14:tracePt t="49738" x="1071563" y="3017838"/>
          <p14:tracePt t="49755" x="1062038" y="3000375"/>
          <p14:tracePt t="49771" x="1054100" y="2990850"/>
          <p14:tracePt t="49788" x="1017588" y="2990850"/>
          <p14:tracePt t="49805" x="1000125" y="2973388"/>
          <p14:tracePt t="49821" x="973138" y="2955925"/>
          <p14:tracePt t="49838" x="946150" y="2946400"/>
          <p14:tracePt t="49855" x="928688" y="2938463"/>
          <p14:tracePt t="49871" x="911225" y="2938463"/>
          <p14:tracePt t="49888" x="884238" y="2919413"/>
          <p14:tracePt t="49905" x="874713" y="2919413"/>
          <p14:tracePt t="49957" x="866775" y="2919413"/>
          <p14:tracePt t="49980" x="857250" y="2919413"/>
          <p14:tracePt t="49988" x="847725" y="2919413"/>
          <p14:tracePt t="49996" x="839788" y="2919413"/>
          <p14:tracePt t="50005" x="803275" y="2919413"/>
          <p14:tracePt t="50021" x="803275" y="2928938"/>
          <p14:tracePt t="50038" x="795338" y="2938463"/>
          <p14:tracePt t="50055" x="785813" y="2938463"/>
          <p14:tracePt t="50072" x="785813" y="2946400"/>
          <p14:tracePt t="50088" x="785813" y="2965450"/>
          <p14:tracePt t="50105" x="795338" y="2973388"/>
          <p14:tracePt t="50122" x="822325" y="2982913"/>
          <p14:tracePt t="50138" x="857250" y="2982913"/>
          <p14:tracePt t="50155" x="911225" y="2982913"/>
          <p14:tracePt t="50172" x="965200" y="2938463"/>
          <p14:tracePt t="50172" x="990600" y="2919413"/>
          <p14:tracePt t="50188" x="1017588" y="2884488"/>
          <p14:tracePt t="50205" x="1054100" y="2813050"/>
          <p14:tracePt t="50222" x="1071563" y="2759075"/>
          <p14:tracePt t="50238" x="1071563" y="2687638"/>
          <p14:tracePt t="50255" x="1071563" y="2643188"/>
          <p14:tracePt t="50272" x="1071563" y="2598738"/>
          <p14:tracePt t="50288" x="1081088" y="2554288"/>
          <p14:tracePt t="50305" x="1089025" y="2509838"/>
          <p14:tracePt t="50322" x="1089025" y="2473325"/>
          <p14:tracePt t="50338" x="1098550" y="2428875"/>
          <p14:tracePt t="50355" x="1098550" y="2401888"/>
          <p14:tracePt t="50372" x="1108075" y="2347913"/>
          <p14:tracePt t="50389" x="1108075" y="2312988"/>
          <p14:tracePt t="50405" x="1108075" y="2286000"/>
          <p14:tracePt t="50422" x="1108075" y="2268538"/>
          <p14:tracePt t="50438" x="1116013" y="2251075"/>
          <p14:tracePt t="50455" x="1116013" y="2232025"/>
          <p14:tracePt t="50472" x="1116013" y="2224088"/>
          <p14:tracePt t="50489" x="1125538" y="2205038"/>
          <p14:tracePt t="50505" x="1133475" y="2197100"/>
          <p14:tracePt t="50565" x="1133475" y="2187575"/>
          <p14:tracePt t="50724" x="1125538" y="2197100"/>
          <p14:tracePt t="50732" x="1125538" y="2205038"/>
          <p14:tracePt t="50740" x="1116013" y="2241550"/>
          <p14:tracePt t="50741" x="1108075" y="2259013"/>
          <p14:tracePt t="50756" x="1089025" y="2312988"/>
          <p14:tracePt t="50756" x="1081088" y="2339975"/>
          <p14:tracePt t="50772" x="1081088" y="2393950"/>
          <p14:tracePt t="50789" x="1054100" y="2446338"/>
          <p14:tracePt t="50806" x="1044575" y="2500313"/>
          <p14:tracePt t="50822" x="1044575" y="2554288"/>
          <p14:tracePt t="50839" x="1044575" y="2598738"/>
          <p14:tracePt t="50856" x="1044575" y="2643188"/>
          <p14:tracePt t="50872" x="1044575" y="2697163"/>
          <p14:tracePt t="50889" x="1044575" y="2751138"/>
          <p14:tracePt t="50906" x="1044575" y="2795588"/>
          <p14:tracePt t="50922" x="1044575" y="2840038"/>
          <p14:tracePt t="50939" x="1044575" y="2874963"/>
          <p14:tracePt t="50956" x="1044575" y="2919413"/>
          <p14:tracePt t="50956" x="1044575" y="2928938"/>
          <p14:tracePt t="50973" x="1044575" y="2955925"/>
          <p14:tracePt t="50989" x="1054100" y="2955925"/>
          <p14:tracePt t="51006" x="1054100" y="2973388"/>
          <p14:tracePt t="51022" x="1062038" y="2973388"/>
          <p14:tracePt t="51039" x="1071563" y="2973388"/>
          <p14:tracePt t="51084" x="1081088" y="2973388"/>
          <p14:tracePt t="51100" x="1081088" y="2965450"/>
          <p14:tracePt t="51117" x="1081088" y="2955925"/>
          <p14:tracePt t="51124" x="1081088" y="2946400"/>
          <p14:tracePt t="51139" x="1081088" y="2928938"/>
          <p14:tracePt t="51140" x="1081088" y="2901950"/>
          <p14:tracePt t="51156" x="1044575" y="2857500"/>
          <p14:tracePt t="51173" x="1017588" y="2840038"/>
          <p14:tracePt t="51189" x="982663" y="2813050"/>
          <p14:tracePt t="51206" x="938213" y="2795588"/>
          <p14:tracePt t="51223" x="911225" y="2768600"/>
          <p14:tracePt t="51239" x="884238" y="2768600"/>
          <p14:tracePt t="51257" x="857250" y="2751138"/>
          <p14:tracePt t="51273" x="839788" y="2751138"/>
          <p14:tracePt t="51289" x="822325" y="2751138"/>
          <p14:tracePt t="51306" x="812800" y="2751138"/>
          <p14:tracePt t="51323" x="795338" y="2751138"/>
          <p14:tracePt t="51339" x="785813" y="2751138"/>
          <p14:tracePt t="51356" x="768350" y="2751138"/>
          <p14:tracePt t="51373" x="758825" y="2759075"/>
          <p14:tracePt t="51389" x="741363" y="2768600"/>
          <p14:tracePt t="51406" x="723900" y="2786063"/>
          <p14:tracePt t="51423" x="714375" y="2813050"/>
          <p14:tracePt t="51439" x="704850" y="2830513"/>
          <p14:tracePt t="51456" x="696913" y="2847975"/>
          <p14:tracePt t="51473" x="696913" y="2884488"/>
          <p14:tracePt t="51490" x="687388" y="2901950"/>
          <p14:tracePt t="51506" x="669925" y="2938463"/>
          <p14:tracePt t="51523" x="660400" y="2990850"/>
          <p14:tracePt t="51539" x="660400" y="3009900"/>
          <p14:tracePt t="51539" x="660400" y="3027363"/>
          <p14:tracePt t="51556" x="660400" y="3062288"/>
          <p14:tracePt t="51573" x="660400" y="3081338"/>
          <p14:tracePt t="51590" x="660400" y="3098800"/>
          <p14:tracePt t="51606" x="660400" y="3125788"/>
          <p14:tracePt t="51623" x="660400" y="3152775"/>
          <p14:tracePt t="51639" x="669925" y="3187700"/>
          <p14:tracePt t="51656" x="679450" y="3251200"/>
          <p14:tracePt t="51673" x="704850" y="3295650"/>
          <p14:tracePt t="51690" x="741363" y="3367088"/>
          <p14:tracePt t="51706" x="768350" y="3438525"/>
          <p14:tracePt t="51723" x="795338" y="3473450"/>
          <p14:tracePt t="51740" x="857250" y="3517900"/>
          <p14:tracePt t="51756" x="884238" y="3527425"/>
          <p14:tracePt t="51773" x="938213" y="3554413"/>
          <p14:tracePt t="51790" x="990600" y="3562350"/>
          <p14:tracePt t="51806" x="1036638" y="3581400"/>
          <p14:tracePt t="51823" x="1054100" y="3589338"/>
          <p14:tracePt t="51840" x="1062038" y="3589338"/>
          <p14:tracePt t="51856" x="1071563" y="3589338"/>
          <p14:tracePt t="51873" x="1098550" y="3589338"/>
          <p14:tracePt t="51890" x="1133475" y="3589338"/>
          <p14:tracePt t="51907" x="1196975" y="3562350"/>
          <p14:tracePt t="51923" x="1250950" y="3554413"/>
          <p14:tracePt t="51940" x="1330325" y="3509963"/>
          <p14:tracePt t="51956" x="1330325" y="3490913"/>
          <p14:tracePt t="51973" x="1339850" y="3473450"/>
          <p14:tracePt t="51990" x="1347788" y="3455988"/>
          <p14:tracePt t="52007" x="1347788" y="3429000"/>
          <p14:tracePt t="52023" x="1357313" y="3394075"/>
          <p14:tracePt t="52040" x="1357313" y="3367088"/>
          <p14:tracePt t="52056" x="1357313" y="3313113"/>
          <p14:tracePt t="52073" x="1357313" y="3259138"/>
          <p14:tracePt t="52090" x="1339850" y="3197225"/>
          <p14:tracePt t="52107" x="1330325" y="3143250"/>
          <p14:tracePt t="52123" x="1312863" y="3089275"/>
          <p14:tracePt t="52140" x="1295400" y="3017838"/>
          <p14:tracePt t="52157" x="1285875" y="2990850"/>
          <p14:tracePt t="52173" x="1258888" y="2955925"/>
          <p14:tracePt t="52190" x="1250950" y="2928938"/>
          <p14:tracePt t="52207" x="1223963" y="2911475"/>
          <p14:tracePt t="52224" x="1223963" y="2894013"/>
          <p14:tracePt t="52240" x="1196975" y="2874963"/>
          <p14:tracePt t="52257" x="1169988" y="2857500"/>
          <p14:tracePt t="52273" x="1125538" y="2840038"/>
          <p14:tracePt t="52290" x="1062038" y="2830513"/>
          <p14:tracePt t="52307" x="1009650" y="2822575"/>
          <p14:tracePt t="52324" x="965200" y="2813050"/>
          <p14:tracePt t="52340" x="938213" y="2813050"/>
          <p14:tracePt t="52357" x="928688" y="2813050"/>
          <p14:tracePt t="52373" x="911225" y="2813050"/>
          <p14:tracePt t="52390" x="893763" y="2813050"/>
          <p14:tracePt t="52407" x="874713" y="2813050"/>
          <p14:tracePt t="52423" x="839788" y="2830513"/>
          <p14:tracePt t="52440" x="803275" y="2847975"/>
          <p14:tracePt t="52457" x="768350" y="2857500"/>
          <p14:tracePt t="52474" x="758825" y="2867025"/>
          <p14:tracePt t="52541" x="750888" y="2867025"/>
          <p14:tracePt t="52556" x="741363" y="2874963"/>
          <p14:tracePt t="52577" x="731838" y="2894013"/>
          <p14:tracePt t="52580" x="723900" y="2901950"/>
          <p14:tracePt t="52588" x="704850" y="2901950"/>
          <p14:tracePt t="52592" x="696913" y="2911475"/>
          <p14:tracePt t="52607" x="660400" y="2938463"/>
          <p14:tracePt t="52648" x="660400" y="2955925"/>
          <p14:tracePt t="52652" x="652463" y="2955925"/>
          <p14:tracePt t="52668" x="652463" y="2965450"/>
          <p14:tracePt t="52675" x="652463" y="2973388"/>
          <p14:tracePt t="52690" x="625475" y="3009900"/>
          <p14:tracePt t="52707" x="615950" y="3036888"/>
          <p14:tracePt t="52724" x="608013" y="3071813"/>
          <p14:tracePt t="52740" x="608013" y="3089275"/>
          <p14:tracePt t="52757" x="608013" y="3108325"/>
          <p14:tracePt t="52774" x="608013" y="3116263"/>
          <p14:tracePt t="52790" x="608013" y="3152775"/>
          <p14:tracePt t="52807" x="615950" y="3179763"/>
          <p14:tracePt t="52824" x="642938" y="3214688"/>
          <p14:tracePt t="52840" x="652463" y="3251200"/>
          <p14:tracePt t="52857" x="669925" y="3286125"/>
          <p14:tracePt t="52874" x="696913" y="3322638"/>
          <p14:tracePt t="52891" x="731838" y="3348038"/>
          <p14:tracePt t="52907" x="785813" y="3367088"/>
          <p14:tracePt t="52924" x="866775" y="3429000"/>
          <p14:tracePt t="52941" x="901700" y="3446463"/>
          <p14:tracePt t="52957" x="928688" y="3473450"/>
          <p14:tracePt t="52974" x="973138" y="3490913"/>
          <p14:tracePt t="52991" x="1009650" y="3509963"/>
          <p14:tracePt t="53008" x="1036638" y="3517900"/>
          <p14:tracePt t="53024" x="1081088" y="3517900"/>
          <p14:tracePt t="53041" x="1143000" y="3527425"/>
          <p14:tracePt t="53057" x="1196975" y="3527425"/>
          <p14:tracePt t="53074" x="1223963" y="3527425"/>
          <p14:tracePt t="53091" x="1241425" y="3527425"/>
          <p14:tracePt t="53108" x="1250950" y="3527425"/>
          <p14:tracePt t="53124" x="1268413" y="3517900"/>
          <p14:tracePt t="53141" x="1268413" y="3509963"/>
          <p14:tracePt t="53157" x="1276350" y="3490913"/>
          <p14:tracePt t="53174" x="1285875" y="3473450"/>
          <p14:tracePt t="53191" x="1295400" y="3438525"/>
          <p14:tracePt t="53208" x="1322388" y="3402013"/>
          <p14:tracePt t="53224" x="1330325" y="3375025"/>
          <p14:tracePt t="53241" x="1347788" y="3340100"/>
          <p14:tracePt t="53258" x="1357313" y="3313113"/>
          <p14:tracePt t="53274" x="1366838" y="3276600"/>
          <p14:tracePt t="53291" x="1366838" y="3259138"/>
          <p14:tracePt t="53308" x="1366838" y="3197225"/>
          <p14:tracePt t="53324" x="1366838" y="3170238"/>
          <p14:tracePt t="53341" x="1374775" y="3133725"/>
          <p14:tracePt t="53358" x="1374775" y="3098800"/>
          <p14:tracePt t="53374" x="1374775" y="3081338"/>
          <p14:tracePt t="53391" x="1374775" y="3054350"/>
          <p14:tracePt t="53408" x="1374775" y="3027363"/>
          <p14:tracePt t="53425" x="1374775" y="3009900"/>
          <p14:tracePt t="53441" x="1366838" y="3000375"/>
          <p14:tracePt t="53458" x="1366838" y="2990850"/>
          <p14:tracePt t="53474" x="1357313" y="2973388"/>
          <p14:tracePt t="53491" x="1339850" y="2965450"/>
          <p14:tracePt t="53508" x="1295400" y="2946400"/>
          <p14:tracePt t="53525" x="1268413" y="2928938"/>
          <p14:tracePt t="53541" x="1214438" y="2919413"/>
          <p14:tracePt t="53558" x="1169988" y="2911475"/>
          <p14:tracePt t="53574" x="1125538" y="2894013"/>
          <p14:tracePt t="53591" x="1098550" y="2884488"/>
          <p14:tracePt t="53608" x="1062038" y="2874963"/>
          <p14:tracePt t="53625" x="1036638" y="2867025"/>
          <p14:tracePt t="53641" x="1017588" y="2847975"/>
          <p14:tracePt t="53658" x="990600" y="2847975"/>
          <p14:tracePt t="53675" x="973138" y="2840038"/>
          <p14:tracePt t="53691" x="955675" y="2840038"/>
          <p14:tracePt t="53708" x="938213" y="2840038"/>
          <p14:tracePt t="53725" x="911225" y="2840038"/>
          <p14:tracePt t="53742" x="884238" y="2840038"/>
          <p14:tracePt t="53758" x="847725" y="2840038"/>
          <p14:tracePt t="53775" x="822325" y="2840038"/>
          <p14:tracePt t="53791" x="785813" y="2840038"/>
          <p14:tracePt t="53808" x="758825" y="2840038"/>
          <p14:tracePt t="53825" x="741363" y="2847975"/>
          <p14:tracePt t="53841" x="731838" y="2847975"/>
          <p14:tracePt t="53858" x="723900" y="2857500"/>
          <p14:tracePt t="53875" x="714375" y="2857500"/>
          <p14:tracePt t="53891" x="696913" y="2874963"/>
          <p14:tracePt t="53908" x="679450" y="2894013"/>
          <p14:tracePt t="53925" x="660400" y="2911475"/>
          <p14:tracePt t="53941" x="652463" y="2928938"/>
          <p14:tracePt t="53958" x="642938" y="2938463"/>
          <p14:tracePt t="53975" x="633413" y="2955925"/>
          <p14:tracePt t="53992" x="633413" y="2973388"/>
          <p14:tracePt t="54008" x="625475" y="2990850"/>
          <p14:tracePt t="54026" x="625475" y="3017838"/>
          <p14:tracePt t="54042" x="625475" y="3044825"/>
          <p14:tracePt t="54058" x="625475" y="3071813"/>
          <p14:tracePt t="54075" x="625475" y="3089275"/>
          <p14:tracePt t="54092" x="625475" y="3125788"/>
          <p14:tracePt t="54108" x="633413" y="3152775"/>
          <p14:tracePt t="54148" x="642938" y="3170238"/>
          <p14:tracePt t="54154" x="642938" y="3187700"/>
          <p14:tracePt t="54158" x="660400" y="3205163"/>
          <p14:tracePt t="54175" x="696913" y="3241675"/>
          <p14:tracePt t="54192" x="741363" y="3276600"/>
          <p14:tracePt t="54208" x="803275" y="3303588"/>
          <p14:tracePt t="54225" x="866775" y="3330575"/>
          <p14:tracePt t="54242" x="893763" y="3357563"/>
          <p14:tracePt t="54258" x="919163" y="3384550"/>
          <p14:tracePt t="54275" x="938213" y="3394075"/>
          <p14:tracePt t="54292" x="965200" y="3394075"/>
          <p14:tracePt t="54309" x="990600" y="3402013"/>
          <p14:tracePt t="54325" x="1044575" y="3411538"/>
          <p14:tracePt t="54342" x="1125538" y="3419475"/>
          <p14:tracePt t="54358" x="1187450" y="3429000"/>
          <p14:tracePt t="54376" x="1250950" y="3446463"/>
          <p14:tracePt t="54392" x="1285875" y="3455988"/>
          <p14:tracePt t="54409" x="1295400" y="3455988"/>
          <p14:tracePt t="54425" x="1312863" y="3455988"/>
          <p14:tracePt t="54460" x="1322388" y="3455988"/>
          <p14:tracePt t="54461" x="1330325" y="3455988"/>
          <p14:tracePt t="54475" x="1357313" y="3438525"/>
          <p14:tracePt t="54492" x="1419225" y="3402013"/>
          <p14:tracePt t="54509" x="1446213" y="3375025"/>
          <p14:tracePt t="54526" x="1473200" y="3348038"/>
          <p14:tracePt t="54542" x="1490663" y="3322638"/>
          <p14:tracePt t="54559" x="1500188" y="3286125"/>
          <p14:tracePt t="54575" x="1509713" y="3259138"/>
          <p14:tracePt t="54592" x="1517650" y="3224213"/>
          <p14:tracePt t="54609" x="1517650" y="3197225"/>
          <p14:tracePt t="54626" x="1517650" y="3160713"/>
          <p14:tracePt t="54642" x="1517650" y="3133725"/>
          <p14:tracePt t="54659" x="1517650" y="3116263"/>
          <p14:tracePt t="54676" x="1517650" y="3081338"/>
          <p14:tracePt t="54692" x="1500188" y="3062288"/>
          <p14:tracePt t="54709" x="1482725" y="3027363"/>
          <p14:tracePt t="54726" x="1438275" y="3000375"/>
          <p14:tracePt t="54742" x="1384300" y="2982913"/>
          <p14:tracePt t="54759" x="1347788" y="2955925"/>
          <p14:tracePt t="54776" x="1312863" y="2938463"/>
          <p14:tracePt t="54792" x="1295400" y="2938463"/>
          <p14:tracePt t="54809" x="1276350" y="2919413"/>
          <p14:tracePt t="54826" x="1268413" y="2919413"/>
          <p14:tracePt t="54842" x="1241425" y="2911475"/>
          <p14:tracePt t="54859" x="1204913" y="2901950"/>
          <p14:tracePt t="54876" x="1160463" y="2901950"/>
          <p14:tracePt t="54892" x="1125538" y="2901950"/>
          <p14:tracePt t="54909" x="1108075" y="2901950"/>
          <p14:tracePt t="54926" x="1098550" y="2901950"/>
          <p14:tracePt t="54980" x="1089025" y="2901950"/>
          <p14:tracePt t="54988" x="1081088" y="2901950"/>
          <p14:tracePt t="55004" x="1071563" y="2901950"/>
          <p14:tracePt t="55020" x="1054100" y="2901950"/>
          <p14:tracePt t="55037" x="1044575" y="2901950"/>
          <p14:tracePt t="55052" x="1036638" y="2901950"/>
          <p14:tracePt t="55068" x="1027113" y="2901950"/>
          <p14:tracePt t="55100" x="1017588" y="2901950"/>
          <p14:tracePt t="55116" x="1009650" y="2901950"/>
          <p14:tracePt t="55125" x="982663" y="2911475"/>
          <p14:tracePt t="55132" x="973138" y="2911475"/>
          <p14:tracePt t="55143" x="965200" y="2911475"/>
          <p14:tracePt t="55143" x="946150" y="2911475"/>
          <p14:tracePt t="55159" x="938213" y="2911475"/>
          <p14:tracePt t="55244" x="928688" y="2911475"/>
          <p14:tracePt t="56013" x="928688" y="2919413"/>
          <p14:tracePt t="56021" x="928688" y="2938463"/>
          <p14:tracePt t="56034" x="938213" y="2946400"/>
          <p14:tracePt t="56037" x="938213" y="2965450"/>
          <p14:tracePt t="56045" x="965200" y="2990850"/>
          <p14:tracePt t="56061" x="1000125" y="3044825"/>
          <p14:tracePt t="56078" x="1027113" y="3098800"/>
          <p14:tracePt t="56094" x="1054100" y="3125788"/>
          <p14:tracePt t="56111" x="1071563" y="3152775"/>
          <p14:tracePt t="56128" x="1081088" y="3179763"/>
          <p14:tracePt t="56144" x="1098550" y="3187700"/>
          <p14:tracePt t="56161" x="1108075" y="3205163"/>
          <p14:tracePt t="56178" x="1133475" y="3224213"/>
          <p14:tracePt t="56194" x="1152525" y="3241675"/>
          <p14:tracePt t="56211" x="1169988" y="3251200"/>
          <p14:tracePt t="56228" x="1179513" y="3259138"/>
          <p14:tracePt t="56245" x="1187450" y="3276600"/>
          <p14:tracePt t="56261" x="1204913" y="3276600"/>
          <p14:tracePt t="56278" x="1214438" y="3276600"/>
          <p14:tracePt t="56388" x="1214438" y="3286125"/>
          <p14:tracePt t="56405" x="1223963" y="3295650"/>
          <p14:tracePt t="56413" x="1223963" y="3303588"/>
          <p14:tracePt t="56437" x="1223963" y="3313113"/>
          <p14:tracePt t="56461" x="1231900" y="3322638"/>
          <p14:tracePt t="56477" x="1231900" y="3340100"/>
          <p14:tracePt t="56486" x="1231900" y="3348038"/>
          <p14:tracePt t="56495" x="1231900" y="3367088"/>
          <p14:tracePt t="56511" x="1231900" y="3384550"/>
          <p14:tracePt t="56528" x="1231900" y="3394075"/>
          <p14:tracePt t="56545" x="1231900" y="3411538"/>
          <p14:tracePt t="56562" x="1241425" y="3429000"/>
          <p14:tracePt t="56578" x="1241425" y="3438525"/>
          <p14:tracePt t="56595" x="1250950" y="3446463"/>
          <p14:tracePt t="56749" x="1241425" y="3446463"/>
          <p14:tracePt t="56757" x="1241425" y="3438525"/>
          <p14:tracePt t="56765" x="1231900" y="3429000"/>
          <p14:tracePt t="56768" x="1223963" y="3429000"/>
          <p14:tracePt t="56778" x="1214438" y="3411538"/>
          <p14:tracePt t="56795" x="1196975" y="3402013"/>
          <p14:tracePt t="56881" x="1187450" y="3402013"/>
          <p14:tracePt t="56893" x="1169988" y="3411538"/>
          <p14:tracePt t="56901" x="1160463" y="3419475"/>
          <p14:tracePt t="56912" x="1143000" y="3438525"/>
          <p14:tracePt t="56913" x="1108075" y="3473450"/>
          <p14:tracePt t="56928" x="1044575" y="3536950"/>
          <p14:tracePt t="56945" x="990600" y="3571875"/>
          <p14:tracePt t="56962" x="911225" y="3616325"/>
          <p14:tracePt t="56979" x="847725" y="3670300"/>
          <p14:tracePt t="56995" x="803275" y="3697288"/>
          <p14:tracePt t="57012" x="776288" y="3724275"/>
          <p14:tracePt t="57029" x="768350" y="3724275"/>
          <p14:tracePt t="57077" x="758825" y="3724275"/>
          <p14:tracePt t="57084" x="758825" y="3732213"/>
          <p14:tracePt t="57095" x="750888" y="3741738"/>
          <p14:tracePt t="57096" x="731838" y="3759200"/>
          <p14:tracePt t="57112" x="704850" y="3803650"/>
          <p14:tracePt t="57129" x="687388" y="3848100"/>
          <p14:tracePt t="57145" x="660400" y="3884613"/>
          <p14:tracePt t="57162" x="642938" y="3902075"/>
          <p14:tracePt t="57179" x="642938" y="3919538"/>
          <p14:tracePt t="57261" x="633413" y="3919538"/>
          <p14:tracePt t="57269" x="625475" y="3919538"/>
          <p14:tracePt t="57270" x="615950" y="3919538"/>
          <p14:tracePt t="57279" x="588963" y="3919538"/>
          <p14:tracePt t="57317" x="581025" y="3919538"/>
          <p14:tracePt t="57389" x="571500" y="3919538"/>
          <p14:tracePt t="57429" x="561975" y="3919538"/>
          <p14:tracePt t="57461" x="554038" y="3919538"/>
          <p14:tracePt t="57469" x="544513" y="3919538"/>
          <p14:tracePt t="57479" x="527050" y="3919538"/>
          <p14:tracePt t="57480" x="509588" y="3919538"/>
          <p14:tracePt t="57496" x="473075" y="3929063"/>
          <p14:tracePt t="57512" x="455613" y="3929063"/>
          <p14:tracePt t="57529" x="428625" y="3938588"/>
          <p14:tracePt t="57546" x="419100" y="3938588"/>
          <p14:tracePt t="57580" x="419100" y="3946525"/>
          <p14:tracePt t="57605" x="411163" y="3946525"/>
          <p14:tracePt t="57629" x="401638" y="3956050"/>
          <p14:tracePt t="57637" x="393700" y="3956050"/>
          <p14:tracePt t="57645" x="374650" y="3965575"/>
          <p14:tracePt t="57773" x="366713" y="3965575"/>
          <p14:tracePt t="57933" x="366713" y="3973513"/>
          <p14:tracePt t="58061" x="366713" y="3983038"/>
          <p14:tracePt t="58077" x="384175" y="3990975"/>
          <p14:tracePt t="58085" x="393700" y="4000500"/>
          <p14:tracePt t="58093" x="411163" y="4010025"/>
          <p14:tracePt t="58101" x="455613" y="4037013"/>
          <p14:tracePt t="58113" x="517525" y="4071938"/>
          <p14:tracePt t="58129" x="588963" y="4108450"/>
          <p14:tracePt t="58146" x="633413" y="4116388"/>
          <p14:tracePt t="58163" x="669925" y="4133850"/>
          <p14:tracePt t="58180" x="696913" y="4143375"/>
          <p14:tracePt t="58196" x="741363" y="4143375"/>
          <p14:tracePt t="58213" x="758825" y="4160838"/>
          <p14:tracePt t="58230" x="785813" y="4160838"/>
          <p14:tracePt t="58246" x="822325" y="4160838"/>
          <p14:tracePt t="58263" x="847725" y="4160838"/>
          <p14:tracePt t="58280" x="884238" y="4179888"/>
          <p14:tracePt t="58296" x="928688" y="4197350"/>
          <p14:tracePt t="58313" x="973138" y="4197350"/>
          <p14:tracePt t="58330" x="990600" y="4197350"/>
          <p14:tracePt t="58346" x="990600" y="4205288"/>
          <p14:tracePt t="58363" x="1000125" y="4205288"/>
          <p14:tracePt t="58380" x="1017588" y="4214813"/>
          <p14:tracePt t="58397" x="1054100" y="4224338"/>
          <p14:tracePt t="58413" x="1089025" y="4232275"/>
          <p14:tracePt t="58430" x="1133475" y="4241800"/>
          <p14:tracePt t="58447" x="1179513" y="4251325"/>
          <p14:tracePt t="58463" x="1223963" y="4251325"/>
          <p14:tracePt t="58480" x="1258888" y="4251325"/>
          <p14:tracePt t="58497" x="1285875" y="4251325"/>
          <p14:tracePt t="58513" x="1322388" y="4259263"/>
          <p14:tracePt t="58530" x="1339850" y="4259263"/>
          <p14:tracePt t="58547" x="1374775" y="4259263"/>
          <p14:tracePt t="58563" x="1411288" y="4268788"/>
          <p14:tracePt t="58580" x="1465263" y="4268788"/>
          <p14:tracePt t="58580" x="1500188" y="4268788"/>
          <p14:tracePt t="58597" x="1554163" y="4268788"/>
          <p14:tracePt t="58613" x="1608138" y="4268788"/>
          <p14:tracePt t="58630" x="1652588" y="4268788"/>
          <p14:tracePt t="58647" x="1670050" y="4268788"/>
          <p14:tracePt t="58663" x="1679575" y="4268788"/>
          <p14:tracePt t="58680" x="1704975" y="4268788"/>
          <p14:tracePt t="58697" x="1724025" y="4268788"/>
          <p14:tracePt t="58713" x="1751013" y="4268788"/>
          <p14:tracePt t="58730" x="1795463" y="4268788"/>
          <p14:tracePt t="58747" x="1812925" y="4268788"/>
          <p14:tracePt t="58763" x="1839913" y="4268788"/>
          <p14:tracePt t="58780" x="1857375" y="4259263"/>
          <p14:tracePt t="58797" x="1874838" y="4224338"/>
          <p14:tracePt t="58814" x="1874838" y="4214813"/>
          <p14:tracePt t="58830" x="1884363" y="4205288"/>
          <p14:tracePt t="58847" x="1884363" y="4197350"/>
          <p14:tracePt t="58863" x="1893888" y="4197350"/>
          <p14:tracePt t="58880" x="1893888" y="4187825"/>
          <p14:tracePt t="58897" x="1893888" y="4179888"/>
          <p14:tracePt t="58941" x="1893888" y="4160838"/>
          <p14:tracePt t="58949" x="1893888" y="4152900"/>
          <p14:tracePt t="58965" x="1893888" y="4143375"/>
          <p14:tracePt t="58989" x="1893888" y="4133850"/>
          <p14:tracePt t="59013" x="1893888" y="4125913"/>
          <p14:tracePt t="59031" x="1884363" y="4116388"/>
          <p14:tracePt t="59037" x="1884363" y="4108450"/>
          <p14:tracePt t="59053" x="1884363" y="4089400"/>
          <p14:tracePt t="59069" x="1874838" y="4089400"/>
          <p14:tracePt t="59080" x="1874838" y="4081463"/>
          <p14:tracePt t="59085" x="1866900" y="4062413"/>
          <p14:tracePt t="59097" x="1839913" y="4037013"/>
          <p14:tracePt t="59114" x="1822450" y="4027488"/>
          <p14:tracePt t="59130" x="1822450" y="4017963"/>
          <p14:tracePt t="59147" x="1822450" y="4000500"/>
          <p14:tracePt t="59164" x="1822450" y="3990975"/>
          <p14:tracePt t="59180" x="1803400" y="3956050"/>
          <p14:tracePt t="59197" x="1803400" y="3929063"/>
          <p14:tracePt t="59214" x="1785938" y="3902075"/>
          <p14:tracePt t="59230" x="1785938" y="3867150"/>
          <p14:tracePt t="59247" x="1776413" y="3848100"/>
          <p14:tracePt t="59264" x="1758950" y="3822700"/>
          <p14:tracePt t="59281" x="1741488" y="3803650"/>
          <p14:tracePt t="59297" x="1741488" y="3795713"/>
          <p14:tracePt t="59314" x="1731963" y="3776663"/>
          <p14:tracePt t="59330" x="1731963" y="3768725"/>
          <p14:tracePt t="59347" x="1724025" y="3768725"/>
          <p14:tracePt t="59364" x="1714500" y="3751263"/>
          <p14:tracePt t="59381" x="1704975" y="3751263"/>
          <p14:tracePt t="59397" x="1687513" y="3732213"/>
          <p14:tracePt t="59414" x="1643063" y="3714750"/>
          <p14:tracePt t="59431" x="1616075" y="3714750"/>
          <p14:tracePt t="59447" x="1589088" y="3687763"/>
          <p14:tracePt t="59464" x="1562100" y="3670300"/>
          <p14:tracePt t="59481" x="1527175" y="3660775"/>
          <p14:tracePt t="59497" x="1490663" y="3643313"/>
          <p14:tracePt t="59514" x="1455738" y="3643313"/>
          <p14:tracePt t="59531" x="1411288" y="3616325"/>
          <p14:tracePt t="59547" x="1347788" y="3608388"/>
          <p14:tracePt t="59564" x="1268413" y="3598863"/>
          <p14:tracePt t="59581" x="1204913" y="3581400"/>
          <p14:tracePt t="59598" x="1125538" y="3571875"/>
          <p14:tracePt t="59614" x="1071563" y="3562350"/>
          <p14:tracePt t="59631" x="1027113" y="3562350"/>
          <p14:tracePt t="59647" x="965200" y="3554413"/>
          <p14:tracePt t="59664" x="911225" y="3536950"/>
          <p14:tracePt t="59681" x="839788" y="3527425"/>
          <p14:tracePt t="59698" x="795338" y="3509963"/>
          <p14:tracePt t="59714" x="758825" y="3490913"/>
          <p14:tracePt t="59731" x="741363" y="3482975"/>
          <p14:tracePt t="59748" x="723900" y="3482975"/>
          <p14:tracePt t="59764" x="704850" y="3473450"/>
          <p14:tracePt t="59781" x="669925" y="3473450"/>
          <p14:tracePt t="59798" x="633413" y="3465513"/>
          <p14:tracePt t="59814" x="581025" y="3465513"/>
          <p14:tracePt t="59831" x="536575" y="3465513"/>
          <p14:tracePt t="59848" x="527050" y="3465513"/>
          <p14:tracePt t="59864" x="517525" y="3465513"/>
          <p14:tracePt t="59901" x="509588" y="3465513"/>
          <p14:tracePt t="59917" x="500063" y="3465513"/>
          <p14:tracePt t="59918" x="490538" y="3465513"/>
          <p14:tracePt t="59931" x="465138" y="3473450"/>
          <p14:tracePt t="59948" x="419100" y="3500438"/>
          <p14:tracePt t="59964" x="401638" y="3509963"/>
          <p14:tracePt t="59981" x="393700" y="3509963"/>
          <p14:tracePt t="59998" x="384175" y="3527425"/>
          <p14:tracePt t="60015" x="366713" y="3527425"/>
          <p14:tracePt t="60031" x="366713" y="3536950"/>
          <p14:tracePt t="60048" x="357188" y="3544888"/>
          <p14:tracePt t="60064" x="357188" y="3562350"/>
          <p14:tracePt t="60081" x="339725" y="3571875"/>
          <p14:tracePt t="60098" x="339725" y="3598863"/>
          <p14:tracePt t="60115" x="330200" y="3616325"/>
          <p14:tracePt t="60149" x="330200" y="3625850"/>
          <p14:tracePt t="60165" x="322263" y="3625850"/>
          <p14:tracePt t="60166" x="322263" y="3643313"/>
          <p14:tracePt t="60181" x="322263" y="3660775"/>
          <p14:tracePt t="60198" x="322263" y="3670300"/>
          <p14:tracePt t="60215" x="322263" y="3697288"/>
          <p14:tracePt t="60231" x="322263" y="3714750"/>
          <p14:tracePt t="60248" x="322263" y="3732213"/>
          <p14:tracePt t="60265" x="322263" y="3741738"/>
          <p14:tracePt t="60281" x="322263" y="3751263"/>
          <p14:tracePt t="60298" x="322263" y="3759200"/>
          <p14:tracePt t="60315" x="330200" y="3776663"/>
          <p14:tracePt t="60331" x="339725" y="3795713"/>
          <p14:tracePt t="60348" x="384175" y="3840163"/>
          <p14:tracePt t="60365" x="411163" y="3867150"/>
          <p14:tracePt t="60381" x="411163" y="3911600"/>
          <p14:tracePt t="60398" x="419100" y="3938588"/>
          <p14:tracePt t="60415" x="438150" y="3938588"/>
          <p14:tracePt t="60431" x="446088" y="3956050"/>
          <p14:tracePt t="60448" x="465138" y="3956050"/>
          <p14:tracePt t="60465" x="490538" y="3965575"/>
          <p14:tracePt t="60482" x="544513" y="3973513"/>
          <p14:tracePt t="60498" x="615950" y="4000500"/>
          <p14:tracePt t="60515" x="669925" y="4010025"/>
          <p14:tracePt t="60532" x="731838" y="4027488"/>
          <p14:tracePt t="60548" x="795338" y="4044950"/>
          <p14:tracePt t="60565" x="830263" y="4054475"/>
          <p14:tracePt t="60582" x="857250" y="4062413"/>
          <p14:tracePt t="60598" x="874713" y="4062413"/>
          <p14:tracePt t="60615" x="893763" y="4071938"/>
          <p14:tracePt t="60632" x="938213" y="4071938"/>
          <p14:tracePt t="60649" x="973138" y="4081463"/>
          <p14:tracePt t="60665" x="1027113" y="4081463"/>
          <p14:tracePt t="60682" x="1098550" y="4089400"/>
          <p14:tracePt t="60698" x="1152525" y="4089400"/>
          <p14:tracePt t="60715" x="1204913" y="4089400"/>
          <p14:tracePt t="60732" x="1250950" y="4089400"/>
          <p14:tracePt t="60748" x="1295400" y="4098925"/>
          <p14:tracePt t="60765" x="1330325" y="4098925"/>
          <p14:tracePt t="60782" x="1374775" y="4108450"/>
          <p14:tracePt t="60799" x="1428750" y="4108450"/>
          <p14:tracePt t="60815" x="1490663" y="4108450"/>
          <p14:tracePt t="60832" x="1554163" y="4108450"/>
          <p14:tracePt t="60849" x="1608138" y="4108450"/>
          <p14:tracePt t="60865" x="1633538" y="4108450"/>
          <p14:tracePt t="60882" x="1660525" y="4108450"/>
          <p14:tracePt t="60899" x="1679575" y="4108450"/>
          <p14:tracePt t="60915" x="1687513" y="4108450"/>
          <p14:tracePt t="60932" x="1704975" y="4108450"/>
          <p14:tracePt t="60949" x="1751013" y="4108450"/>
          <p14:tracePt t="60966" x="1795463" y="4108450"/>
          <p14:tracePt t="60982" x="1847850" y="4116388"/>
          <p14:tracePt t="60999" x="1893888" y="4116388"/>
          <p14:tracePt t="61015" x="1928813" y="4116388"/>
          <p14:tracePt t="61032" x="1965325" y="4116388"/>
          <p14:tracePt t="61049" x="1982788" y="4116388"/>
          <p14:tracePt t="61065" x="2009775" y="4108450"/>
          <p14:tracePt t="61082" x="2036763" y="4098925"/>
          <p14:tracePt t="61099" x="2062163" y="4098925"/>
          <p14:tracePt t="61116" x="2098675" y="4089400"/>
          <p14:tracePt t="61132" x="2143125" y="4089400"/>
          <p14:tracePt t="61149" x="2152650" y="4089400"/>
          <p14:tracePt t="61165" x="2170113" y="4089400"/>
          <p14:tracePt t="61182" x="2170113" y="4081463"/>
          <p14:tracePt t="61199" x="2179638" y="4071938"/>
          <p14:tracePt t="61217" x="2187575" y="4062413"/>
          <p14:tracePt t="61232" x="2205038" y="4044950"/>
          <p14:tracePt t="61249" x="2214563" y="4037013"/>
          <p14:tracePt t="61266" x="2224088" y="4017963"/>
          <p14:tracePt t="61282" x="2232025" y="4010025"/>
          <p14:tracePt t="61299" x="2241550" y="4000500"/>
          <p14:tracePt t="61316" x="2241550" y="3983038"/>
          <p14:tracePt t="61332" x="2251075" y="3946525"/>
          <p14:tracePt t="61349" x="2251075" y="3929063"/>
          <p14:tracePt t="61366" x="2251075" y="3894138"/>
          <p14:tracePt t="61382" x="2241550" y="3857625"/>
          <p14:tracePt t="61399" x="2232025" y="3830638"/>
          <p14:tracePt t="61416" x="2205038" y="3795713"/>
          <p14:tracePt t="61433" x="2179638" y="3768725"/>
          <p14:tracePt t="61449" x="2152650" y="3741738"/>
          <p14:tracePt t="61466" x="2133600" y="3724275"/>
          <p14:tracePt t="61482" x="2116138" y="3705225"/>
          <p14:tracePt t="61499" x="2071688" y="3687763"/>
          <p14:tracePt t="61516" x="2054225" y="3679825"/>
          <p14:tracePt t="61516" x="2027238" y="3660775"/>
          <p14:tracePt t="61533" x="1990725" y="3633788"/>
          <p14:tracePt t="61549" x="1919288" y="3608388"/>
          <p14:tracePt t="61566" x="1874838" y="3581400"/>
          <p14:tracePt t="61583" x="1839913" y="3554413"/>
          <p14:tracePt t="61599" x="1812925" y="3536950"/>
          <p14:tracePt t="61616" x="1785938" y="3527425"/>
          <p14:tracePt t="61633" x="1758950" y="3517900"/>
          <p14:tracePt t="61649" x="1741488" y="3509963"/>
          <p14:tracePt t="61666" x="1697038" y="3509963"/>
          <p14:tracePt t="61683" x="1660525" y="3490913"/>
          <p14:tracePt t="61699" x="1625600" y="3482975"/>
          <p14:tracePt t="61716" x="1581150" y="3473450"/>
          <p14:tracePt t="61733" x="1562100" y="3465513"/>
          <p14:tracePt t="61750" x="1544638" y="3465513"/>
          <p14:tracePt t="61766" x="1527175" y="3465513"/>
          <p14:tracePt t="61783" x="1509713" y="3465513"/>
          <p14:tracePt t="61799" x="1500188" y="3465513"/>
          <p14:tracePt t="61817" x="1473200" y="3465513"/>
          <p14:tracePt t="61833" x="1438275" y="3465513"/>
          <p14:tracePt t="61849" x="1393825" y="3465513"/>
          <p14:tracePt t="61866" x="1366838" y="3465513"/>
          <p14:tracePt t="61883" x="1339850" y="3465513"/>
          <p14:tracePt t="61899" x="1312863" y="3455988"/>
          <p14:tracePt t="61916" x="1231900" y="3438525"/>
          <p14:tracePt t="61933" x="1187450" y="3438525"/>
          <p14:tracePt t="61949" x="1143000" y="3429000"/>
          <p14:tracePt t="61966" x="1071563" y="3411538"/>
          <p14:tracePt t="61983" x="1044575" y="3402013"/>
          <p14:tracePt t="62000" x="1009650" y="3402013"/>
          <p14:tracePt t="62016" x="973138" y="3384550"/>
          <p14:tracePt t="62033" x="928688" y="3384550"/>
          <p14:tracePt t="62050" x="893763" y="3367088"/>
          <p14:tracePt t="62066" x="866775" y="3367088"/>
          <p14:tracePt t="62083" x="822325" y="3357563"/>
          <p14:tracePt t="62100" x="776288" y="3357563"/>
          <p14:tracePt t="62116" x="731838" y="3340100"/>
          <p14:tracePt t="62133" x="696913" y="3340100"/>
          <p14:tracePt t="62150" x="687388" y="3340100"/>
          <p14:tracePt t="62166" x="679450" y="3340100"/>
          <p14:tracePt t="62183" x="669925" y="3340100"/>
          <p14:tracePt t="62200" x="652463" y="3340100"/>
          <p14:tracePt t="62216" x="625475" y="3340100"/>
          <p14:tracePt t="62233" x="598488" y="3340100"/>
          <p14:tracePt t="62250" x="554038" y="3340100"/>
          <p14:tracePt t="62266" x="527050" y="3340100"/>
          <p14:tracePt t="62283" x="509588" y="3340100"/>
          <p14:tracePt t="62300" x="500063" y="3340100"/>
          <p14:tracePt t="62317" x="490538" y="3340100"/>
          <p14:tracePt t="62333" x="465138" y="3348038"/>
          <p14:tracePt t="62350" x="419100" y="3375025"/>
          <p14:tracePt t="62366" x="366713" y="3394075"/>
          <p14:tracePt t="62383" x="347663" y="3402013"/>
          <p14:tracePt t="62400" x="330200" y="3402013"/>
          <p14:tracePt t="62417" x="312738" y="3419475"/>
          <p14:tracePt t="62453" x="303213" y="3419475"/>
          <p14:tracePt t="62466" x="303213" y="3429000"/>
          <p14:tracePt t="62467" x="295275" y="3438525"/>
          <p14:tracePt t="62483" x="276225" y="3465513"/>
          <p14:tracePt t="62500" x="268288" y="3490913"/>
          <p14:tracePt t="62517" x="250825" y="3509963"/>
          <p14:tracePt t="62533" x="250825" y="3536950"/>
          <p14:tracePt t="62550" x="250825" y="3544888"/>
          <p14:tracePt t="62567" x="241300" y="3562350"/>
          <p14:tracePt t="62583" x="231775" y="3589338"/>
          <p14:tracePt t="62600" x="231775" y="3625850"/>
          <p14:tracePt t="62617" x="231775" y="3643313"/>
          <p14:tracePt t="62634" x="231775" y="3670300"/>
          <p14:tracePt t="62650" x="231775" y="3705225"/>
          <p14:tracePt t="62667" x="231775" y="3741738"/>
          <p14:tracePt t="62683" x="250825" y="3768725"/>
          <p14:tracePt t="62700" x="276225" y="3813175"/>
          <p14:tracePt t="62717" x="285750" y="3830638"/>
          <p14:tracePt t="62733" x="285750" y="3848100"/>
          <p14:tracePt t="62750" x="303213" y="3875088"/>
          <p14:tracePt t="62767" x="322263" y="3884613"/>
          <p14:tracePt t="62784" x="330200" y="3902075"/>
          <p14:tracePt t="62800" x="366713" y="3919538"/>
          <p14:tracePt t="62817" x="411163" y="3938588"/>
          <p14:tracePt t="62834" x="465138" y="3983038"/>
          <p14:tracePt t="62850" x="509588" y="4000500"/>
          <p14:tracePt t="62867" x="544513" y="4027488"/>
          <p14:tracePt t="62884" x="581025" y="4054475"/>
          <p14:tracePt t="62900" x="625475" y="4062413"/>
          <p14:tracePt t="62917" x="660400" y="4081463"/>
          <p14:tracePt t="62934" x="714375" y="4108450"/>
          <p14:tracePt t="62950" x="803275" y="4125913"/>
          <p14:tracePt t="62967" x="884238" y="4152900"/>
          <p14:tracePt t="62984" x="973138" y="4160838"/>
          <p14:tracePt t="63000" x="1036638" y="4160838"/>
          <p14:tracePt t="63017" x="1081088" y="4160838"/>
          <p14:tracePt t="63034" x="1108075" y="4160838"/>
          <p14:tracePt t="63051" x="1143000" y="4170363"/>
          <p14:tracePt t="63067" x="1179513" y="4170363"/>
          <p14:tracePt t="63084" x="1241425" y="4179888"/>
          <p14:tracePt t="63100" x="1366838" y="4179888"/>
          <p14:tracePt t="63117" x="1419225" y="4179888"/>
          <p14:tracePt t="63134" x="1455738" y="4179888"/>
          <p14:tracePt t="63151" x="1500188" y="4179888"/>
          <p14:tracePt t="63167" x="1544638" y="4160838"/>
          <p14:tracePt t="63184" x="1589088" y="4160838"/>
          <p14:tracePt t="63201" x="1660525" y="4133850"/>
          <p14:tracePt t="63217" x="1714500" y="4133850"/>
          <p14:tracePt t="63234" x="1758950" y="4133850"/>
          <p14:tracePt t="63251" x="1785938" y="4133850"/>
          <p14:tracePt t="63267" x="1822450" y="4125913"/>
          <p14:tracePt t="63284" x="1839913" y="4108450"/>
          <p14:tracePt t="63301" x="1866900" y="4089400"/>
          <p14:tracePt t="63317" x="1874838" y="4081463"/>
          <p14:tracePt t="63334" x="1893888" y="4062413"/>
          <p14:tracePt t="63351" x="1911350" y="4037013"/>
          <p14:tracePt t="63368" x="1919288" y="4017963"/>
          <p14:tracePt t="63384" x="1919288" y="3990975"/>
          <p14:tracePt t="63401" x="1928813" y="3965575"/>
          <p14:tracePt t="63417" x="1919288" y="3929063"/>
          <p14:tracePt t="63434" x="1919288" y="3894138"/>
          <p14:tracePt t="63451" x="1919288" y="3840163"/>
          <p14:tracePt t="63467" x="1919288" y="3795713"/>
          <p14:tracePt t="63484" x="1893888" y="3751263"/>
          <p14:tracePt t="63501" x="1874838" y="3724275"/>
          <p14:tracePt t="63517" x="1847850" y="3697288"/>
          <p14:tracePt t="63534" x="1822450" y="3670300"/>
          <p14:tracePt t="63551" x="1795463" y="3633788"/>
          <p14:tracePt t="63567" x="1768475" y="3589338"/>
          <p14:tracePt t="63584" x="1687513" y="3562350"/>
          <p14:tracePt t="63601" x="1608138" y="3517900"/>
          <p14:tracePt t="63618" x="1536700" y="3490913"/>
          <p14:tracePt t="63634" x="1473200" y="3465513"/>
          <p14:tracePt t="63651" x="1428750" y="3438525"/>
          <p14:tracePt t="63668" x="1384300" y="3419475"/>
          <p14:tracePt t="63668" x="1374775" y="3419475"/>
          <p14:tracePt t="63684" x="1357313" y="3419475"/>
          <p14:tracePt t="63701" x="1339850" y="3411538"/>
          <p14:tracePt t="63718" x="1303338" y="3402013"/>
          <p14:tracePt t="63734" x="1231900" y="3394075"/>
          <p14:tracePt t="63751" x="1179513" y="3394075"/>
          <p14:tracePt t="63768" x="1108075" y="3384550"/>
          <p14:tracePt t="63784" x="1054100" y="3375025"/>
          <p14:tracePt t="63801" x="982663" y="3367088"/>
          <p14:tracePt t="63818" x="938213" y="3357563"/>
          <p14:tracePt t="63835" x="884238" y="3357563"/>
          <p14:tracePt t="63851" x="830263" y="3357563"/>
          <p14:tracePt t="63868" x="723900" y="3357563"/>
          <p14:tracePt t="63885" x="669925" y="3357563"/>
          <p14:tracePt t="63901" x="625475" y="3357563"/>
          <p14:tracePt t="63918" x="588963" y="3357563"/>
          <p14:tracePt t="63935" x="561975" y="3348038"/>
          <p14:tracePt t="63951" x="517525" y="3348038"/>
          <p14:tracePt t="63968" x="446088" y="3348038"/>
          <p14:tracePt t="63985" x="401638" y="3348038"/>
          <p14:tracePt t="64001" x="366713" y="3348038"/>
          <p14:tracePt t="64018" x="357188" y="3348038"/>
          <p14:tracePt t="64035" x="347663" y="3348038"/>
          <p14:tracePt t="64051" x="339725" y="3348038"/>
          <p14:tracePt t="64068" x="312738" y="3348038"/>
          <p14:tracePt t="64085" x="268288" y="3367088"/>
          <p14:tracePt t="64101" x="214313" y="3394075"/>
          <p14:tracePt t="64118" x="179388" y="3419475"/>
          <p14:tracePt t="64135" x="160338" y="3438525"/>
          <p14:tracePt t="64151" x="152400" y="3446463"/>
          <p14:tracePt t="64168" x="133350" y="3465513"/>
          <p14:tracePt t="64185" x="133350" y="3473450"/>
          <p14:tracePt t="64201" x="125413" y="3490913"/>
          <p14:tracePt t="64218" x="115888" y="3517900"/>
          <p14:tracePt t="64235" x="107950" y="3554413"/>
          <p14:tracePt t="64251" x="98425" y="3589338"/>
          <p14:tracePt t="64268" x="98425" y="3643313"/>
          <p14:tracePt t="64285" x="98425" y="3679825"/>
          <p14:tracePt t="64301" x="98425" y="3705225"/>
          <p14:tracePt t="64318" x="107950" y="3732213"/>
          <p14:tracePt t="64335" x="115888" y="3768725"/>
          <p14:tracePt t="64352" x="142875" y="3795713"/>
          <p14:tracePt t="64368" x="169863" y="3822700"/>
          <p14:tracePt t="64385" x="204788" y="3848100"/>
          <p14:tracePt t="64402" x="250825" y="3867150"/>
          <p14:tracePt t="64418" x="276225" y="3894138"/>
          <p14:tracePt t="64435" x="303213" y="3902075"/>
          <p14:tracePt t="64452" x="330200" y="3919538"/>
          <p14:tracePt t="64452" x="347663" y="3929063"/>
          <p14:tracePt t="64469" x="374650" y="3946525"/>
          <p14:tracePt t="64485" x="446088" y="3965575"/>
          <p14:tracePt t="64502" x="500063" y="3990975"/>
          <p14:tracePt t="64518" x="554038" y="4010025"/>
          <p14:tracePt t="64535" x="608013" y="4017963"/>
          <p14:tracePt t="64552" x="642938" y="4027488"/>
          <p14:tracePt t="64568" x="669925" y="4037013"/>
          <p14:tracePt t="64585" x="696913" y="4037013"/>
          <p14:tracePt t="64602" x="731838" y="4037013"/>
          <p14:tracePt t="64618" x="768350" y="4037013"/>
          <p14:tracePt t="64635" x="803275" y="4037013"/>
          <p14:tracePt t="64652" x="874713" y="4037013"/>
          <p14:tracePt t="64669" x="911225" y="4037013"/>
          <p14:tracePt t="64685" x="955675" y="4037013"/>
          <p14:tracePt t="64702" x="1009650" y="4037013"/>
          <p14:tracePt t="64718" x="1054100" y="4037013"/>
          <p14:tracePt t="64735" x="1098550" y="4044950"/>
          <p14:tracePt t="64752" x="1133475" y="4044950"/>
          <p14:tracePt t="64769" x="1152525" y="4044950"/>
          <p14:tracePt t="64785" x="1169988" y="4044950"/>
          <p14:tracePt t="64821" x="1179513" y="4044950"/>
          <p14:tracePt t="64844" x="1187450" y="4044950"/>
          <p14:tracePt t="64924" x="1187450" y="4037013"/>
          <p14:tracePt t="64932" x="1196975" y="4037013"/>
          <p14:tracePt t="64940" x="1196975" y="4027488"/>
          <p14:tracePt t="64958" x="1204913" y="4027488"/>
          <p14:tracePt t="64959" x="1204913" y="4017963"/>
          <p14:tracePt t="65237" x="1214438" y="4017963"/>
          <p14:tracePt t="65444" x="1223963" y="4017963"/>
          <p14:tracePt t="65476" x="1223963" y="4010025"/>
          <p14:tracePt t="65564" x="1231900" y="4010025"/>
          <p14:tracePt t="65580" x="1241425" y="4010025"/>
          <p14:tracePt t="65588" x="1241425" y="4000500"/>
          <p14:tracePt t="65592" x="1250950" y="3990975"/>
          <p14:tracePt t="68725" x="1268413" y="3973513"/>
          <p14:tracePt t="68733" x="1285875" y="3956050"/>
          <p14:tracePt t="68741" x="1303338" y="3938588"/>
          <p14:tracePt t="68749" x="1322388" y="3894138"/>
          <p14:tracePt t="68757" x="1357313" y="3830638"/>
          <p14:tracePt t="68757" x="1384300" y="3795713"/>
          <p14:tracePt t="68773" x="1419225" y="3705225"/>
          <p14:tracePt t="68790" x="1446213" y="3616325"/>
          <p14:tracePt t="68807" x="1455738" y="3527425"/>
          <p14:tracePt t="68823" x="1455738" y="3438525"/>
          <p14:tracePt t="68840" x="1446213" y="3348038"/>
          <p14:tracePt t="68857" x="1428750" y="3251200"/>
          <p14:tracePt t="68873" x="1419225" y="3187700"/>
          <p14:tracePt t="68890" x="1401763" y="3143250"/>
          <p14:tracePt t="68907" x="1401763" y="3108325"/>
          <p14:tracePt t="68923" x="1384300" y="3071813"/>
          <p14:tracePt t="68940" x="1374775" y="3044825"/>
          <p14:tracePt t="68957" x="1366838" y="2990850"/>
          <p14:tracePt t="68973" x="1366838" y="2955925"/>
          <p14:tracePt t="68990" x="1366838" y="2901950"/>
          <p14:tracePt t="69007" x="1366838" y="2857500"/>
          <p14:tracePt t="69023" x="1366838" y="2830513"/>
          <p14:tracePt t="69040" x="1357313" y="2803525"/>
          <p14:tracePt t="69057" x="1357313" y="2795588"/>
          <p14:tracePt t="69073" x="1347788" y="2776538"/>
          <p14:tracePt t="69090" x="1339850" y="2776538"/>
          <p14:tracePt t="69107" x="1330325" y="2768600"/>
          <p14:tracePt t="69142" x="1322388" y="2768600"/>
          <p14:tracePt t="69142" x="1312863" y="2768600"/>
          <p14:tracePt t="69157" x="1250950" y="2751138"/>
          <p14:tracePt t="69173" x="1187450" y="2741613"/>
          <p14:tracePt t="69190" x="1160463" y="2724150"/>
          <p14:tracePt t="69207" x="1133475" y="2724150"/>
          <p14:tracePt t="69224" x="1125538" y="2724150"/>
          <p14:tracePt t="69240" x="1108075" y="2724150"/>
          <p14:tracePt t="69257" x="1089025" y="2724150"/>
          <p14:tracePt t="69273" x="1054100" y="2724150"/>
          <p14:tracePt t="69290" x="990600" y="2724150"/>
          <p14:tracePt t="69307" x="928688" y="2724150"/>
          <p14:tracePt t="69323" x="884238" y="2714625"/>
          <p14:tracePt t="69340" x="857250" y="2705100"/>
          <p14:tracePt t="69357" x="847725" y="2705100"/>
          <p14:tracePt t="69374" x="839788" y="2705100"/>
          <p14:tracePt t="69390" x="830263" y="2705100"/>
          <p14:tracePt t="69407" x="795338" y="2705100"/>
          <p14:tracePt t="69424" x="750888" y="2705100"/>
          <p14:tracePt t="69440" x="723900" y="2705100"/>
          <p14:tracePt t="69457" x="679450" y="2705100"/>
          <p14:tracePt t="69474" x="669925" y="2714625"/>
          <p14:tracePt t="69490" x="642938" y="2714625"/>
          <p14:tracePt t="69507" x="625475" y="2724150"/>
          <p14:tracePt t="69524" x="598488" y="2751138"/>
          <p14:tracePt t="69541" x="571500" y="2776538"/>
          <p14:tracePt t="69557" x="517525" y="2803525"/>
          <p14:tracePt t="69574" x="500063" y="2830513"/>
          <p14:tracePt t="69590" x="482600" y="2840038"/>
          <p14:tracePt t="69607" x="473075" y="2847975"/>
          <p14:tracePt t="69624" x="465138" y="2857500"/>
          <p14:tracePt t="69640" x="465138" y="2874963"/>
          <p14:tracePt t="69657" x="446088" y="2919413"/>
          <p14:tracePt t="69674" x="438150" y="2955925"/>
          <p14:tracePt t="69691" x="438150" y="3000375"/>
          <p14:tracePt t="69707" x="438150" y="3044825"/>
          <p14:tracePt t="69724" x="438150" y="3081338"/>
          <p14:tracePt t="69741" x="446088" y="3143250"/>
          <p14:tracePt t="69757" x="465138" y="3205163"/>
          <p14:tracePt t="69774" x="490538" y="3241675"/>
          <p14:tracePt t="69791" x="527050" y="3322638"/>
          <p14:tracePt t="69808" x="536575" y="3375025"/>
          <p14:tracePt t="69824" x="571500" y="3402013"/>
          <p14:tracePt t="69841" x="608013" y="3429000"/>
          <p14:tracePt t="69858" x="625475" y="3455988"/>
          <p14:tracePt t="69874" x="679450" y="3490913"/>
          <p14:tracePt t="69891" x="731838" y="3517900"/>
          <p14:tracePt t="69907" x="768350" y="3544888"/>
          <p14:tracePt t="69924" x="812800" y="3571875"/>
          <p14:tracePt t="69941" x="857250" y="3625850"/>
          <p14:tracePt t="69957" x="901700" y="3652838"/>
          <p14:tracePt t="69974" x="919163" y="3670300"/>
          <p14:tracePt t="69991" x="955675" y="3679825"/>
          <p14:tracePt t="70008" x="965200" y="3687763"/>
          <p14:tracePt t="70024" x="1000125" y="3687763"/>
          <p14:tracePt t="70041" x="1027113" y="3697288"/>
          <p14:tracePt t="70057" x="1098550" y="3705225"/>
          <p14:tracePt t="70074" x="1179513" y="3714750"/>
          <p14:tracePt t="70091" x="1241425" y="3724275"/>
          <p14:tracePt t="70108" x="1295400" y="3751263"/>
          <p14:tracePt t="70124" x="1322388" y="3751263"/>
          <p14:tracePt t="70124" x="1330325" y="3759200"/>
          <p14:tracePt t="70141" x="1347788" y="3759200"/>
          <p14:tracePt t="70189" x="1357313" y="3759200"/>
          <p14:tracePt t="70197" x="1366838" y="3759200"/>
          <p14:tracePt t="70205" x="1374775" y="3759200"/>
          <p14:tracePt t="70209" x="1384300" y="3759200"/>
          <p14:tracePt t="70224" x="1393825" y="3759200"/>
          <p14:tracePt t="71245" x="1393825" y="3768725"/>
          <p14:tracePt t="71253" x="1393825" y="3776663"/>
          <p14:tracePt t="71261" x="1401763" y="3776663"/>
          <p14:tracePt t="71265" x="1419225" y="3786188"/>
          <p14:tracePt t="71275" x="1438275" y="3795713"/>
          <p14:tracePt t="71292" x="1455738" y="3803650"/>
          <p14:tracePt t="71309" x="1490663" y="3830638"/>
          <p14:tracePt t="71325" x="1527175" y="3840163"/>
          <p14:tracePt t="71342" x="1544638" y="3857625"/>
          <p14:tracePt t="71359" x="1562100" y="3867150"/>
          <p14:tracePt t="71375" x="1581150" y="3867150"/>
          <p14:tracePt t="71392" x="1589088" y="3875088"/>
          <p14:tracePt t="71409" x="1608138" y="3884613"/>
          <p14:tracePt t="71425" x="1616075" y="3894138"/>
          <p14:tracePt t="71442" x="1633538" y="3902075"/>
          <p14:tracePt t="71459" x="1660525" y="3902075"/>
          <p14:tracePt t="71475" x="1687513" y="3911600"/>
          <p14:tracePt t="71492" x="1724025" y="3919538"/>
          <p14:tracePt t="71509" x="1847850" y="3919538"/>
          <p14:tracePt t="71526" x="1928813" y="3919538"/>
          <p14:tracePt t="71542" x="2009775" y="3938588"/>
          <p14:tracePt t="71559" x="2062163" y="3938588"/>
          <p14:tracePt t="71575" x="2133600" y="3946525"/>
          <p14:tracePt t="71592" x="2170113" y="3956050"/>
          <p14:tracePt t="71609" x="2205038" y="3956050"/>
          <p14:tracePt t="71626" x="2268538" y="3946525"/>
          <p14:tracePt t="71642" x="2322513" y="3938588"/>
          <p14:tracePt t="71659" x="2384425" y="3929063"/>
          <p14:tracePt t="71676" x="2455863" y="3929063"/>
          <p14:tracePt t="71692" x="2490788" y="3919538"/>
          <p14:tracePt t="71709" x="2536825" y="3919538"/>
          <p14:tracePt t="71726" x="2544763" y="3919538"/>
          <p14:tracePt t="71742" x="2554288" y="3919538"/>
          <p14:tracePt t="71759" x="2581275" y="3919538"/>
          <p14:tracePt t="71776" x="2598738" y="3911600"/>
          <p14:tracePt t="71792" x="2616200" y="3902075"/>
          <p14:tracePt t="71809" x="2660650" y="3894138"/>
          <p14:tracePt t="71826" x="2697163" y="3875088"/>
          <p14:tracePt t="71843" x="2724150" y="3867150"/>
          <p14:tracePt t="71859" x="2751138" y="3867150"/>
          <p14:tracePt t="71876" x="2768600" y="3857625"/>
          <p14:tracePt t="71892" x="2795588" y="3848100"/>
          <p14:tracePt t="71909" x="2830513" y="3822700"/>
          <p14:tracePt t="71926" x="2857500" y="3813175"/>
          <p14:tracePt t="71943" x="2901950" y="3776663"/>
          <p14:tracePt t="71959" x="2955925" y="3741738"/>
          <p14:tracePt t="71976" x="2990850" y="3705225"/>
          <p14:tracePt t="71992" x="3009900" y="3679825"/>
          <p14:tracePt t="72009" x="3036888" y="3652838"/>
          <p14:tracePt t="72026" x="3054350" y="3616325"/>
          <p14:tracePt t="72043" x="3071813" y="3581400"/>
          <p14:tracePt t="72059" x="3089275" y="3554413"/>
          <p14:tracePt t="72076" x="3098800" y="3527425"/>
          <p14:tracePt t="72093" x="3125788" y="3482975"/>
          <p14:tracePt t="72109" x="3133725" y="3455988"/>
          <p14:tracePt t="72126" x="3152775" y="3411538"/>
          <p14:tracePt t="72143" x="3160713" y="3394075"/>
          <p14:tracePt t="72159" x="3160713" y="3357563"/>
          <p14:tracePt t="72176" x="3170238" y="3330575"/>
          <p14:tracePt t="72193" x="3179763" y="3276600"/>
          <p14:tracePt t="72209" x="3197225" y="3251200"/>
          <p14:tracePt t="72226" x="3197225" y="3214688"/>
          <p14:tracePt t="72243" x="3197225" y="3187700"/>
          <p14:tracePt t="72259" x="3197225" y="3152775"/>
          <p14:tracePt t="72277" x="3197225" y="3116263"/>
          <p14:tracePt t="72277" x="3197225" y="3089275"/>
          <p14:tracePt t="72293" x="3197225" y="3054350"/>
          <p14:tracePt t="72309" x="3197225" y="3027363"/>
          <p14:tracePt t="72326" x="3197225" y="2982913"/>
          <p14:tracePt t="72343" x="3197225" y="2955925"/>
          <p14:tracePt t="72360" x="3187700" y="2928938"/>
          <p14:tracePt t="72376" x="3179763" y="2894013"/>
          <p14:tracePt t="72393" x="3160713" y="2884488"/>
          <p14:tracePt t="72409" x="3143250" y="2847975"/>
          <p14:tracePt t="72426" x="3125788" y="2830513"/>
          <p14:tracePt t="72443" x="3081338" y="2803525"/>
          <p14:tracePt t="72460" x="3036888" y="2786063"/>
          <p14:tracePt t="72477" x="2990850" y="2751138"/>
          <p14:tracePt t="72493" x="2938463" y="2724150"/>
          <p14:tracePt t="72510" x="2901950" y="2705100"/>
          <p14:tracePt t="72527" x="2867025" y="2687638"/>
          <p14:tracePt t="72543" x="2840038" y="2670175"/>
          <p14:tracePt t="72560" x="2786063" y="2660650"/>
          <p14:tracePt t="72577" x="2741613" y="2643188"/>
          <p14:tracePt t="72593" x="2697163" y="2625725"/>
          <p14:tracePt t="72610" x="2652713" y="2616200"/>
          <p14:tracePt t="72626" x="2589213" y="2608263"/>
          <p14:tracePt t="72643" x="2554288" y="2598738"/>
          <p14:tracePt t="72660" x="2536825" y="2598738"/>
          <p14:tracePt t="72677" x="2500313" y="2598738"/>
          <p14:tracePt t="72693" x="2465388" y="2598738"/>
          <p14:tracePt t="72710" x="2419350" y="2598738"/>
          <p14:tracePt t="72727" x="2374900" y="2598738"/>
          <p14:tracePt t="72743" x="2347913" y="2598738"/>
          <p14:tracePt t="72761" x="2330450" y="2598738"/>
          <p14:tracePt t="72778" x="2303463" y="2598738"/>
          <p14:tracePt t="72795" x="2276475" y="2608263"/>
          <p14:tracePt t="72811" x="2241550" y="2616200"/>
          <p14:tracePt t="72828" x="2197100" y="2643188"/>
          <p14:tracePt t="72844" x="2160588" y="2660650"/>
          <p14:tracePt t="72861" x="2125663" y="2679700"/>
          <p14:tracePt t="72878" x="2116138" y="2687638"/>
          <p14:tracePt t="72895" x="2108200" y="2697163"/>
          <p14:tracePt t="72911" x="2108200" y="2714625"/>
          <p14:tracePt t="72928" x="2089150" y="2741613"/>
          <p14:tracePt t="72944" x="2071688" y="2768600"/>
          <p14:tracePt t="72961" x="2054225" y="2803525"/>
          <p14:tracePt t="72978" x="2036763" y="2847975"/>
          <p14:tracePt t="72994" x="2009775" y="2894013"/>
          <p14:tracePt t="73011" x="2000250" y="2928938"/>
          <p14:tracePt t="73028" x="1973263" y="2982913"/>
          <p14:tracePt t="73045" x="1973263" y="3009900"/>
          <p14:tracePt t="73061" x="1973263" y="3044825"/>
          <p14:tracePt t="73061" x="1973263" y="3062288"/>
          <p14:tracePt t="73078" x="1973263" y="3089275"/>
          <p14:tracePt t="73094" x="1973263" y="3125788"/>
          <p14:tracePt t="73111" x="1973263" y="3160713"/>
          <p14:tracePt t="73128" x="1982788" y="3214688"/>
          <p14:tracePt t="73145" x="1982788" y="3251200"/>
          <p14:tracePt t="73161" x="1982788" y="3286125"/>
          <p14:tracePt t="73178" x="1990725" y="3330575"/>
          <p14:tracePt t="73195" x="2000250" y="3357563"/>
          <p14:tracePt t="73211" x="2009775" y="3384550"/>
          <p14:tracePt t="73228" x="2017713" y="3419475"/>
          <p14:tracePt t="73245" x="2036763" y="3455988"/>
          <p14:tracePt t="73261" x="2071688" y="3517900"/>
          <p14:tracePt t="73278" x="2098675" y="3554413"/>
          <p14:tracePt t="73295" x="2125663" y="3571875"/>
          <p14:tracePt t="73311" x="2143125" y="3598863"/>
          <p14:tracePt t="73328" x="2170113" y="3616325"/>
          <p14:tracePt t="73345" x="2197100" y="3625850"/>
          <p14:tracePt t="73361" x="2224088" y="3643313"/>
          <p14:tracePt t="73378" x="2251075" y="3660775"/>
          <p14:tracePt t="73395" x="2295525" y="3670300"/>
          <p14:tracePt t="73411" x="2339975" y="3687763"/>
          <p14:tracePt t="73428" x="2401888" y="3705225"/>
          <p14:tracePt t="73445" x="2446338" y="3724275"/>
          <p14:tracePt t="73462" x="2517775" y="3732213"/>
          <p14:tracePt t="73478" x="2571750" y="3741738"/>
          <p14:tracePt t="73495" x="2608263" y="3759200"/>
          <p14:tracePt t="73511" x="2633663" y="3759200"/>
          <p14:tracePt t="73528" x="2652713" y="3768725"/>
          <p14:tracePt t="73545" x="2670175" y="3776663"/>
          <p14:tracePt t="73562" x="2687638" y="3776663"/>
          <p14:tracePt t="73578" x="2705100" y="3776663"/>
          <p14:tracePt t="73595" x="2724150" y="3776663"/>
          <p14:tracePt t="73612" x="2751138" y="3768725"/>
          <p14:tracePt t="73628" x="2795588" y="3741738"/>
          <p14:tracePt t="73645" x="2840038" y="3714750"/>
          <p14:tracePt t="73662" x="2911475" y="3679825"/>
          <p14:tracePt t="73678" x="2938463" y="3652838"/>
          <p14:tracePt t="73695" x="2955925" y="3643313"/>
          <p14:tracePt t="73712" x="2973388" y="3616325"/>
          <p14:tracePt t="73728" x="3009900" y="3581400"/>
          <p14:tracePt t="73745" x="3044825" y="3544888"/>
          <p14:tracePt t="73762" x="3062288" y="3500438"/>
          <p14:tracePt t="73779" x="3089275" y="3465513"/>
          <p14:tracePt t="73795" x="3116263" y="3411538"/>
          <p14:tracePt t="73812" x="3133725" y="3367088"/>
          <p14:tracePt t="73828" x="3152775" y="3313113"/>
          <p14:tracePt t="73845" x="3170238" y="3276600"/>
          <p14:tracePt t="73862" x="3197225" y="3214688"/>
          <p14:tracePt t="73879" x="3205163" y="3179763"/>
          <p14:tracePt t="73895" x="3214688" y="3143250"/>
          <p14:tracePt t="73912" x="3214688" y="3081338"/>
          <p14:tracePt t="73929" x="3214688" y="3036888"/>
          <p14:tracePt t="73945" x="3214688" y="2955925"/>
          <p14:tracePt t="73962" x="3214688" y="2894013"/>
          <p14:tracePt t="73978" x="3214688" y="2847975"/>
          <p14:tracePt t="73995" x="3214688" y="2803525"/>
          <p14:tracePt t="74012" x="3187700" y="2776538"/>
          <p14:tracePt t="74029" x="3179763" y="2751138"/>
          <p14:tracePt t="74045" x="3133725" y="2679700"/>
          <p14:tracePt t="74062" x="3098800" y="2633663"/>
          <p14:tracePt t="74079" x="3054350" y="2589213"/>
          <p14:tracePt t="74095" x="3009900" y="2562225"/>
          <p14:tracePt t="74112" x="2965450" y="2536825"/>
          <p14:tracePt t="74129" x="2928938" y="2509838"/>
          <p14:tracePt t="74145" x="2894013" y="2482850"/>
          <p14:tracePt t="74162" x="2830513" y="2473325"/>
          <p14:tracePt t="74179" x="2732088" y="2455863"/>
          <p14:tracePt t="74195" x="2652713" y="2428875"/>
          <p14:tracePt t="74212" x="2589213" y="2419350"/>
          <p14:tracePt t="74229" x="2544763" y="2419350"/>
          <p14:tracePt t="74246" x="2500313" y="2419350"/>
          <p14:tracePt t="74262" x="2465388" y="2419350"/>
          <p14:tracePt t="74279" x="2411413" y="2419350"/>
          <p14:tracePt t="74296" x="2366963" y="2428875"/>
          <p14:tracePt t="74312" x="2322513" y="2438400"/>
          <p14:tracePt t="74329" x="2286000" y="2465388"/>
          <p14:tracePt t="74346" x="2241550" y="2482850"/>
          <p14:tracePt t="74362" x="2205038" y="2500313"/>
          <p14:tracePt t="74379" x="2152650" y="2536825"/>
          <p14:tracePt t="74396" x="2098675" y="2562225"/>
          <p14:tracePt t="74412" x="2054225" y="2598738"/>
          <p14:tracePt t="74429" x="2027238" y="2625725"/>
          <p14:tracePt t="74429" x="2027238" y="2633663"/>
          <p14:tracePt t="74446" x="2009775" y="2660650"/>
          <p14:tracePt t="74462" x="1990725" y="2687638"/>
          <p14:tracePt t="74479" x="1982788" y="2724150"/>
          <p14:tracePt t="74496" x="1965325" y="2768600"/>
          <p14:tracePt t="74512" x="1938338" y="2830513"/>
          <p14:tracePt t="74529" x="1919288" y="2901950"/>
          <p14:tracePt t="74546" x="1884363" y="2955925"/>
          <p14:tracePt t="74562" x="1857375" y="3017838"/>
          <p14:tracePt t="74579" x="1857375" y="3054350"/>
          <p14:tracePt t="74596" x="1857375" y="3089275"/>
          <p14:tracePt t="74612" x="1857375" y="3125788"/>
          <p14:tracePt t="74629" x="1857375" y="3160713"/>
          <p14:tracePt t="74646" x="1866900" y="3232150"/>
          <p14:tracePt t="74662" x="1893888" y="3286125"/>
          <p14:tracePt t="74679" x="1911350" y="3340100"/>
          <p14:tracePt t="74696" x="1938338" y="3402013"/>
          <p14:tracePt t="74712" x="1973263" y="3490913"/>
          <p14:tracePt t="74729" x="2017713" y="3544888"/>
          <p14:tracePt t="74746" x="2054225" y="3598863"/>
          <p14:tracePt t="74763" x="2081213" y="3633788"/>
          <p14:tracePt t="74779" x="2116138" y="3660775"/>
          <p14:tracePt t="74796" x="2170113" y="3687763"/>
          <p14:tracePt t="74813" x="2214563" y="3724275"/>
          <p14:tracePt t="74830" x="2330450" y="3768725"/>
          <p14:tracePt t="74846" x="2401888" y="3795713"/>
          <p14:tracePt t="74863" x="2438400" y="3813175"/>
          <p14:tracePt t="74879" x="2482850" y="3822700"/>
          <p14:tracePt t="74896" x="2527300" y="3830638"/>
          <p14:tracePt t="74913" x="2581275" y="3840163"/>
          <p14:tracePt t="74929" x="2633663" y="3848100"/>
          <p14:tracePt t="74946" x="2660650" y="3848100"/>
          <p14:tracePt t="74963" x="2697163" y="3848100"/>
          <p14:tracePt t="74980" x="2705100" y="3848100"/>
          <p14:tracePt t="74996" x="2724150" y="3848100"/>
          <p14:tracePt t="75013" x="2732088" y="3848100"/>
          <p14:tracePt t="75029" x="2759075" y="3840163"/>
          <p14:tracePt t="75046" x="2803525" y="3830638"/>
          <p14:tracePt t="75063" x="2840038" y="3813175"/>
          <p14:tracePt t="75080" x="2867025" y="3803650"/>
          <p14:tracePt t="75096" x="2874963" y="3803650"/>
          <p14:tracePt t="75198" x="2884488" y="3803650"/>
          <p14:tracePt t="75214" x="2884488" y="3795713"/>
          <p14:tracePt t="75342" x="2874963" y="3795713"/>
          <p14:tracePt t="75990" x="2867025" y="3795713"/>
          <p14:tracePt t="76033" x="2857500" y="3795713"/>
          <p14:tracePt t="76166" x="2847975" y="3795713"/>
          <p14:tracePt t="76262" x="2840038" y="3795713"/>
          <p14:tracePt t="76278" x="2830513" y="3795713"/>
          <p14:tracePt t="76286" x="2822575" y="3795713"/>
          <p14:tracePt t="76297" x="2813050" y="3795713"/>
          <p14:tracePt t="76307" x="2803525" y="3795713"/>
          <p14:tracePt t="76314" x="2786063" y="3795713"/>
          <p14:tracePt t="76331" x="2768600" y="3795713"/>
          <p14:tracePt t="76348" x="2741613" y="3795713"/>
          <p14:tracePt t="76364" x="2732088" y="3795713"/>
          <p14:tracePt t="76381" x="2724150" y="3795713"/>
          <p14:tracePt t="76397" x="2697163" y="3795713"/>
          <p14:tracePt t="76414" x="2679700" y="3795713"/>
          <p14:tracePt t="76431" x="2660650" y="3795713"/>
          <p14:tracePt t="76447" x="2633663" y="3795713"/>
          <p14:tracePt t="76464" x="2616200" y="3795713"/>
          <p14:tracePt t="76481" x="2598738" y="3795713"/>
          <p14:tracePt t="76497" x="2589213" y="3795713"/>
          <p14:tracePt t="76646" x="2581275" y="3795713"/>
          <p14:tracePt t="76655" x="2581275" y="3786188"/>
          <p14:tracePt t="76686" x="2571750" y="3786188"/>
          <p14:tracePt t="76704" x="2562225" y="3786188"/>
          <p14:tracePt t="76705" x="2562225" y="3776663"/>
          <p14:tracePt t="76750" x="2554288" y="3776663"/>
          <p14:tracePt t="76766" x="2536825" y="3759200"/>
          <p14:tracePt t="76777" x="2509838" y="3759200"/>
          <p14:tracePt t="76782" x="2500313" y="3759200"/>
          <p14:tracePt t="76798" x="2482850" y="3759200"/>
          <p14:tracePt t="76802" x="2473325" y="3751263"/>
          <p14:tracePt t="76814" x="2465388" y="3751263"/>
          <p14:tracePt t="76902" x="2455863" y="3751263"/>
          <p14:tracePt t="76926" x="2446338" y="3751263"/>
          <p14:tracePt t="76942" x="2438400" y="3751263"/>
          <p14:tracePt t="76950" x="2428875" y="3751263"/>
          <p14:tracePt t="76990" x="2419350" y="3751263"/>
          <p14:tracePt t="77053" x="2419350" y="3741738"/>
          <p14:tracePt t="77118" x="2419350" y="3732213"/>
          <p14:tracePt t="77128" x="2411413" y="3732213"/>
          <p14:tracePt t="77142" x="2411413" y="3724275"/>
          <p14:tracePt t="77174" x="2411413" y="3714750"/>
          <p14:tracePt t="77196" x="2411413" y="3705225"/>
          <p14:tracePt t="77222" x="2411413" y="3697288"/>
          <p14:tracePt t="77238" x="2401888" y="3679825"/>
          <p14:tracePt t="77254" x="2401888" y="3670300"/>
          <p14:tracePt t="77265" x="2401888" y="3660775"/>
          <p14:tracePt t="77266" x="2401888" y="3652838"/>
          <p14:tracePt t="77282" x="2401888" y="3633788"/>
          <p14:tracePt t="77298" x="2401888" y="3625850"/>
          <p14:tracePt t="77315" x="2401888" y="3616325"/>
          <p14:tracePt t="77332" x="2401888" y="3608388"/>
          <p14:tracePt t="77374" x="2393950" y="3608388"/>
          <p14:tracePt t="77382" x="2393950" y="3598863"/>
          <p14:tracePt t="77406" x="2393950" y="3589338"/>
          <p14:tracePt t="77430" x="2393950" y="3581400"/>
          <p14:tracePt t="77454" x="2384425" y="3581400"/>
          <p14:tracePt t="77462" x="2384425" y="3571875"/>
          <p14:tracePt t="77526" x="2384425" y="3562350"/>
          <p14:tracePt t="77702" x="2384425" y="3554413"/>
          <p14:tracePt t="77806" x="2384425" y="3544888"/>
          <p14:tracePt t="77830" x="2393950" y="3536950"/>
          <p14:tracePt t="77831" x="2393950" y="3527425"/>
          <p14:tracePt t="77870" x="2393950" y="3517900"/>
          <p14:tracePt t="77888" x="2401888" y="3517900"/>
          <p14:tracePt t="77902" x="2411413" y="3517900"/>
          <p14:tracePt t="77902" x="2411413" y="3500438"/>
          <p14:tracePt t="77915" x="2419350" y="3490913"/>
          <p14:tracePt t="77932" x="2446338" y="3465513"/>
          <p14:tracePt t="77949" x="2465388" y="3446463"/>
          <p14:tracePt t="77949" x="2473325" y="3438525"/>
          <p14:tracePt t="77966" x="2482850" y="3429000"/>
          <p14:tracePt t="77982" x="2490788" y="3411538"/>
          <p14:tracePt t="77999" x="2509838" y="3411538"/>
          <p14:tracePt t="78015" x="2509838" y="3402013"/>
          <p14:tracePt t="78054" x="2517775" y="3402013"/>
          <p14:tracePt t="78078" x="2527300" y="3402013"/>
          <p14:tracePt t="78086" x="2536825" y="3394075"/>
          <p14:tracePt t="78094" x="2544763" y="3394075"/>
          <p14:tracePt t="78102" x="2562225" y="3375025"/>
          <p14:tracePt t="78115" x="2589213" y="3367088"/>
          <p14:tracePt t="78132" x="2608263" y="3357563"/>
          <p14:tracePt t="78149" x="2616200" y="3348038"/>
          <p14:tracePt t="78166" x="2625725" y="3348038"/>
          <p14:tracePt t="78182" x="2633663" y="3348038"/>
          <p14:tracePt t="78238" x="2643188" y="3348038"/>
          <p14:tracePt t="78254" x="2643188" y="3340100"/>
          <p14:tracePt t="78270" x="2652713" y="3340100"/>
          <p14:tracePt t="78282" x="2652713" y="3330575"/>
          <p14:tracePt t="78299" x="2660650" y="3322638"/>
          <p14:tracePt t="78300" x="2670175" y="3313113"/>
          <p14:tracePt t="78334" x="2679700" y="3313113"/>
          <p14:tracePt t="78382" x="2679700" y="3303588"/>
          <p14:tracePt t="78542" x="2687638" y="3303588"/>
          <p14:tracePt t="78574" x="2697163" y="3303588"/>
          <p14:tracePt t="78910" x="2697163" y="3295650"/>
          <p14:tracePt t="79917" x="2687638" y="3295650"/>
          <p14:tracePt t="79925" x="2679700" y="3303588"/>
          <p14:tracePt t="79933" x="2660650" y="3313113"/>
          <p14:tracePt t="79950" x="2643188" y="3340100"/>
          <p14:tracePt t="79951" x="2616200" y="3367088"/>
          <p14:tracePt t="79967" x="2589213" y="3384550"/>
          <p14:tracePt t="79984" x="2571750" y="3402013"/>
          <p14:tracePt t="80000" x="2562225" y="3419475"/>
          <p14:tracePt t="80017" x="2562225" y="3429000"/>
          <p14:tracePt t="80034" x="2544763" y="3446463"/>
          <p14:tracePt t="80051" x="2536825" y="3465513"/>
          <p14:tracePt t="80067" x="2517775" y="3500438"/>
          <p14:tracePt t="80084" x="2500313" y="3527425"/>
          <p14:tracePt t="80101" x="2490788" y="3536950"/>
          <p14:tracePt t="80117" x="2482850" y="3554413"/>
          <p14:tracePt t="80158" x="2473325" y="3554413"/>
          <p14:tracePt t="80191" x="2465388" y="3554413"/>
          <p14:tracePt t="80197" x="2455863" y="3554413"/>
          <p14:tracePt t="80213" x="2446338" y="3554413"/>
          <p14:tracePt t="80219" x="2428875" y="3554413"/>
          <p14:tracePt t="80234" x="2411413" y="3536950"/>
          <p14:tracePt t="80235" x="2384425" y="3517900"/>
          <p14:tracePt t="80251" x="2357438" y="3500438"/>
          <p14:tracePt t="80267" x="2339975" y="3482975"/>
          <p14:tracePt t="80284" x="2322513" y="3473450"/>
          <p14:tracePt t="80301" x="2312988" y="3465513"/>
          <p14:tracePt t="80317" x="2303463" y="3438525"/>
          <p14:tracePt t="80334" x="2295525" y="3429000"/>
          <p14:tracePt t="80351" x="2295525" y="3411538"/>
          <p14:tracePt t="80597" x="2303463" y="3411538"/>
          <p14:tracePt t="80721" x="2312988" y="3411538"/>
          <p14:tracePt t="80792" x="2322513" y="3411538"/>
          <p14:tracePt t="80807" x="2330450" y="3402013"/>
          <p14:tracePt t="80822" x="2322513" y="3402013"/>
          <p14:tracePt t="80901" x="2330450" y="3402013"/>
          <p14:tracePt t="80949" x="2339975" y="3402013"/>
          <p14:tracePt t="80957" x="2339975" y="3394075"/>
          <p14:tracePt t="81021" x="2339975" y="3384550"/>
          <p14:tracePt t="81061" x="2347913" y="3384550"/>
          <p14:tracePt t="81149" x="2347913" y="3375025"/>
          <p14:tracePt t="81638" x="2357438" y="3375025"/>
          <p14:tracePt t="81653" x="2366963" y="3375025"/>
          <p14:tracePt t="81685" x="2374900" y="3375025"/>
          <p14:tracePt t="81717" x="2374900" y="3367088"/>
          <p14:tracePt t="81797" x="2374900" y="3357563"/>
          <p14:tracePt t="82013" x="2384425" y="3357563"/>
          <p14:tracePt t="82037" x="2393950" y="3357563"/>
          <p14:tracePt t="82060" x="2401888" y="3357563"/>
          <p14:tracePt t="82069" x="2401888" y="3348038"/>
          <p14:tracePt t="82092" x="2411413" y="3348038"/>
          <p14:tracePt t="82102" x="2419350" y="3348038"/>
          <p14:tracePt t="82103" x="2419350" y="3340100"/>
          <p14:tracePt t="82119" x="2428875" y="3340100"/>
          <p14:tracePt t="82158" x="2438400" y="3340100"/>
          <p14:tracePt t="82169" x="2438400" y="3330575"/>
          <p14:tracePt t="82170" x="2455863" y="3330575"/>
          <p14:tracePt t="82213" x="2465388" y="3322638"/>
          <p14:tracePt t="82237" x="2473325" y="3322638"/>
          <p14:tracePt t="82277" x="2473325" y="3313113"/>
          <p14:tracePt t="82789" x="2465388" y="3322638"/>
          <p14:tracePt t="82813" x="2465388" y="3330575"/>
          <p14:tracePt t="82821" x="2455863" y="3340100"/>
          <p14:tracePt t="82836" x="2446338" y="3357563"/>
          <p14:tracePt t="82837" x="2446338" y="3375025"/>
          <p14:tracePt t="82853" x="2428875" y="3429000"/>
          <p14:tracePt t="82870" x="2411413" y="3473450"/>
          <p14:tracePt t="82886" x="2401888" y="3509963"/>
          <p14:tracePt t="82903" x="2401888" y="3527425"/>
          <p14:tracePt t="82920" x="2401888" y="3562350"/>
          <p14:tracePt t="82937" x="2401888" y="3581400"/>
          <p14:tracePt t="82953" x="2401888" y="3598863"/>
          <p14:tracePt t="82970" x="2401888" y="3616325"/>
          <p14:tracePt t="82986" x="2401888" y="3652838"/>
          <p14:tracePt t="83003" x="2401888" y="3670300"/>
          <p14:tracePt t="83020" x="2401888" y="3687763"/>
          <p14:tracePt t="83036" x="2411413" y="3714750"/>
          <p14:tracePt t="83036" x="2411413" y="3724275"/>
          <p14:tracePt t="83053" x="2411413" y="3732213"/>
          <p14:tracePt t="83070" x="2411413" y="3741738"/>
          <p14:tracePt t="83087" x="2411413" y="3759200"/>
          <p14:tracePt t="83126" x="2411413" y="3768725"/>
          <p14:tracePt t="83137" x="2411413" y="3776663"/>
          <p14:tracePt t="83141" x="2411413" y="3786188"/>
          <p14:tracePt t="83153" x="2411413" y="3803650"/>
          <p14:tracePt t="83170" x="2411413" y="3813175"/>
          <p14:tracePt t="83187" x="2411413" y="3822700"/>
          <p14:tracePt t="83203" x="2411413" y="3830638"/>
          <p14:tracePt t="83220" x="2411413" y="3840163"/>
          <p14:tracePt t="83821" x="2419350" y="3840163"/>
          <p14:tracePt t="84830" x="2419350" y="3830638"/>
          <p14:tracePt t="84837" x="2428875" y="3830638"/>
          <p14:tracePt t="84844" x="2438400" y="3830638"/>
          <p14:tracePt t="86941" x="2446338" y="3830638"/>
          <p14:tracePt t="86957" x="2446338" y="3822700"/>
          <p14:tracePt t="86981" x="2446338" y="3813175"/>
          <p14:tracePt t="87077" x="2465388" y="3813175"/>
          <p14:tracePt t="87096" x="2473325" y="3803650"/>
          <p14:tracePt t="87101" x="2482850" y="3803650"/>
          <p14:tracePt t="87109" x="2509838" y="3803650"/>
          <p14:tracePt t="87124" x="2544763" y="3803650"/>
          <p14:tracePt t="87140" x="2589213" y="3803650"/>
          <p14:tracePt t="87157" x="2679700" y="3813175"/>
          <p14:tracePt t="87174" x="2732088" y="3813175"/>
          <p14:tracePt t="87190" x="2751138" y="3813175"/>
          <p14:tracePt t="87207" x="2759075" y="3813175"/>
          <p14:tracePt t="87245" x="2768600" y="3813175"/>
          <p14:tracePt t="87453" x="2768600" y="3822700"/>
          <p14:tracePt t="87485" x="2776538" y="3822700"/>
          <p14:tracePt t="87496" x="2795588" y="3822700"/>
          <p14:tracePt t="87497" x="2813050" y="3822700"/>
          <p14:tracePt t="87509" x="2867025" y="3822700"/>
          <p14:tracePt t="87524" x="2919413" y="3822700"/>
          <p14:tracePt t="87540" x="3000375" y="3803650"/>
          <p14:tracePt t="87557" x="3044825" y="3786188"/>
          <p14:tracePt t="87574" x="3071813" y="3759200"/>
          <p14:tracePt t="87590" x="3089275" y="3741738"/>
          <p14:tracePt t="87607" x="3116263" y="3705225"/>
          <p14:tracePt t="87624" x="3125788" y="3679825"/>
          <p14:tracePt t="87640" x="3152775" y="3652838"/>
          <p14:tracePt t="87657" x="3170238" y="3625850"/>
          <p14:tracePt t="87674" x="3187700" y="3581400"/>
          <p14:tracePt t="87691" x="3197225" y="3544888"/>
          <p14:tracePt t="87707" x="3214688" y="3490913"/>
          <p14:tracePt t="87724" x="3214688" y="3419475"/>
          <p14:tracePt t="87741" x="3224213" y="3322638"/>
          <p14:tracePt t="87757" x="3232150" y="3251200"/>
          <p14:tracePt t="87774" x="3232150" y="3187700"/>
          <p14:tracePt t="87791" x="3232150" y="3133725"/>
          <p14:tracePt t="87807" x="3232150" y="3089275"/>
          <p14:tracePt t="87824" x="3232150" y="3036888"/>
          <p14:tracePt t="87841" x="3232150" y="3009900"/>
          <p14:tracePt t="87857" x="3232150" y="2973388"/>
          <p14:tracePt t="87874" x="3232150" y="2955925"/>
          <p14:tracePt t="87891" x="3232150" y="2911475"/>
          <p14:tracePt t="87907" x="3232150" y="2857500"/>
          <p14:tracePt t="87924" x="3232150" y="2830513"/>
          <p14:tracePt t="87941" x="3214688" y="2776538"/>
          <p14:tracePt t="87957" x="3197225" y="2751138"/>
          <p14:tracePt t="87974" x="3197225" y="2724150"/>
          <p14:tracePt t="87991" x="3187700" y="2714625"/>
          <p14:tracePt t="88008" x="3179763" y="2697163"/>
          <p14:tracePt t="88024" x="3152775" y="2679700"/>
          <p14:tracePt t="88041" x="3125788" y="2660650"/>
          <p14:tracePt t="88057" x="3098800" y="2643188"/>
          <p14:tracePt t="88074" x="3071813" y="2625725"/>
          <p14:tracePt t="88091" x="3044825" y="2625725"/>
          <p14:tracePt t="88107" x="3017838" y="2598738"/>
          <p14:tracePt t="88124" x="2965450" y="2589213"/>
          <p14:tracePt t="88141" x="2919413" y="2571750"/>
          <p14:tracePt t="88158" x="2867025" y="2554288"/>
          <p14:tracePt t="88174" x="2776538" y="2544763"/>
          <p14:tracePt t="88191" x="2697163" y="2527300"/>
          <p14:tracePt t="88208" x="2633663" y="2517775"/>
          <p14:tracePt t="88225" x="2589213" y="2517775"/>
          <p14:tracePt t="88241" x="2571750" y="2517775"/>
          <p14:tracePt t="88258" x="2544763" y="2517775"/>
          <p14:tracePt t="88274" x="2527300" y="2517775"/>
          <p14:tracePt t="88291" x="2482850" y="2517775"/>
          <p14:tracePt t="88308" x="2446338" y="2517775"/>
          <p14:tracePt t="88324" x="2374900" y="2536825"/>
          <p14:tracePt t="88341" x="2347913" y="2544763"/>
          <p14:tracePt t="88358" x="2330450" y="2554288"/>
          <p14:tracePt t="88374" x="2322513" y="2554288"/>
          <p14:tracePt t="88391" x="2312988" y="2571750"/>
          <p14:tracePt t="88408" x="2286000" y="2589213"/>
          <p14:tracePt t="88424" x="2224088" y="2625725"/>
          <p14:tracePt t="88441" x="2179638" y="2679700"/>
          <p14:tracePt t="88458" x="2143125" y="2705100"/>
          <p14:tracePt t="88475" x="2108200" y="2732088"/>
          <p14:tracePt t="88491" x="2098675" y="2751138"/>
          <p14:tracePt t="88491" x="2089150" y="2759075"/>
          <p14:tracePt t="88510" x="2089150" y="2786063"/>
          <p14:tracePt t="88531" x="2081213" y="2830513"/>
          <p14:tracePt t="88541" x="2062163" y="2911475"/>
          <p14:tracePt t="88558" x="2027238" y="3009900"/>
          <p14:tracePt t="88575" x="2027238" y="3071813"/>
          <p14:tracePt t="88591" x="2009775" y="3152775"/>
          <p14:tracePt t="88608" x="2009775" y="3205163"/>
          <p14:tracePt t="88625" x="2009775" y="3241675"/>
          <p14:tracePt t="88641" x="2009775" y="3286125"/>
          <p14:tracePt t="88658" x="2009775" y="3303588"/>
          <p14:tracePt t="88675" x="2017713" y="3322638"/>
          <p14:tracePt t="88691" x="2027238" y="3348038"/>
          <p14:tracePt t="88708" x="2036763" y="3367088"/>
          <p14:tracePt t="88708" x="2044700" y="3375025"/>
          <p14:tracePt t="88725" x="2054225" y="3402013"/>
          <p14:tracePt t="88741" x="2062163" y="3429000"/>
          <p14:tracePt t="88758" x="2081213" y="3446463"/>
          <p14:tracePt t="88775" x="2081213" y="3465513"/>
          <p14:tracePt t="88792" x="2098675" y="3490913"/>
          <p14:tracePt t="88808" x="2116138" y="3517900"/>
          <p14:tracePt t="88825" x="2133600" y="3554413"/>
          <p14:tracePt t="88841" x="2152650" y="3571875"/>
          <p14:tracePt t="88858" x="2170113" y="3589338"/>
          <p14:tracePt t="88875" x="2187575" y="3608388"/>
          <p14:tracePt t="88892" x="2205038" y="3625850"/>
          <p14:tracePt t="88908" x="2224088" y="3652838"/>
          <p14:tracePt t="88925" x="2259013" y="3660775"/>
          <p14:tracePt t="88942" x="2303463" y="3687763"/>
          <p14:tracePt t="88958" x="2330450" y="3697288"/>
          <p14:tracePt t="88975" x="2384425" y="3714750"/>
          <p14:tracePt t="88992" x="2411413" y="3741738"/>
          <p14:tracePt t="89008" x="2473325" y="3768725"/>
          <p14:tracePt t="89025" x="2527300" y="3776663"/>
          <p14:tracePt t="89042" x="2562225" y="3803650"/>
          <p14:tracePt t="89058" x="2598738" y="3822700"/>
          <p14:tracePt t="89075" x="2616200" y="3830638"/>
          <p14:tracePt t="89092" x="2643188" y="3830638"/>
          <p14:tracePt t="89109" x="2670175" y="3840163"/>
          <p14:tracePt t="89125" x="2687638" y="3840163"/>
          <p14:tracePt t="89142" x="2705100" y="3840163"/>
          <p14:tracePt t="89158" x="2741613" y="3840163"/>
          <p14:tracePt t="89175" x="2786063" y="3840163"/>
          <p14:tracePt t="89192" x="2840038" y="3848100"/>
          <p14:tracePt t="89208" x="2884488" y="3848100"/>
          <p14:tracePt t="89225" x="2919413" y="3848100"/>
          <p14:tracePt t="89242" x="2955925" y="3840163"/>
          <p14:tracePt t="89258" x="2990850" y="3830638"/>
          <p14:tracePt t="89275" x="3017838" y="3813175"/>
          <p14:tracePt t="89292" x="3044825" y="3795713"/>
          <p14:tracePt t="89308" x="3071813" y="3759200"/>
          <p14:tracePt t="89325" x="3081338" y="3732213"/>
          <p14:tracePt t="89342" x="3098800" y="3687763"/>
          <p14:tracePt t="89359" x="3108325" y="3660775"/>
          <p14:tracePt t="89375" x="3125788" y="3608388"/>
          <p14:tracePt t="89392" x="3133725" y="3571875"/>
          <p14:tracePt t="89409" x="3143250" y="3527425"/>
          <p14:tracePt t="89426" x="3152775" y="3500438"/>
          <p14:tracePt t="89442" x="3152775" y="3465513"/>
          <p14:tracePt t="89459" x="3152775" y="3446463"/>
          <p14:tracePt t="89475" x="3170238" y="3419475"/>
          <p14:tracePt t="89492" x="3170238" y="3402013"/>
          <p14:tracePt t="89509" x="3187700" y="3357563"/>
          <p14:tracePt t="89526" x="3197225" y="3340100"/>
          <p14:tracePt t="89542" x="3197225" y="3303588"/>
          <p14:tracePt t="89559" x="3205163" y="3276600"/>
          <p14:tracePt t="89575" x="3205163" y="3259138"/>
          <p14:tracePt t="89592" x="3214688" y="3232150"/>
          <p14:tracePt t="89609" x="3214688" y="3205163"/>
          <p14:tracePt t="89625" x="3214688" y="3179763"/>
          <p14:tracePt t="89642" x="3214688" y="3143250"/>
          <p14:tracePt t="89659" x="3214688" y="3108325"/>
          <p14:tracePt t="89676" x="3214688" y="3081338"/>
          <p14:tracePt t="89692" x="3214688" y="3036888"/>
          <p14:tracePt t="89709" x="3214688" y="3000375"/>
          <p14:tracePt t="89725" x="3214688" y="2982913"/>
          <p14:tracePt t="89742" x="3214688" y="2973388"/>
          <p14:tracePt t="89759" x="3214688" y="2955925"/>
          <p14:tracePt t="89776" x="3205163" y="2946400"/>
          <p14:tracePt t="89821" x="3205163" y="2928938"/>
          <p14:tracePt t="89853" x="3205163" y="2919413"/>
          <p14:tracePt t="89869" x="3197225" y="2919413"/>
          <p14:tracePt t="89885" x="3197225" y="2911475"/>
          <p14:tracePt t="89901" x="3187700" y="2911475"/>
          <p14:tracePt t="89909" x="3179763" y="2911475"/>
          <p14:tracePt t="89915" x="3179763" y="2901950"/>
          <p14:tracePt t="89957" x="3170238" y="2901950"/>
          <p14:tracePt t="89973" x="3152775" y="2901950"/>
          <p14:tracePt t="89981" x="3143250" y="2901950"/>
          <p14:tracePt t="89983" x="3133725" y="2901950"/>
          <p14:tracePt t="90013" x="3125788" y="2901950"/>
          <p14:tracePt t="90029" x="3125788" y="2911475"/>
          <p14:tracePt t="90030" x="3116263" y="2911475"/>
          <p14:tracePt t="90043" x="3108325" y="2911475"/>
          <p14:tracePt t="90059" x="3108325" y="2919413"/>
          <p14:tracePt t="90076" x="3108325" y="2928938"/>
          <p14:tracePt t="90117" x="3108325" y="2938463"/>
          <p14:tracePt t="90165" x="3098800" y="2938463"/>
          <p14:tracePt t="90173" x="3098800" y="2946400"/>
          <p14:tracePt t="90278" x="3098800" y="2955925"/>
          <p14:tracePt t="90294" x="3098800" y="2965450"/>
          <p14:tracePt t="90299" x="3081338" y="2973388"/>
          <p14:tracePt t="90311" x="3081338" y="2982913"/>
          <p14:tracePt t="90327" x="3071813" y="2990850"/>
          <p14:tracePt t="90344" x="3071813" y="3000375"/>
          <p14:tracePt t="90390" x="3071813" y="3009900"/>
          <p14:tracePt t="90406" x="3071813" y="3027363"/>
          <p14:tracePt t="90422" x="3054350" y="3036888"/>
          <p14:tracePt t="90433" x="3054350" y="3054350"/>
          <p14:tracePt t="90438" x="3054350" y="3062288"/>
          <p14:tracePt t="90444" x="3044825" y="3108325"/>
          <p14:tracePt t="90460" x="3036888" y="3133725"/>
          <p14:tracePt t="90477" x="3036888" y="3179763"/>
          <p14:tracePt t="90494" x="3036888" y="3197225"/>
          <p14:tracePt t="90511" x="3036888" y="3214688"/>
          <p14:tracePt t="90527" x="3027363" y="3241675"/>
          <p14:tracePt t="90544" x="3027363" y="3259138"/>
          <p14:tracePt t="90561" x="3027363" y="3303588"/>
          <p14:tracePt t="90577" x="3027363" y="3340100"/>
          <p14:tracePt t="90594" x="3027363" y="3384550"/>
          <p14:tracePt t="90611" x="3036888" y="3438525"/>
          <p14:tracePt t="90628" x="3036888" y="3490913"/>
          <p14:tracePt t="90644" x="3044825" y="3544888"/>
          <p14:tracePt t="90661" x="3044825" y="3581400"/>
          <p14:tracePt t="90677" x="3054350" y="3652838"/>
          <p14:tracePt t="90694" x="3054350" y="3687763"/>
          <p14:tracePt t="90711" x="3054350" y="3724275"/>
          <p14:tracePt t="90728" x="3054350" y="3751263"/>
          <p14:tracePt t="90744" x="3054350" y="3759200"/>
          <p14:tracePt t="90761" x="3054350" y="3776663"/>
          <p14:tracePt t="90777" x="3054350" y="3786188"/>
          <p14:tracePt t="90794" x="3062288" y="3795713"/>
          <p14:tracePt t="90811" x="3071813" y="3795713"/>
          <p14:tracePt t="90828" x="3081338" y="3795713"/>
          <p14:tracePt t="90844" x="3089275" y="3803650"/>
          <p14:tracePt t="90861" x="3125788" y="3822700"/>
          <p14:tracePt t="90861" x="3133725" y="3840163"/>
          <p14:tracePt t="90878" x="3241675" y="3875088"/>
          <p14:tracePt t="90894" x="3367088" y="3956050"/>
          <p14:tracePt t="90911" x="3517900" y="4037013"/>
          <p14:tracePt t="90928" x="3687763" y="4098925"/>
          <p14:tracePt t="90944" x="3857625" y="4179888"/>
          <p14:tracePt t="90961" x="4089400" y="4259263"/>
          <p14:tracePt t="90978" x="4259263" y="4357688"/>
          <p14:tracePt t="90994" x="4456113" y="4429125"/>
          <p14:tracePt t="91011" x="4589463" y="4510088"/>
          <p14:tracePt t="91028" x="4741863" y="4581525"/>
          <p14:tracePt t="91045" x="4867275" y="4643438"/>
          <p14:tracePt t="91061" x="5037138" y="4714875"/>
          <p14:tracePt t="91078" x="5143500" y="4751388"/>
          <p14:tracePt t="91094" x="5214938" y="4786313"/>
          <p14:tracePt t="91111" x="5286375" y="4830763"/>
          <p14:tracePt t="91128" x="5340350" y="4875213"/>
          <p14:tracePt t="91144" x="5411788" y="4911725"/>
          <p14:tracePt t="91161" x="5491163" y="4946650"/>
          <p14:tracePt t="91178" x="5572125" y="5000625"/>
          <p14:tracePt t="91194" x="5643563" y="5037138"/>
          <p14:tracePt t="91211" x="5705475" y="5072063"/>
          <p14:tracePt t="91228" x="5759450" y="5089525"/>
          <p14:tracePt t="91245" x="5822950" y="5116513"/>
          <p14:tracePt t="91261" x="5884863" y="5126038"/>
          <p14:tracePt t="91278" x="5919788" y="5133975"/>
          <p14:tracePt t="91295" x="5946775" y="5143500"/>
          <p14:tracePt t="91311" x="5965825" y="5153025"/>
          <p14:tracePt t="91328" x="5983288" y="5153025"/>
          <p14:tracePt t="91422" x="5991225" y="5153025"/>
          <p14:tracePt t="91438" x="6000750" y="5143500"/>
          <p14:tracePt t="91454" x="6010275" y="5133975"/>
          <p14:tracePt t="91454" x="6018213" y="5116513"/>
          <p14:tracePt t="91470" x="6018213" y="5108575"/>
          <p14:tracePt t="91478" x="6018213" y="5089525"/>
          <p14:tracePt t="91479" x="6018213" y="5081588"/>
          <p14:tracePt t="91495" x="6018213" y="5062538"/>
          <p14:tracePt t="91511" x="6018213" y="5054600"/>
          <p14:tracePt t="91528" x="6010275" y="5027613"/>
          <p14:tracePt t="91545" x="5991225" y="5000625"/>
          <p14:tracePt t="91562" x="5965825" y="4956175"/>
          <p14:tracePt t="91578" x="5929313" y="4919663"/>
          <p14:tracePt t="91595" x="5884863" y="4894263"/>
          <p14:tracePt t="91612" x="5840413" y="4857750"/>
          <p14:tracePt t="91628" x="5795963" y="4830763"/>
          <p14:tracePt t="91645" x="5751513" y="4822825"/>
          <p14:tracePt t="91661" x="5697538" y="4803775"/>
          <p14:tracePt t="91678" x="5661025" y="4803775"/>
          <p14:tracePt t="91695" x="5626100" y="4803775"/>
          <p14:tracePt t="91712" x="5581650" y="4803775"/>
          <p14:tracePt t="91728" x="5537200" y="4803775"/>
          <p14:tracePt t="91745" x="5500688" y="4803775"/>
          <p14:tracePt t="91762" x="5456238" y="4813300"/>
          <p14:tracePt t="91778" x="5411788" y="4822825"/>
          <p14:tracePt t="91795" x="5348288" y="4840288"/>
          <p14:tracePt t="91812" x="5286375" y="4857750"/>
          <p14:tracePt t="91829" x="5224463" y="4867275"/>
          <p14:tracePt t="91845" x="5180013" y="4894263"/>
          <p14:tracePt t="91862" x="5143500" y="4919663"/>
          <p14:tracePt t="91878" x="5108575" y="4956175"/>
          <p14:tracePt t="91895" x="5062538" y="4991100"/>
          <p14:tracePt t="91912" x="5018088" y="5045075"/>
          <p14:tracePt t="91929" x="4991100" y="5099050"/>
          <p14:tracePt t="91945" x="4973638" y="5143500"/>
          <p14:tracePt t="91962" x="4965700" y="5187950"/>
          <p14:tracePt t="91979" x="4956175" y="5214938"/>
          <p14:tracePt t="91995" x="4956175" y="5259388"/>
          <p14:tracePt t="92012" x="4956175" y="5286375"/>
          <p14:tracePt t="92029" x="4965700" y="5330825"/>
          <p14:tracePt t="92045" x="4991100" y="5384800"/>
          <p14:tracePt t="92062" x="5000625" y="5429250"/>
          <p14:tracePt t="92079" x="5027613" y="5473700"/>
          <p14:tracePt t="92095" x="5045075" y="5510213"/>
          <p14:tracePt t="92112" x="5072063" y="5554663"/>
          <p14:tracePt t="92129" x="5099050" y="5589588"/>
          <p14:tracePt t="92145" x="5143500" y="5634038"/>
          <p14:tracePt t="92162" x="5180013" y="5680075"/>
          <p14:tracePt t="92179" x="5251450" y="5715000"/>
          <p14:tracePt t="92195" x="5340350" y="5759450"/>
          <p14:tracePt t="92212" x="5429250" y="5786438"/>
          <p14:tracePt t="92229" x="5554663" y="5795963"/>
          <p14:tracePt t="92229" x="5608638" y="5803900"/>
          <p14:tracePt t="92246" x="5741988" y="5803900"/>
          <p14:tracePt t="92262" x="5867400" y="5803900"/>
          <p14:tracePt t="92279" x="5973763" y="5803900"/>
          <p14:tracePt t="92295" x="6062663" y="5795963"/>
          <p14:tracePt t="92312" x="6134100" y="5751513"/>
          <p14:tracePt t="92329" x="6170613" y="5705475"/>
          <p14:tracePt t="92346" x="6205538" y="5670550"/>
          <p14:tracePt t="92362" x="6242050" y="5599113"/>
          <p14:tracePt t="92379" x="6269038" y="5527675"/>
          <p14:tracePt t="92396" x="6276975" y="5446713"/>
          <p14:tracePt t="92412" x="6276975" y="5394325"/>
          <p14:tracePt t="92429" x="6286500" y="5322888"/>
          <p14:tracePt t="92446" x="6286500" y="5268913"/>
          <p14:tracePt t="92462" x="6269038" y="5197475"/>
          <p14:tracePt t="92479" x="6251575" y="5099050"/>
          <p14:tracePt t="92496" x="6224588" y="4991100"/>
          <p14:tracePt t="92512" x="6197600" y="4911725"/>
          <p14:tracePt t="92529" x="6161088" y="4813300"/>
          <p14:tracePt t="92546" x="6108700" y="4741863"/>
          <p14:tracePt t="92563" x="6062663" y="4679950"/>
          <p14:tracePt t="92579" x="6018213" y="4652963"/>
          <p14:tracePt t="92596" x="5973763" y="4608513"/>
          <p14:tracePt t="92612" x="5902325" y="4572000"/>
          <p14:tracePt t="92629" x="5741988" y="4483100"/>
          <p14:tracePt t="92646" x="5572125" y="4419600"/>
          <p14:tracePt t="92662" x="5375275" y="4340225"/>
          <p14:tracePt t="92679" x="5197475" y="4251325"/>
          <p14:tracePt t="92696" x="5037138" y="4179888"/>
          <p14:tracePt t="92713" x="4875213" y="4125913"/>
          <p14:tracePt t="92729" x="4751388" y="4089400"/>
          <p14:tracePt t="92746" x="4633913" y="4071938"/>
          <p14:tracePt t="92763" x="4500563" y="4062413"/>
          <p14:tracePt t="92779" x="4348163" y="4054475"/>
          <p14:tracePt t="92796" x="4160838" y="4044950"/>
          <p14:tracePt t="92813" x="3929063" y="4017963"/>
          <p14:tracePt t="92829" x="3598863" y="3983038"/>
          <p14:tracePt t="92846" x="3429000" y="3965575"/>
          <p14:tracePt t="92863" x="3276600" y="3956050"/>
          <p14:tracePt t="92879" x="3214688" y="3946525"/>
          <p14:tracePt t="92896" x="3170238" y="3946525"/>
          <p14:tracePt t="92913" x="3125788" y="3946525"/>
          <p14:tracePt t="92929" x="3098800" y="3946525"/>
          <p14:tracePt t="92946" x="3054350" y="3946525"/>
          <p14:tracePt t="92963" x="3000375" y="3946525"/>
          <p14:tracePt t="92979" x="2965450" y="3938588"/>
          <p14:tracePt t="92996" x="2911475" y="3938588"/>
          <p14:tracePt t="93013" x="2874963" y="3929063"/>
          <p14:tracePt t="93013" x="2867025" y="3929063"/>
          <p14:tracePt t="93030" x="2847975" y="3929063"/>
          <p14:tracePt t="93102" x="2840038" y="3919538"/>
          <p14:tracePt t="93110" x="2830513" y="3911600"/>
          <p14:tracePt t="93118" x="2822575" y="3911600"/>
          <p14:tracePt t="93122" x="2813050" y="3911600"/>
          <p14:tracePt t="93130" x="2813050" y="3894138"/>
          <p14:tracePt t="93146" x="2795588" y="3875088"/>
          <p14:tracePt t="93163" x="2795588" y="3848100"/>
          <p14:tracePt t="93180" x="2795588" y="3830638"/>
          <p14:tracePt t="93196" x="2786063" y="3803650"/>
          <p14:tracePt t="93213" x="2786063" y="3751263"/>
          <p14:tracePt t="93230" x="2795588" y="3724275"/>
          <p14:tracePt t="93246" x="2813050" y="3697288"/>
          <p14:tracePt t="93263" x="2840038" y="3670300"/>
          <p14:tracePt t="93280" x="2884488" y="3633788"/>
          <p14:tracePt t="93296" x="2928938" y="3598863"/>
          <p14:tracePt t="93313" x="2973388" y="3571875"/>
          <p14:tracePt t="93330" x="3017838" y="3527425"/>
          <p14:tracePt t="93346" x="3071813" y="3500438"/>
          <p14:tracePt t="93363" x="3125788" y="3465513"/>
          <p14:tracePt t="93380" x="3152775" y="3438525"/>
          <p14:tracePt t="93396" x="3187700" y="3411538"/>
          <p14:tracePt t="93413" x="3232150" y="3357563"/>
          <p14:tracePt t="93430" x="3259138" y="3303588"/>
          <p14:tracePt t="93447" x="3286125" y="3259138"/>
          <p14:tracePt t="93463" x="3322638" y="3232150"/>
          <p14:tracePt t="93480" x="3340100" y="3205163"/>
          <p14:tracePt t="93497" x="3348038" y="3179763"/>
          <p14:tracePt t="93513" x="3367088" y="3160713"/>
          <p14:tracePt t="93530" x="3384550" y="3143250"/>
          <p14:tracePt t="93547" x="3411538" y="3116263"/>
          <p14:tracePt t="93563" x="3438525" y="3089275"/>
          <p14:tracePt t="93580" x="3446463" y="3081338"/>
          <p14:tracePt t="93597" x="3455988" y="3071813"/>
          <p14:tracePt t="93613" x="3473450" y="3062288"/>
          <p14:tracePt t="93670" x="3482975" y="3062288"/>
          <p14:tracePt t="93686" x="3482975" y="3044825"/>
          <p14:tracePt t="93702" x="3490913" y="3044825"/>
          <p14:tracePt t="93713" x="3500438" y="3044825"/>
          <p14:tracePt t="93718" x="3500438" y="3027363"/>
          <p14:tracePt t="93730" x="3509963" y="3017838"/>
          <p14:tracePt t="93747" x="3517900" y="2990850"/>
          <p14:tracePt t="93763" x="3527425" y="2946400"/>
          <p14:tracePt t="93780" x="3544888" y="2919413"/>
          <p14:tracePt t="93797" x="3562350" y="2901950"/>
          <p14:tracePt t="93814" x="3581400" y="2894013"/>
          <p14:tracePt t="93830" x="3589338" y="2894013"/>
          <p14:tracePt t="93878" x="3598863" y="2884488"/>
          <p14:tracePt t="93907" x="3598863" y="2874963"/>
          <p14:tracePt t="93958" x="3598863" y="2867025"/>
          <p14:tracePt t="93966" x="3616325" y="2867025"/>
          <p14:tracePt t="93970" x="3633788" y="2867025"/>
          <p14:tracePt t="93980" x="3652838" y="2867025"/>
          <p14:tracePt t="93997" x="3714750" y="2813050"/>
          <p14:tracePt t="94014" x="3751263" y="2732088"/>
          <p14:tracePt t="94030" x="3786188" y="2625725"/>
          <p14:tracePt t="94047" x="3822700" y="2517775"/>
          <p14:tracePt t="94064" x="3848100" y="2465388"/>
          <p14:tracePt t="94081" x="3848100" y="2455863"/>
          <p14:tracePt t="94097" x="3857625" y="2446338"/>
          <p14:tracePt t="94114" x="3857625" y="2438400"/>
          <p14:tracePt t="94130" x="3867150" y="2419350"/>
          <p14:tracePt t="94147" x="3902075" y="2393950"/>
          <p14:tracePt t="94181" x="3956050" y="2347913"/>
          <p14:tracePt t="94198" x="4017963" y="2295525"/>
          <p14:tracePt t="94199" x="4108450" y="2224088"/>
          <p14:tracePt t="94214" x="4214813" y="2116138"/>
          <p14:tracePt t="94231" x="4276725" y="2062163"/>
          <p14:tracePt t="94248" x="4340225" y="2027238"/>
          <p14:tracePt t="94264" x="4394200" y="1990725"/>
          <p14:tracePt t="94281" x="4446588" y="1965325"/>
          <p14:tracePt t="94298" x="4554538" y="1919288"/>
          <p14:tracePt t="94314" x="4697413" y="1874838"/>
          <p14:tracePt t="94331" x="4813300" y="1822450"/>
          <p14:tracePt t="94348" x="4884738" y="1785938"/>
          <p14:tracePt t="94364" x="4919663" y="1758950"/>
          <p14:tracePt t="94381" x="4946650" y="1714500"/>
          <p14:tracePt t="94398" x="4983163" y="1670050"/>
          <p14:tracePt t="94414" x="5010150" y="1633538"/>
          <p14:tracePt t="94431" x="5027613" y="1589088"/>
          <p14:tracePt t="94447" x="5037138" y="1554163"/>
          <p14:tracePt t="94465" x="5045075" y="1536700"/>
          <p14:tracePt t="94481" x="5045075" y="1517650"/>
          <p14:tracePt t="94497" x="5045075" y="1490663"/>
          <p14:tracePt t="94514" x="5045075" y="1473200"/>
          <p14:tracePt t="94531" x="5045075" y="1438275"/>
          <p14:tracePt t="94547" x="5045075" y="1401763"/>
          <p14:tracePt t="94564" x="5045075" y="1366838"/>
          <p14:tracePt t="94581" x="5045075" y="1322388"/>
          <p14:tracePt t="94581" x="5027613" y="1303338"/>
          <p14:tracePt t="94598" x="5010150" y="1241425"/>
          <p14:tracePt t="94614" x="4983163" y="1196975"/>
          <p14:tracePt t="94631" x="4956175" y="1160463"/>
          <p14:tracePt t="94648" x="4911725" y="1133475"/>
          <p14:tracePt t="94664" x="4867275" y="1098550"/>
          <p14:tracePt t="94681" x="4822825" y="1071563"/>
          <p14:tracePt t="94698" x="4759325" y="1036638"/>
          <p14:tracePt t="94714" x="4687888" y="1009650"/>
          <p14:tracePt t="94731" x="4633913" y="990600"/>
          <p14:tracePt t="94748" x="4562475" y="955675"/>
          <p14:tracePt t="94764" x="4510088" y="938213"/>
          <p14:tracePt t="94781" x="4438650" y="911225"/>
          <p14:tracePt t="94798" x="4384675" y="884238"/>
          <p14:tracePt t="94814" x="4322763" y="857250"/>
          <p14:tracePt t="94831" x="4259263" y="847725"/>
          <p14:tracePt t="94848" x="4224338" y="847725"/>
          <p14:tracePt t="94864" x="4187825" y="847725"/>
          <p14:tracePt t="94881" x="4160838" y="847725"/>
          <p14:tracePt t="94898" x="4116388" y="847725"/>
          <p14:tracePt t="94914" x="4071938" y="847725"/>
          <p14:tracePt t="94931" x="4037013" y="847725"/>
          <p14:tracePt t="94948" x="4000500" y="857250"/>
          <p14:tracePt t="94965" x="3973513" y="866775"/>
          <p14:tracePt t="94981" x="3965575" y="884238"/>
          <p14:tracePt t="94998" x="3946525" y="893763"/>
          <p14:tracePt t="95014" x="3929063" y="919163"/>
          <p14:tracePt t="95031" x="3919538" y="938213"/>
          <p14:tracePt t="95048" x="3902075" y="955675"/>
          <p14:tracePt t="95065" x="3894138" y="973138"/>
          <p14:tracePt t="95081" x="3875088" y="1000125"/>
          <p14:tracePt t="95098" x="3867150" y="1017588"/>
          <p14:tracePt t="95115" x="3867150" y="1044575"/>
          <p14:tracePt t="95131" x="3848100" y="1071563"/>
          <p14:tracePt t="95165" x="3848100" y="1098550"/>
          <p14:tracePt t="95166" x="3848100" y="1125538"/>
          <p14:tracePt t="95181" x="3848100" y="1152525"/>
          <p14:tracePt t="95198" x="3867150" y="1179513"/>
          <p14:tracePt t="95215" x="3884613" y="1204913"/>
          <p14:tracePt t="95231" x="3911600" y="1223963"/>
          <p14:tracePt t="95248" x="3919538" y="1241425"/>
          <p14:tracePt t="95265" x="3938588" y="1250950"/>
          <p14:tracePt t="95282" x="3956050" y="1258888"/>
          <p14:tracePt t="95298" x="3983038" y="1268413"/>
          <p14:tracePt t="95315" x="4017963" y="1285875"/>
          <p14:tracePt t="95332" x="4071938" y="1303338"/>
          <p14:tracePt t="95348" x="4108450" y="1312863"/>
          <p14:tracePt t="95365" x="4187825" y="1339850"/>
          <p14:tracePt t="95382" x="4232275" y="1347788"/>
          <p14:tracePt t="95398" x="4268788" y="1347788"/>
          <p14:tracePt t="95415" x="4313238" y="1347788"/>
          <p14:tracePt t="95432" x="4367213" y="1357313"/>
          <p14:tracePt t="95448" x="4419600" y="1366838"/>
          <p14:tracePt t="95465" x="4465638" y="1374775"/>
          <p14:tracePt t="95482" x="4518025" y="1374775"/>
          <p14:tracePt t="95498" x="4554538" y="1374775"/>
          <p14:tracePt t="95515" x="4589463" y="1384300"/>
          <p14:tracePt t="95532" x="4633913" y="1384300"/>
          <p14:tracePt t="95548" x="4687888" y="1384300"/>
          <p14:tracePt t="95565" x="4759325" y="1384300"/>
          <p14:tracePt t="95582" x="4795838" y="1384300"/>
          <p14:tracePt t="95598" x="4830763" y="1374775"/>
          <p14:tracePt t="95615" x="4848225" y="1374775"/>
          <p14:tracePt t="95632" x="4857750" y="1366838"/>
          <p14:tracePt t="95685" x="4867275" y="1357313"/>
          <p14:tracePt t="95693" x="4867275" y="1347788"/>
          <p14:tracePt t="95709" x="4875213" y="1339850"/>
          <p14:tracePt t="95717" x="4884738" y="1330325"/>
          <p14:tracePt t="95725" x="4884738" y="1322388"/>
          <p14:tracePt t="95733" x="4894263" y="1303338"/>
          <p14:tracePt t="95748" x="4902200" y="1295400"/>
          <p14:tracePt t="95765" x="4902200" y="1276350"/>
          <p14:tracePt t="95782" x="4911725" y="1268413"/>
          <p14:tracePt t="95798" x="4911725" y="1241425"/>
          <p14:tracePt t="95815" x="4911725" y="1231900"/>
          <p14:tracePt t="95832" x="4911725" y="1214438"/>
          <p14:tracePt t="95849" x="4911725" y="1204913"/>
          <p14:tracePt t="95886" x="4911725" y="1196975"/>
          <p14:tracePt t="95898" x="4911725" y="1187450"/>
          <p14:tracePt t="95899" x="4911725" y="1169988"/>
          <p14:tracePt t="95915" x="4894263" y="1152525"/>
          <p14:tracePt t="95932" x="4875213" y="1125538"/>
          <p14:tracePt t="95949" x="4848225" y="1098550"/>
          <p14:tracePt t="95966" x="4813300" y="1089025"/>
          <p14:tracePt t="95982" x="4795838" y="1071563"/>
          <p14:tracePt t="95999" x="4751388" y="1044575"/>
          <p14:tracePt t="96016" x="4705350" y="1044575"/>
          <p14:tracePt t="96032" x="4643438" y="1027113"/>
          <p14:tracePt t="96049" x="4589463" y="1000125"/>
          <p14:tracePt t="96066" x="4537075" y="990600"/>
          <p14:tracePt t="96082" x="4483100" y="990600"/>
          <p14:tracePt t="96099" x="4446588" y="990600"/>
          <p14:tracePt t="96116" x="4411663" y="990600"/>
          <p14:tracePt t="96133" x="4394200" y="990600"/>
          <p14:tracePt t="96149" x="4367213" y="990600"/>
          <p14:tracePt t="96166" x="4348163" y="990600"/>
          <p14:tracePt t="96182" x="4313238" y="990600"/>
          <p14:tracePt t="96199" x="4295775" y="990600"/>
          <p14:tracePt t="96217" x="4259263" y="990600"/>
          <p14:tracePt t="96233" x="4241800" y="990600"/>
          <p14:tracePt t="96249" x="4224338" y="990600"/>
          <p14:tracePt t="96266" x="4205288" y="990600"/>
          <p14:tracePt t="96283" x="4197350" y="990600"/>
          <p14:tracePt t="96299" x="4187825" y="990600"/>
          <p14:tracePt t="96316" x="4170363" y="990600"/>
          <p14:tracePt t="96333" x="4152900" y="1000125"/>
          <p14:tracePt t="96349" x="4116388" y="1000125"/>
          <p14:tracePt t="96366" x="4108450" y="1009650"/>
          <p14:tracePt t="96382" x="4098925" y="1009650"/>
          <p14:tracePt t="96399" x="4081463" y="1027113"/>
          <p14:tracePt t="96419" x="4071938" y="1036638"/>
          <p14:tracePt t="96433" x="4054475" y="1036638"/>
          <p14:tracePt t="96449" x="4037013" y="1054100"/>
          <p14:tracePt t="96466" x="4027488" y="1071563"/>
          <p14:tracePt t="96483" x="4017963" y="1081088"/>
          <p14:tracePt t="96499" x="4010025" y="1108075"/>
          <p14:tracePt t="96517" x="3990975" y="1125538"/>
          <p14:tracePt t="96533" x="3973513" y="1152525"/>
          <p14:tracePt t="96550" x="3965575" y="1187450"/>
          <p14:tracePt t="96566" x="3965575" y="1214438"/>
          <p14:tracePt t="96583" x="3956050" y="1231900"/>
          <p14:tracePt t="96599" x="3946525" y="1250950"/>
          <p14:tracePt t="96616" x="3946525" y="1276350"/>
          <p14:tracePt t="96633" x="3946525" y="1303338"/>
          <p14:tracePt t="96649" x="3965575" y="1339850"/>
          <p14:tracePt t="96666" x="3973513" y="1374775"/>
          <p14:tracePt t="96683" x="4000500" y="1411288"/>
          <p14:tracePt t="96699" x="4027488" y="1438275"/>
          <p14:tracePt t="96716" x="4071938" y="1465263"/>
          <p14:tracePt t="96733" x="4116388" y="1482725"/>
          <p14:tracePt t="96749" x="4179888" y="1517650"/>
          <p14:tracePt t="96766" x="4205288" y="1527175"/>
          <p14:tracePt t="96783" x="4232275" y="1527175"/>
          <p14:tracePt t="96799" x="4259263" y="1536700"/>
          <p14:tracePt t="96816" x="4286250" y="1536700"/>
          <p14:tracePt t="96833" x="4313238" y="1536700"/>
          <p14:tracePt t="96849" x="4357688" y="1536700"/>
          <p14:tracePt t="96866" x="4429125" y="1536700"/>
          <p14:tracePt t="96883" x="4465638" y="1536700"/>
          <p14:tracePt t="96900" x="4518025" y="1536700"/>
          <p14:tracePt t="96916" x="4554538" y="1536700"/>
          <p14:tracePt t="96933" x="4598988" y="1536700"/>
          <p14:tracePt t="96950" x="4643438" y="1536700"/>
          <p14:tracePt t="96966" x="4679950" y="1536700"/>
          <p14:tracePt t="96983" x="4732338" y="1517650"/>
          <p14:tracePt t="96999" x="4768850" y="1517650"/>
          <p14:tracePt t="97016" x="4803775" y="1500188"/>
          <p14:tracePt t="97033" x="4840288" y="1490663"/>
          <p14:tracePt t="97050" x="4875213" y="1482725"/>
          <p14:tracePt t="97066" x="4884738" y="1465263"/>
          <p14:tracePt t="97083" x="4902200" y="1446213"/>
          <p14:tracePt t="97100" x="4938713" y="1438275"/>
          <p14:tracePt t="97117" x="4965700" y="1428750"/>
          <p14:tracePt t="97117" x="4973638" y="1411288"/>
          <p14:tracePt t="97134" x="4983163" y="1401763"/>
          <p14:tracePt t="97150" x="5000625" y="1393825"/>
          <p14:tracePt t="97167" x="5010150" y="1374775"/>
          <p14:tracePt t="97183" x="5010150" y="1357313"/>
          <p14:tracePt t="97200" x="5018088" y="1347788"/>
          <p14:tracePt t="97217" x="5027613" y="1330325"/>
          <p14:tracePt t="97233" x="5027613" y="1322388"/>
          <p14:tracePt t="97250" x="5037138" y="1312863"/>
          <p14:tracePt t="97286" x="5037138" y="1303338"/>
          <p14:tracePt t="97301" x="5037138" y="1295400"/>
          <p14:tracePt t="97317" x="5037138" y="1285875"/>
          <p14:tracePt t="97318" x="5037138" y="1276350"/>
          <p14:tracePt t="97333" x="5027613" y="1250950"/>
          <p14:tracePt t="97350" x="5010150" y="1231900"/>
          <p14:tracePt t="97367" x="4991100" y="1214438"/>
          <p14:tracePt t="97383" x="4983163" y="1196975"/>
          <p14:tracePt t="97400" x="4956175" y="1179513"/>
          <p14:tracePt t="97417" x="4919663" y="1152525"/>
          <p14:tracePt t="97433" x="4857750" y="1133475"/>
          <p14:tracePt t="97450" x="4840288" y="1116013"/>
          <p14:tracePt t="97467" x="4822825" y="1108075"/>
          <p14:tracePt t="97483" x="4803775" y="1108075"/>
          <p14:tracePt t="97518" x="4795838" y="1108075"/>
          <p14:tracePt t="97621" x="4786313" y="1108075"/>
          <p14:tracePt t="98104" x="4776788" y="1108075"/>
          <p14:tracePt t="98117" x="4768850" y="1108075"/>
          <p14:tracePt t="98141" x="4759325" y="1108075"/>
          <p14:tracePt t="98142" x="4751388" y="1108075"/>
          <p14:tracePt t="98157" x="4741863" y="1098550"/>
          <p14:tracePt t="98261" x="4732338" y="1098550"/>
          <p14:tracePt t="98269" x="4732338" y="1089025"/>
          <p14:tracePt t="98284" x="4714875" y="1089025"/>
          <p14:tracePt t="98285" x="4697413" y="1081088"/>
          <p14:tracePt t="98301" x="4660900" y="1054100"/>
          <p14:tracePt t="98318" x="4633913" y="1044575"/>
          <p14:tracePt t="98334" x="4616450" y="1036638"/>
          <p14:tracePt t="98351" x="4589463" y="1017588"/>
          <p14:tracePt t="98367" x="4572000" y="1000125"/>
          <p14:tracePt t="98384" x="4527550" y="1000125"/>
          <p14:tracePt t="98401" x="4500563" y="1000125"/>
          <p14:tracePt t="98418" x="4456113" y="990600"/>
          <p14:tracePt t="98434" x="4438650" y="982663"/>
          <p14:tracePt t="98451" x="4429125" y="982663"/>
          <p14:tracePt t="98467" x="4419600" y="982663"/>
          <p14:tracePt t="98484" x="4411663" y="982663"/>
          <p14:tracePt t="98501" x="4357688" y="982663"/>
          <p14:tracePt t="98518" x="4313238" y="982663"/>
          <p14:tracePt t="98534" x="4259263" y="982663"/>
          <p14:tracePt t="98551" x="4197350" y="982663"/>
          <p14:tracePt t="98567" x="4160838" y="990600"/>
          <p14:tracePt t="98584" x="4133850" y="990600"/>
          <p14:tracePt t="98601" x="4108450" y="1000125"/>
          <p14:tracePt t="98617" x="4089400" y="1009650"/>
          <p14:tracePt t="98634" x="4071938" y="1017588"/>
          <p14:tracePt t="98651" x="4062413" y="1017588"/>
          <p14:tracePt t="98668" x="4062413" y="1027113"/>
          <p14:tracePt t="98684" x="4062413" y="1036638"/>
          <p14:tracePt t="98684" x="4054475" y="1036638"/>
          <p14:tracePt t="98701" x="4044950" y="1044575"/>
          <p14:tracePt t="98718" x="4027488" y="1062038"/>
          <p14:tracePt t="98734" x="4027488" y="1081088"/>
          <p14:tracePt t="98751" x="4017963" y="1098550"/>
          <p14:tracePt t="98768" x="4010025" y="1116013"/>
          <p14:tracePt t="98784" x="3990975" y="1133475"/>
          <p14:tracePt t="98801" x="3990975" y="1143000"/>
          <p14:tracePt t="98818" x="3990975" y="1152525"/>
          <p14:tracePt t="98854" x="3990975" y="1160463"/>
          <p14:tracePt t="98878" x="3990975" y="1169988"/>
          <p14:tracePt t="98885" x="3990975" y="1179513"/>
          <p14:tracePt t="98893" x="3990975" y="1196975"/>
          <p14:tracePt t="98907" x="3990975" y="1223963"/>
          <p14:tracePt t="98918" x="4000500" y="1241425"/>
          <p14:tracePt t="98934" x="4010025" y="1258888"/>
          <p14:tracePt t="98951" x="4017963" y="1276350"/>
          <p14:tracePt t="98968" x="4027488" y="1276350"/>
          <p14:tracePt t="98985" x="4044950" y="1285875"/>
          <p14:tracePt t="99001" x="4062413" y="1285875"/>
          <p14:tracePt t="99018" x="4081463" y="1303338"/>
          <p14:tracePt t="99035" x="4125913" y="1322388"/>
          <p14:tracePt t="99051" x="4152900" y="1339850"/>
          <p14:tracePt t="99068" x="4179888" y="1347788"/>
          <p14:tracePt t="99085" x="4205288" y="1366838"/>
          <p14:tracePt t="99101" x="4224338" y="1366838"/>
          <p14:tracePt t="99118" x="4241800" y="1366838"/>
          <p14:tracePt t="99135" x="4259263" y="1366838"/>
          <p14:tracePt t="99151" x="4286250" y="1366838"/>
          <p14:tracePt t="99168" x="4313238" y="1366838"/>
          <p14:tracePt t="99185" x="4340225" y="1366838"/>
          <p14:tracePt t="99201" x="4340225" y="1374775"/>
          <p14:tracePt t="99349" x="4340225" y="1384300"/>
          <p14:tracePt t="99381" x="4330700" y="1384300"/>
          <p14:tracePt t="99397" x="4330700" y="1393825"/>
          <p14:tracePt t="99413" x="4330700" y="1401763"/>
          <p14:tracePt t="99442" x="4322763" y="1411288"/>
          <p14:tracePt t="99453" x="4322763" y="1419225"/>
          <p14:tracePt t="99461" x="4313238" y="1419225"/>
          <p14:tracePt t="99469" x="4313238" y="1428750"/>
          <p14:tracePt t="99485" x="4313238" y="1446213"/>
          <p14:tracePt t="99502" x="4313238" y="1455738"/>
          <p14:tracePt t="99605" x="4313238" y="1465263"/>
          <p14:tracePt t="99733" x="4313238" y="1455738"/>
          <p14:tracePt t="99837" x="4313238" y="1438275"/>
          <p14:tracePt t="99858" x="4313238" y="1428750"/>
          <p14:tracePt t="99875" x="4322763" y="1419225"/>
          <p14:tracePt t="99877" x="4348163" y="1411288"/>
          <p14:tracePt t="99885" x="4367213" y="1411288"/>
          <p14:tracePt t="99902" x="4394200" y="1411288"/>
          <p14:tracePt t="99919" x="4419600" y="1411288"/>
          <p14:tracePt t="99936" x="4446588" y="1401763"/>
          <p14:tracePt t="99952" x="4465638" y="1401763"/>
          <p14:tracePt t="99969" x="4473575" y="1401763"/>
          <p14:tracePt t="99985" x="4483100" y="1393825"/>
          <p14:tracePt t="100002" x="4491038" y="1384300"/>
          <p14:tracePt t="100019" x="4500563" y="1374775"/>
          <p14:tracePt t="100035" x="4527550" y="1374775"/>
          <p14:tracePt t="100052" x="4562475" y="1357313"/>
          <p14:tracePt t="100069" x="4608513" y="1330325"/>
          <p14:tracePt t="100086" x="4633913" y="1312863"/>
          <p14:tracePt t="100102" x="4660900" y="1303338"/>
          <p14:tracePt t="100119" x="4679950" y="1285875"/>
          <p14:tracePt t="100136" x="4697413" y="1276350"/>
          <p14:tracePt t="100152" x="4705350" y="1276350"/>
          <p14:tracePt t="100293" x="4697413" y="1276350"/>
          <p14:tracePt t="100301" x="4687888" y="1285875"/>
          <p14:tracePt t="100309" x="4687888" y="1295400"/>
          <p14:tracePt t="100309" x="4679950" y="1295400"/>
          <p14:tracePt t="100326" x="4670425" y="1303338"/>
          <p14:tracePt t="100336" x="4660900" y="1303338"/>
          <p14:tracePt t="100341" x="4652963" y="1312863"/>
          <p14:tracePt t="100353" x="4652963" y="1322388"/>
          <p14:tracePt t="100369" x="4643438" y="1322388"/>
          <p14:tracePt t="100386" x="4633913" y="1330325"/>
          <p14:tracePt t="100469" x="4633913" y="1339850"/>
          <p14:tracePt t="100488" x="4625975" y="1347788"/>
          <p14:tracePt t="100509" x="4625975" y="1357313"/>
          <p14:tracePt t="100533" x="4625975" y="1366838"/>
          <p14:tracePt t="100549" x="4625975" y="1374775"/>
          <p14:tracePt t="100573" x="4616450" y="1384300"/>
          <p14:tracePt t="100589" x="4608513" y="1393825"/>
          <p14:tracePt t="100606" x="4608513" y="1411288"/>
          <p14:tracePt t="100621" x="4608513" y="1428750"/>
          <p14:tracePt t="101197" x="4608513" y="1438275"/>
          <p14:tracePt t="101205" x="4608513" y="1446213"/>
          <p14:tracePt t="101213" x="4625975" y="1465263"/>
          <p14:tracePt t="101221" x="4652963" y="1465263"/>
          <p14:tracePt t="101229" x="4670425" y="1473200"/>
          <p14:tracePt t="101236" x="4732338" y="1500188"/>
          <p14:tracePt t="101253" x="4741863" y="1500188"/>
          <p14:tracePt t="101325" x="4751388" y="1500188"/>
          <p14:tracePt t="101357" x="4759325" y="1500188"/>
          <p14:tracePt t="101389" x="4768850" y="1500188"/>
          <p14:tracePt t="101417" x="4776788" y="1500188"/>
          <p14:tracePt t="101421" x="4786313" y="1500188"/>
          <p14:tracePt t="101429" x="4795838" y="1490663"/>
          <p14:tracePt t="101437" x="4830763" y="1490663"/>
          <p14:tracePt t="101453" x="4830763" y="1482725"/>
          <p14:tracePt t="101470" x="4840288" y="1473200"/>
          <p14:tracePt t="101531" x="4848225" y="1473200"/>
          <p14:tracePt t="104053" x="4840288" y="1473200"/>
          <p14:tracePt t="104055" x="4830763" y="1473200"/>
          <p14:tracePt t="104072" x="4822825" y="1482725"/>
          <p14:tracePt t="104073" x="4786313" y="1509713"/>
          <p14:tracePt t="104089" x="4705350" y="1562100"/>
          <p14:tracePt t="104106" x="4608513" y="1616075"/>
          <p14:tracePt t="104122" x="4491038" y="1679575"/>
          <p14:tracePt t="104139" x="4322763" y="1768475"/>
          <p14:tracePt t="104156" x="4152900" y="1857375"/>
          <p14:tracePt t="104173" x="3946525" y="1982788"/>
          <p14:tracePt t="104189" x="3840163" y="2044700"/>
          <p14:tracePt t="104206" x="3751263" y="2108200"/>
          <p14:tracePt t="104223" x="3687763" y="2152650"/>
          <p14:tracePt t="104239" x="3633788" y="2197100"/>
          <p14:tracePt t="104256" x="3598863" y="2214563"/>
          <p14:tracePt t="104273" x="3581400" y="2224088"/>
          <p14:tracePt t="104289" x="3562350" y="2241550"/>
          <p14:tracePt t="104306" x="3554413" y="2259013"/>
          <p14:tracePt t="104322" x="3544888" y="2295525"/>
          <p14:tracePt t="104339" x="3536950" y="2312988"/>
          <p14:tracePt t="104356" x="3517900" y="2366963"/>
          <p14:tracePt t="104373" x="3490913" y="2411413"/>
          <p14:tracePt t="104389" x="3490913" y="2428875"/>
          <p14:tracePt t="104406" x="3490913" y="2438400"/>
          <p14:tracePt t="104445" x="3490913" y="2446338"/>
          <p14:tracePt t="104525" x="3490913" y="2455863"/>
          <p14:tracePt t="104541" x="3482975" y="2473325"/>
          <p14:tracePt t="104556" x="3473450" y="2482850"/>
          <p14:tracePt t="104574" x="3465513" y="2482850"/>
          <p14:tracePt t="104574" x="3465513" y="2490788"/>
          <p14:tracePt t="104590" x="3465513" y="2509838"/>
          <p14:tracePt t="104606" x="3455988" y="2517775"/>
          <p14:tracePt t="104623" x="3446463" y="2536825"/>
          <p14:tracePt t="104639" x="3429000" y="2562225"/>
          <p14:tracePt t="104656" x="3429000" y="2581275"/>
          <p14:tracePt t="104673" x="3419475" y="2598738"/>
          <p14:tracePt t="104690" x="3402013" y="2633663"/>
          <p14:tracePt t="104706" x="3402013" y="2643188"/>
          <p14:tracePt t="104723" x="3394075" y="2660650"/>
          <p14:tracePt t="104933" x="3402013" y="2660650"/>
          <p14:tracePt t="104945" x="3402013" y="2652713"/>
          <p14:tracePt t="104949" x="3411538" y="2643188"/>
          <p14:tracePt t="104965" x="3419475" y="2633663"/>
          <p14:tracePt t="104973" x="3419475" y="2625725"/>
          <p14:tracePt t="104990" x="3419475" y="2616200"/>
          <p14:tracePt t="105006" x="3429000" y="2608263"/>
          <p14:tracePt t="105023" x="3438525" y="2608263"/>
          <p14:tracePt t="105040" x="3446463" y="2589213"/>
          <p14:tracePt t="105056" x="3455988" y="2571750"/>
          <p14:tracePt t="105073" x="3465513" y="2554288"/>
          <p14:tracePt t="105090" x="3473450" y="2527300"/>
          <p14:tracePt t="105106" x="3490913" y="2490788"/>
          <p14:tracePt t="105123" x="3500438" y="2465388"/>
          <p14:tracePt t="105140" x="3509963" y="2446338"/>
          <p14:tracePt t="105140" x="3517900" y="2419350"/>
          <p14:tracePt t="105157" x="3527425" y="2401888"/>
          <p14:tracePt t="105173" x="3544888" y="2366963"/>
          <p14:tracePt t="105190" x="3554413" y="2330450"/>
          <p14:tracePt t="105207" x="3571875" y="2303463"/>
          <p14:tracePt t="105223" x="3589338" y="2286000"/>
          <p14:tracePt t="105240" x="3608388" y="2268538"/>
          <p14:tracePt t="105257" x="3608388" y="2251075"/>
          <p14:tracePt t="105273" x="3616325" y="2241550"/>
          <p14:tracePt t="105290" x="3616325" y="2232025"/>
          <p14:tracePt t="105307" x="3625850" y="2224088"/>
          <p14:tracePt t="105461" x="3625850" y="2214563"/>
          <p14:tracePt t="105477" x="3608388" y="2214563"/>
          <p14:tracePt t="105485" x="3598863" y="2214563"/>
          <p14:tracePt t="105493" x="3589338" y="2224088"/>
          <p14:tracePt t="105507" x="3571875" y="2224088"/>
          <p14:tracePt t="105523" x="3554413" y="2232025"/>
          <p14:tracePt t="105524" x="3536950" y="2251075"/>
          <p14:tracePt t="105540" x="3509963" y="2276475"/>
          <p14:tracePt t="105557" x="3465513" y="2303463"/>
          <p14:tracePt t="105574" x="3446463" y="2347913"/>
          <p14:tracePt t="105590" x="3438525" y="2374900"/>
          <p14:tracePt t="105607" x="3429000" y="2393950"/>
          <p14:tracePt t="105741" x="3429000" y="2401888"/>
          <p14:tracePt t="105749" x="3419475" y="2401888"/>
          <p14:tracePt t="105765" x="3411538" y="2401888"/>
          <p14:tracePt t="105781" x="3394075" y="2411413"/>
          <p14:tracePt t="105785" x="3384550" y="2411413"/>
          <p14:tracePt t="105790" x="3357563" y="2411413"/>
          <p14:tracePt t="105807" x="3322638" y="2411413"/>
          <p14:tracePt t="105824" x="3295650" y="2411413"/>
          <p14:tracePt t="105840" x="3268663" y="2411413"/>
          <p14:tracePt t="105857" x="3232150" y="2411413"/>
          <p14:tracePt t="105874" x="3179763" y="2419350"/>
          <p14:tracePt t="105891" x="3125788" y="2428875"/>
          <p14:tracePt t="105907" x="3089275" y="2428875"/>
          <p14:tracePt t="105924" x="3054350" y="2446338"/>
          <p14:tracePt t="105924" x="3036888" y="2455863"/>
          <p14:tracePt t="105941" x="3009900" y="2465388"/>
          <p14:tracePt t="105957" x="2973388" y="2482850"/>
          <p14:tracePt t="105974" x="2938463" y="2500313"/>
          <p14:tracePt t="105991" x="2911475" y="2509838"/>
          <p14:tracePt t="106007" x="2874963" y="2527300"/>
          <p14:tracePt t="106024" x="2857500" y="2544763"/>
          <p14:tracePt t="106041" x="2840038" y="2544763"/>
          <p14:tracePt t="106057" x="2822575" y="2554288"/>
          <p14:tracePt t="106074" x="2813050" y="2554288"/>
          <p14:tracePt t="106091" x="2803525" y="2562225"/>
          <p14:tracePt t="106107" x="2795588" y="2562225"/>
          <p14:tracePt t="106124" x="2786063" y="2562225"/>
          <p14:tracePt t="106165" x="2776538" y="2562225"/>
          <p14:tracePt t="106174" x="2768600" y="2562225"/>
          <p14:tracePt t="106175" x="2751138" y="2571750"/>
          <p14:tracePt t="106191" x="2732088" y="2571750"/>
          <p14:tracePt t="106208" x="2697163" y="2571750"/>
          <p14:tracePt t="106224" x="2652713" y="2571750"/>
          <p14:tracePt t="106241" x="2625725" y="2571750"/>
          <p14:tracePt t="106258" x="2598738" y="2571750"/>
          <p14:tracePt t="106274" x="2589213" y="2571750"/>
          <p14:tracePt t="106291" x="2571750" y="2571750"/>
          <p14:tracePt t="106308" x="2554288" y="2589213"/>
          <p14:tracePt t="106324" x="2500313" y="2616200"/>
          <p14:tracePt t="106341" x="2455863" y="2643188"/>
          <p14:tracePt t="106358" x="2419350" y="2679700"/>
          <p14:tracePt t="106374" x="2384425" y="2705100"/>
          <p14:tracePt t="106391" x="2347913" y="2732088"/>
          <p14:tracePt t="106408" x="2312988" y="2776538"/>
          <p14:tracePt t="106425" x="2286000" y="2830513"/>
          <p14:tracePt t="106441" x="2276475" y="2874963"/>
          <p14:tracePt t="106458" x="2251075" y="2919413"/>
          <p14:tracePt t="106474" x="2241550" y="2955925"/>
          <p14:tracePt t="106491" x="2232025" y="2990850"/>
          <p14:tracePt t="106508" x="2224088" y="3027363"/>
          <p14:tracePt t="106525" x="2205038" y="3081338"/>
          <p14:tracePt t="106541" x="2197100" y="3116263"/>
          <p14:tracePt t="106558" x="2197100" y="3143250"/>
          <p14:tracePt t="106574" x="2197100" y="3160713"/>
          <p14:tracePt t="106591" x="2197100" y="3170238"/>
          <p14:tracePt t="106608" x="2197100" y="3197225"/>
          <p14:tracePt t="106624" x="2197100" y="3224213"/>
          <p14:tracePt t="106641" x="2197100" y="3251200"/>
          <p14:tracePt t="106658" x="2205038" y="3286125"/>
          <p14:tracePt t="106675" x="2214563" y="3330575"/>
          <p14:tracePt t="106691" x="2251075" y="3375025"/>
          <p14:tracePt t="106708" x="2295525" y="3429000"/>
          <p14:tracePt t="106725" x="2347913" y="3482975"/>
          <p14:tracePt t="106741" x="2401888" y="3517900"/>
          <p14:tracePt t="106758" x="2490788" y="3562350"/>
          <p14:tracePt t="106775" x="2581275" y="3589338"/>
          <p14:tracePt t="106791" x="2697163" y="3616325"/>
          <p14:tracePt t="106808" x="2803525" y="3633788"/>
          <p14:tracePt t="106825" x="2911475" y="3633788"/>
          <p14:tracePt t="106842" x="3000375" y="3598863"/>
          <p14:tracePt t="106858" x="3089275" y="3544888"/>
          <p14:tracePt t="106875" x="3143250" y="3500438"/>
          <p14:tracePt t="106891" x="3179763" y="3465513"/>
          <p14:tracePt t="106908" x="3214688" y="3419475"/>
          <p14:tracePt t="106925" x="3232150" y="3384550"/>
          <p14:tracePt t="106941" x="3251200" y="3340100"/>
          <p14:tracePt t="106958" x="3259138" y="3295650"/>
          <p14:tracePt t="106975" x="3259138" y="3241675"/>
          <p14:tracePt t="106992" x="3259138" y="3197225"/>
          <p14:tracePt t="107008" x="3251200" y="3143250"/>
          <p14:tracePt t="107025" x="3241675" y="3116263"/>
          <p14:tracePt t="107041" x="3224213" y="3098800"/>
          <p14:tracePt t="107058" x="3214688" y="3098800"/>
          <p14:tracePt t="107075" x="3214688" y="3081338"/>
          <p14:tracePt t="107125" x="3205163" y="3081338"/>
          <p14:tracePt t="107309" x="3214688" y="3081338"/>
          <p14:tracePt t="107317" x="3224213" y="3081338"/>
          <p14:tracePt t="107325" x="3259138" y="3071813"/>
          <p14:tracePt t="107333" x="3303588" y="3062288"/>
          <p14:tracePt t="107342" x="3375025" y="3017838"/>
          <p14:tracePt t="107358" x="3473450" y="2982913"/>
          <p14:tracePt t="107375" x="3544888" y="2928938"/>
          <p14:tracePt t="107392" x="3652838" y="2857500"/>
          <p14:tracePt t="107409" x="3751263" y="2795588"/>
          <p14:tracePt t="107425" x="3830638" y="2732088"/>
          <p14:tracePt t="107442" x="3894138" y="2687638"/>
          <p14:tracePt t="107459" x="4000500" y="2616200"/>
          <p14:tracePt t="107475" x="4071938" y="2544763"/>
          <p14:tracePt t="107492" x="4160838" y="2455863"/>
          <p14:tracePt t="107509" x="4197350" y="2419350"/>
          <p14:tracePt t="107525" x="4197350" y="2374900"/>
          <p14:tracePt t="107542" x="4224338" y="2347913"/>
          <p14:tracePt t="107559" x="4259263" y="2330450"/>
          <p14:tracePt t="107575" x="4286250" y="2312988"/>
          <p14:tracePt t="107592" x="4322763" y="2295525"/>
          <p14:tracePt t="107609" x="4357688" y="2259013"/>
          <p14:tracePt t="107626" x="4419600" y="2224088"/>
          <p14:tracePt t="107642" x="4518025" y="2170113"/>
          <p14:tracePt t="107659" x="4589463" y="2116138"/>
          <p14:tracePt t="107675" x="4660900" y="2081213"/>
          <p14:tracePt t="107692" x="4741863" y="2009775"/>
          <p14:tracePt t="107709" x="4776788" y="1982788"/>
          <p14:tracePt t="107727" x="4803775" y="1946275"/>
          <p14:tracePt t="107743" x="4822825" y="1911350"/>
          <p14:tracePt t="107760" x="4848225" y="1884363"/>
          <p14:tracePt t="107777" x="4875213" y="1839913"/>
          <p14:tracePt t="107793" x="4911725" y="1812925"/>
          <p14:tracePt t="107810" x="4919663" y="1776413"/>
          <p14:tracePt t="107827" x="4946650" y="1731963"/>
          <p14:tracePt t="107843" x="4965700" y="1704975"/>
          <p14:tracePt t="107860" x="4983163" y="1670050"/>
          <p14:tracePt t="107877" x="4991100" y="1633538"/>
          <p14:tracePt t="107893" x="4991100" y="1598613"/>
          <p14:tracePt t="107910" x="4991100" y="1562100"/>
          <p14:tracePt t="107927" x="4983163" y="1536700"/>
          <p14:tracePt t="107944" x="4973638" y="1509713"/>
          <p14:tracePt t="107960" x="4965700" y="1490663"/>
          <p14:tracePt t="107977" x="4946650" y="1473200"/>
          <p14:tracePt t="107993" x="4938713" y="1465263"/>
          <p14:tracePt t="108010" x="4911725" y="1446213"/>
          <p14:tracePt t="108027" x="4894263" y="1428750"/>
          <p14:tracePt t="108044" x="4875213" y="1428750"/>
          <p14:tracePt t="108060" x="4857750" y="1419225"/>
          <p14:tracePt t="108077" x="4822825" y="1419225"/>
          <p14:tracePt t="108093" x="4768850" y="1411288"/>
          <p14:tracePt t="108110" x="4741863" y="1411288"/>
          <p14:tracePt t="108127" x="4697413" y="1411288"/>
          <p14:tracePt t="108143" x="4643438" y="1411288"/>
          <p14:tracePt t="108160" x="4608513" y="1419225"/>
          <p14:tracePt t="108177" x="4562475" y="1419225"/>
          <p14:tracePt t="108194" x="4527550" y="1438275"/>
          <p14:tracePt t="108210" x="4483100" y="1455738"/>
          <p14:tracePt t="108227" x="4446588" y="1482725"/>
          <p14:tracePt t="108244" x="4384675" y="1517650"/>
          <p14:tracePt t="108260" x="4322763" y="1571625"/>
          <p14:tracePt t="108278" x="4241800" y="1652588"/>
          <p14:tracePt t="108294" x="4160838" y="1741488"/>
          <p14:tracePt t="108310" x="4098925" y="1857375"/>
          <p14:tracePt t="108327" x="4044950" y="1946275"/>
          <p14:tracePt t="108344" x="3990975" y="2044700"/>
          <p14:tracePt t="108361" x="3946525" y="2152650"/>
          <p14:tracePt t="108377" x="3902075" y="2251075"/>
          <p14:tracePt t="108394" x="3875088" y="2339975"/>
          <p14:tracePt t="108410" x="3848100" y="2455863"/>
          <p14:tracePt t="108427" x="3840163" y="2544763"/>
          <p14:tracePt t="108444" x="3840163" y="2633663"/>
          <p14:tracePt t="108460" x="3830638" y="2697163"/>
          <p14:tracePt t="108478" x="3813175" y="2822575"/>
          <p14:tracePt t="108494" x="3776663" y="2901950"/>
          <p14:tracePt t="108510" x="3759200" y="2982913"/>
          <p14:tracePt t="108528" x="3741738" y="3062288"/>
          <p14:tracePt t="108544" x="3732213" y="3133725"/>
          <p14:tracePt t="108561" x="3732213" y="3214688"/>
          <p14:tracePt t="108577" x="3741738" y="3276600"/>
          <p14:tracePt t="108594" x="3759200" y="3313113"/>
          <p14:tracePt t="108611" x="3776663" y="3357563"/>
          <p14:tracePt t="108627" x="3786188" y="3384550"/>
          <p14:tracePt t="108644" x="3813175" y="3419475"/>
          <p14:tracePt t="108661" x="3830638" y="3465513"/>
          <p14:tracePt t="108677" x="3884613" y="3536950"/>
          <p14:tracePt t="108694" x="3902075" y="3571875"/>
          <p14:tracePt t="108711" x="3919538" y="3608388"/>
          <p14:tracePt t="108727" x="3938588" y="3633788"/>
          <p14:tracePt t="108744" x="3956050" y="3660775"/>
          <p14:tracePt t="108761" x="3983038" y="3670300"/>
          <p14:tracePt t="108777" x="4027488" y="3670300"/>
          <p14:tracePt t="108794" x="4071938" y="3670300"/>
          <p14:tracePt t="108811" x="4125913" y="3670300"/>
          <p14:tracePt t="108828" x="4143375" y="3670300"/>
          <p14:tracePt t="108844" x="4152900" y="3670300"/>
          <p14:tracePt t="108966" x="4160838" y="3670300"/>
          <p14:tracePt t="109062" x="4170363" y="3670300"/>
          <p14:tracePt t="109078" x="4179888" y="3670300"/>
          <p14:tracePt t="109086" x="4187825" y="3670300"/>
          <p14:tracePt t="109094" x="4197350" y="3670300"/>
          <p14:tracePt t="109111" x="4214813" y="3670300"/>
          <p14:tracePt t="109112" x="4251325" y="3670300"/>
          <p14:tracePt t="109128" x="4276725" y="3670300"/>
          <p14:tracePt t="109144" x="4313238" y="3670300"/>
          <p14:tracePt t="109161" x="4348163" y="3679825"/>
          <p14:tracePt t="109178" x="4375150" y="3679825"/>
          <p14:tracePt t="109194" x="4384675" y="3687763"/>
          <p14:tracePt t="109211" x="4394200" y="3687763"/>
          <p14:tracePt t="109228" x="4411663" y="3697288"/>
          <p14:tracePt t="109245" x="4438650" y="3705225"/>
          <p14:tracePt t="109261" x="4473575" y="3732213"/>
          <p14:tracePt t="109278" x="4500563" y="3741738"/>
          <p14:tracePt t="109294" x="4572000" y="3751263"/>
          <p14:tracePt t="109312" x="4643438" y="3786188"/>
          <p14:tracePt t="109328" x="4751388" y="3813175"/>
          <p14:tracePt t="109345" x="4848225" y="3830638"/>
          <p14:tracePt t="109361" x="4938713" y="3840163"/>
          <p14:tracePt t="109378" x="5000625" y="3848100"/>
          <p14:tracePt t="109395" x="5054600" y="3848100"/>
          <p14:tracePt t="109411" x="5099050" y="3857625"/>
          <p14:tracePt t="109428" x="5133975" y="3857625"/>
          <p14:tracePt t="109445" x="5170488" y="3867150"/>
          <p14:tracePt t="109462" x="5241925" y="3894138"/>
          <p14:tracePt t="109478" x="5295900" y="3902075"/>
          <p14:tracePt t="109495" x="5340350" y="3902075"/>
          <p14:tracePt t="109511" x="5367338" y="3902075"/>
          <p14:tracePt t="109528" x="5375275" y="3902075"/>
          <p14:tracePt t="109574" x="5384800" y="3902075"/>
          <p14:tracePt t="109582" x="5394325" y="3902075"/>
          <p14:tracePt t="109606" x="5402263" y="3902075"/>
          <p14:tracePt t="109622" x="5411788" y="3902075"/>
          <p14:tracePt t="109630" x="5419725" y="3902075"/>
          <p14:tracePt t="109742" x="5429250" y="3902075"/>
          <p14:tracePt t="109974" x="5438775" y="3902075"/>
          <p14:tracePt t="110006" x="5446713" y="3902075"/>
          <p14:tracePt t="110094" x="5456238" y="3902075"/>
          <p14:tracePt t="110110" x="5456238" y="3894138"/>
          <p14:tracePt t="110150" x="5456238" y="3884613"/>
          <p14:tracePt t="110166" x="5465763" y="3884613"/>
          <p14:tracePt t="110174" x="5465763" y="3875088"/>
          <p14:tracePt t="110182" x="5473700" y="3875088"/>
          <p14:tracePt t="110190" x="5483225" y="3867150"/>
          <p14:tracePt t="110195" x="5500688" y="3857625"/>
          <p14:tracePt t="110212" x="5537200" y="3840163"/>
          <p14:tracePt t="110229" x="5562600" y="3822700"/>
          <p14:tracePt t="110245" x="5572125" y="3803650"/>
          <p14:tracePt t="110262" x="5581650" y="3803650"/>
          <p14:tracePt t="110303" x="5589588" y="3795713"/>
          <p14:tracePt t="110444" x="5581650" y="3795713"/>
          <p14:tracePt t="110774" x="5581650" y="3786188"/>
          <p14:tracePt t="110789" x="5581650" y="3776663"/>
          <p14:tracePt t="110805" x="5581650" y="3768725"/>
          <p14:tracePt t="110822" x="5581650" y="3759200"/>
          <p14:tracePt t="110830" x="5581650" y="3751263"/>
          <p14:tracePt t="110831" x="5589588" y="3751263"/>
          <p14:tracePt t="110958" x="5589588" y="3741738"/>
          <p14:tracePt t="110990" x="5589588" y="3732213"/>
          <p14:tracePt t="111014" x="5589588" y="3724275"/>
          <p14:tracePt t="111043" x="5589588" y="3714750"/>
          <p14:tracePt t="111189" x="5599113" y="3714750"/>
          <p14:tracePt t="111701" x="5634038" y="3714750"/>
          <p14:tracePt t="111712" x="5670550" y="3714750"/>
          <p14:tracePt t="111717" x="5688013" y="3724275"/>
          <p14:tracePt t="111736" x="5705475" y="3724275"/>
          <p14:tracePt t="111753" x="5715000" y="3724275"/>
          <p14:tracePt t="111757" x="5724525" y="3724275"/>
          <p14:tracePt t="111765" x="5732463" y="3724275"/>
          <p14:tracePt t="111997" x="5741988" y="3724275"/>
          <p14:tracePt t="112005" x="5751513" y="3724275"/>
          <p14:tracePt t="112013" x="5768975" y="3724275"/>
          <p14:tracePt t="112021" x="5795963" y="3714750"/>
          <p14:tracePt t="112030" x="5822950" y="3697288"/>
          <p14:tracePt t="112047" x="5830888" y="3687763"/>
          <p14:tracePt t="112064" x="5857875" y="3679825"/>
          <p14:tracePt t="112080" x="5867400" y="3660775"/>
          <p14:tracePt t="112097" x="5884863" y="3660775"/>
          <p14:tracePt t="112114" x="5902325" y="3643313"/>
          <p14:tracePt t="112130" x="5911850" y="3625850"/>
          <p14:tracePt t="112147" x="5929313" y="3616325"/>
          <p14:tracePt t="112182" x="5946775" y="3608388"/>
          <p14:tracePt t="112198" x="5956300" y="3598863"/>
          <p14:tracePt t="112199" x="5983288" y="3581400"/>
          <p14:tracePt t="112214" x="6018213" y="3571875"/>
          <p14:tracePt t="112230" x="6045200" y="3554413"/>
          <p14:tracePt t="112247" x="6081713" y="3527425"/>
          <p14:tracePt t="112264" x="6116638" y="3527425"/>
          <p14:tracePt t="112280" x="6153150" y="3517900"/>
          <p14:tracePt t="112297" x="6170613" y="3509963"/>
          <p14:tracePt t="112314" x="6180138" y="3509963"/>
          <p14:tracePt t="112330" x="6188075" y="3509963"/>
          <p14:tracePt t="112348" x="6197600" y="3500438"/>
          <p14:tracePt t="112364" x="6205538" y="3500438"/>
          <p14:tracePt t="112381" x="6224588" y="3490913"/>
          <p14:tracePt t="112397" x="6286500" y="3490913"/>
          <p14:tracePt t="112414" x="6348413" y="3490913"/>
          <p14:tracePt t="112431" x="6394450" y="3482975"/>
          <p14:tracePt t="112447" x="6438900" y="3482975"/>
          <p14:tracePt t="112533" x="6446838" y="3482975"/>
          <p14:tracePt t="112541" x="6465888" y="3482975"/>
          <p14:tracePt t="112541" x="6483350" y="3482975"/>
          <p14:tracePt t="112558" x="6510338" y="3482975"/>
          <p14:tracePt t="112565" x="6537325" y="3482975"/>
          <p14:tracePt t="112573" x="6581775" y="3482975"/>
          <p14:tracePt t="112581" x="6661150" y="3482975"/>
          <p14:tracePt t="112581" x="6705600" y="3482975"/>
          <p14:tracePt t="112597" x="6751638" y="3482975"/>
          <p14:tracePt t="112614" x="6777038" y="3482975"/>
          <p14:tracePt t="112631" x="6777038" y="3473450"/>
          <p14:tracePt t="112647" x="6786563" y="3473450"/>
          <p14:tracePt t="112845" x="6786563" y="3465513"/>
          <p14:tracePt t="112853" x="6804025" y="3465513"/>
          <p14:tracePt t="112864" x="6823075" y="3455988"/>
          <p14:tracePt t="112868" x="6848475" y="3446463"/>
          <p14:tracePt t="112881" x="6902450" y="3429000"/>
          <p14:tracePt t="112898" x="6956425" y="3394075"/>
          <p14:tracePt t="112914" x="7000875" y="3357563"/>
          <p14:tracePt t="112931" x="7037388" y="3322638"/>
          <p14:tracePt t="112948" x="7062788" y="3268663"/>
          <p14:tracePt t="112964" x="7072313" y="3205163"/>
          <p14:tracePt t="112981" x="7089775" y="3062288"/>
          <p14:tracePt t="112998" x="7089775" y="2982913"/>
          <p14:tracePt t="113015" x="7089775" y="2938463"/>
          <p14:tracePt t="113031" x="7072313" y="2894013"/>
          <p14:tracePt t="113048" x="7037388" y="2867025"/>
          <p14:tracePt t="113064" x="7037388" y="2840038"/>
          <p14:tracePt t="113081" x="7027863" y="2813050"/>
          <p14:tracePt t="113098" x="7018338" y="2795588"/>
          <p14:tracePt t="113115" x="7018338" y="2768600"/>
          <p14:tracePt t="113131" x="6991350" y="2751138"/>
          <p14:tracePt t="113148" x="6991350" y="2714625"/>
          <p14:tracePt t="113165" x="6991350" y="2679700"/>
          <p14:tracePt t="113181" x="6983413" y="2608263"/>
          <p14:tracePt t="113198" x="7000875" y="2562225"/>
          <p14:tracePt t="113215" x="7018338" y="2509838"/>
          <p14:tracePt t="113231" x="7037388" y="2473325"/>
          <p14:tracePt t="113248" x="7045325" y="2438400"/>
          <p14:tracePt t="113265" x="7045325" y="2411413"/>
          <p14:tracePt t="113281" x="7045325" y="2393950"/>
          <p14:tracePt t="113298" x="7045325" y="2384425"/>
          <p14:tracePt t="113315" x="7045325" y="2366963"/>
          <p14:tracePt t="113350" x="7045325" y="2357438"/>
          <p14:tracePt t="113517" x="7045325" y="2347913"/>
          <p14:tracePt t="113589" x="7027863" y="2347913"/>
          <p14:tracePt t="113597" x="7018338" y="2347913"/>
          <p14:tracePt t="113605" x="6991350" y="2347913"/>
          <p14:tracePt t="113615" x="6973888" y="2347913"/>
          <p14:tracePt t="113632" x="6946900" y="2366963"/>
          <p14:tracePt t="113648" x="6919913" y="2384425"/>
          <p14:tracePt t="113665" x="6894513" y="2411413"/>
          <p14:tracePt t="113682" x="6875463" y="2465388"/>
          <p14:tracePt t="113698" x="6831013" y="2554288"/>
          <p14:tracePt t="113715" x="6804025" y="2633663"/>
          <p14:tracePt t="113732" x="6742113" y="2741613"/>
          <p14:tracePt t="113748" x="6705600" y="2803525"/>
          <p14:tracePt t="113765" x="6680200" y="2874963"/>
          <p14:tracePt t="113782" x="6670675" y="2919413"/>
          <p14:tracePt t="113798" x="6661150" y="2965450"/>
          <p14:tracePt t="113815" x="6661150" y="3009900"/>
          <p14:tracePt t="113832" x="6661150" y="3044825"/>
          <p14:tracePt t="113848" x="6653213" y="3098800"/>
          <p14:tracePt t="113865" x="6643688" y="3143250"/>
          <p14:tracePt t="113882" x="6626225" y="3170238"/>
          <p14:tracePt t="113899" x="6616700" y="3187700"/>
          <p14:tracePt t="113915" x="6616700" y="3197225"/>
          <p14:tracePt t="113932" x="6634163" y="3205163"/>
          <p14:tracePt t="113949" x="6653213" y="3214688"/>
          <p14:tracePt t="113965" x="6670675" y="3232150"/>
          <p14:tracePt t="113982" x="6688138" y="3241675"/>
          <p14:tracePt t="113999" x="6724650" y="3259138"/>
          <p14:tracePt t="114015" x="6804025" y="3286125"/>
          <p14:tracePt t="114032" x="6848475" y="3303588"/>
          <p14:tracePt t="114049" x="6902450" y="3330575"/>
          <p14:tracePt t="114065" x="6911975" y="3340100"/>
          <p14:tracePt t="114125" x="6919913" y="3340100"/>
          <p14:tracePt t="114157" x="6919913" y="3348038"/>
          <p14:tracePt t="114165" x="6919913" y="3357563"/>
          <p14:tracePt t="114189" x="6919913" y="3367088"/>
          <p14:tracePt t="114221" x="6919913" y="3375025"/>
          <p14:tracePt t="114229" x="6919913" y="3384550"/>
          <p14:tracePt t="114309" x="6919913" y="3394075"/>
          <p14:tracePt t="114325" x="6919913" y="3402013"/>
          <p14:tracePt t="114333" x="6919913" y="3419475"/>
          <p14:tracePt t="114348" x="6919913" y="3429000"/>
          <p14:tracePt t="114366" x="6919913" y="3455988"/>
          <p14:tracePt t="114367" x="6902450" y="3490913"/>
          <p14:tracePt t="114383" x="6884988" y="3536950"/>
          <p14:tracePt t="114399" x="6875463" y="3562350"/>
          <p14:tracePt t="114416" x="6848475" y="3589338"/>
          <p14:tracePt t="114432" x="6840538" y="3616325"/>
          <p14:tracePt t="114449" x="6823075" y="3652838"/>
          <p14:tracePt t="114466" x="6796088" y="3679825"/>
          <p14:tracePt t="114482" x="6777038" y="3705225"/>
          <p14:tracePt t="114499" x="6769100" y="3714750"/>
          <p14:tracePt t="114516" x="6769100" y="3724275"/>
          <p14:tracePt t="114532" x="6759575" y="3732213"/>
          <p14:tracePt t="114549" x="6742113" y="3751263"/>
          <p14:tracePt t="114566" x="6724650" y="3759200"/>
          <p14:tracePt t="114582" x="6697663" y="3776663"/>
          <p14:tracePt t="114599" x="6670675" y="3813175"/>
          <p14:tracePt t="114616" x="6653213" y="3840163"/>
          <p14:tracePt t="114633" x="6608763" y="3867150"/>
          <p14:tracePt t="114649" x="6554788" y="3894138"/>
          <p14:tracePt t="114666" x="6510338" y="3929063"/>
          <p14:tracePt t="114682" x="6491288" y="3946525"/>
          <p14:tracePt t="114699" x="6473825" y="3946525"/>
          <p14:tracePt t="114716" x="6446838" y="3946525"/>
          <p14:tracePt t="114733" x="6411913" y="3946525"/>
          <p14:tracePt t="114749" x="6375400" y="3956050"/>
          <p14:tracePt t="114766" x="6330950" y="3956050"/>
          <p14:tracePt t="114783" x="6286500" y="3956050"/>
          <p14:tracePt t="114799" x="6232525" y="3973513"/>
          <p14:tracePt t="114816" x="6197600" y="3983038"/>
          <p14:tracePt t="114833" x="6170613" y="4000500"/>
          <p14:tracePt t="114849" x="6161088" y="4000500"/>
          <p14:tracePt t="114949" x="6153150" y="4000500"/>
          <p14:tracePt t="114989" x="6143625" y="4010025"/>
          <p14:tracePt t="115061" x="6143625" y="4017963"/>
          <p14:tracePt t="115085" x="6143625" y="4027488"/>
          <p14:tracePt t="115093" x="6143625" y="4037013"/>
          <p14:tracePt t="115109" x="6143625" y="4044950"/>
          <p14:tracePt t="115126" x="6153150" y="4062413"/>
          <p14:tracePt t="115141" x="6170613" y="4062413"/>
          <p14:tracePt t="115149" x="6188075" y="4071938"/>
          <p14:tracePt t="115149" x="6205538" y="4071938"/>
          <p14:tracePt t="115157" x="6224588" y="4071938"/>
          <p14:tracePt t="115166" x="6286500" y="4071938"/>
          <p14:tracePt t="115183" x="6357938" y="4062413"/>
          <p14:tracePt t="115200" x="6402388" y="4044950"/>
          <p14:tracePt t="115217" x="6438900" y="4027488"/>
          <p14:tracePt t="115233" x="6465888" y="4010025"/>
          <p14:tracePt t="115250" x="6483350" y="3983038"/>
          <p14:tracePt t="115267" x="6500813" y="3946525"/>
          <p14:tracePt t="115283" x="6537325" y="3919538"/>
          <p14:tracePt t="115300" x="6562725" y="3884613"/>
          <p14:tracePt t="115317" x="6608763" y="3830638"/>
          <p14:tracePt t="115333" x="6653213" y="3795713"/>
          <p14:tracePt t="115350" x="6680200" y="3741738"/>
          <p14:tracePt t="115367" x="6697663" y="3714750"/>
          <p14:tracePt t="115384" x="6724650" y="3679825"/>
          <p14:tracePt t="115400" x="6742113" y="3660775"/>
          <p14:tracePt t="115417" x="6769100" y="3625850"/>
          <p14:tracePt t="115433" x="6777038" y="3598863"/>
          <p14:tracePt t="115450" x="6796088" y="3571875"/>
          <p14:tracePt t="115467" x="6796088" y="3554413"/>
          <p14:tracePt t="115483" x="6823075" y="3517900"/>
          <p14:tracePt t="115500" x="6823075" y="3482975"/>
          <p14:tracePt t="115517" x="6858000" y="3411538"/>
          <p14:tracePt t="115533" x="6867525" y="3357563"/>
          <p14:tracePt t="115550" x="6875463" y="3330575"/>
          <p14:tracePt t="115567" x="6875463" y="3295650"/>
          <p14:tracePt t="115583" x="6875463" y="3259138"/>
          <p14:tracePt t="115600" x="6875463" y="3232150"/>
          <p14:tracePt t="115617" x="6894513" y="3205163"/>
          <p14:tracePt t="115633" x="6894513" y="3187700"/>
          <p14:tracePt t="115650" x="6894513" y="3170238"/>
          <p14:tracePt t="115667" x="6894513" y="3152775"/>
          <p14:tracePt t="115683" x="6894513" y="3143250"/>
          <p14:tracePt t="115700" x="6884988" y="3116263"/>
          <p14:tracePt t="115717" x="6875463" y="3098800"/>
          <p14:tracePt t="115734" x="6867525" y="3071813"/>
          <p14:tracePt t="115750" x="6848475" y="3062288"/>
          <p14:tracePt t="115767" x="6831013" y="3044825"/>
          <p14:tracePt t="115783" x="6823075" y="3036888"/>
          <p14:tracePt t="115800" x="6804025" y="3009900"/>
          <p14:tracePt t="115817" x="6777038" y="2982913"/>
          <p14:tracePt t="115834" x="6759575" y="2973388"/>
          <p14:tracePt t="115850" x="6724650" y="2955925"/>
          <p14:tracePt t="115867" x="6715125" y="2946400"/>
          <p14:tracePt t="115884" x="6697663" y="2938463"/>
          <p14:tracePt t="115900" x="6680200" y="2928938"/>
          <p14:tracePt t="115917" x="6626225" y="2911475"/>
          <p14:tracePt t="115934" x="6581775" y="2911475"/>
          <p14:tracePt t="115950" x="6537325" y="2911475"/>
          <p14:tracePt t="115967" x="6473825" y="2894013"/>
          <p14:tracePt t="115984" x="6446838" y="2894013"/>
          <p14:tracePt t="116000" x="6402388" y="2894013"/>
          <p14:tracePt t="116017" x="6394450" y="2894013"/>
          <p14:tracePt t="116034" x="6384925" y="2894013"/>
          <p14:tracePt t="116050" x="6375400" y="2884488"/>
          <p14:tracePt t="116067" x="6357938" y="2884488"/>
          <p14:tracePt t="116084" x="6323013" y="2884488"/>
          <p14:tracePt t="116100" x="6251575" y="2884488"/>
          <p14:tracePt t="116117" x="6224588" y="2884488"/>
          <p14:tracePt t="116134" x="6197600" y="2884488"/>
          <p14:tracePt t="116151" x="6188075" y="2901950"/>
          <p14:tracePt t="116167" x="6153150" y="2911475"/>
          <p14:tracePt t="116184" x="6134100" y="2938463"/>
          <p14:tracePt t="116200" x="6116638" y="2965450"/>
          <p14:tracePt t="116217" x="6099175" y="2982913"/>
          <p14:tracePt t="116234" x="6099175" y="2990850"/>
          <p14:tracePt t="116251" x="6089650" y="3017838"/>
          <p14:tracePt t="116267" x="6089650" y="3036888"/>
          <p14:tracePt t="116284" x="6081713" y="3071813"/>
          <p14:tracePt t="116301" x="6062663" y="3108325"/>
          <p14:tracePt t="116317" x="6062663" y="3133725"/>
          <p14:tracePt t="116334" x="6062663" y="3170238"/>
          <p14:tracePt t="116351" x="6072188" y="3197225"/>
          <p14:tracePt t="116367" x="6081713" y="3224213"/>
          <p14:tracePt t="116384" x="6099175" y="3241675"/>
          <p14:tracePt t="116401" x="6116638" y="3259138"/>
          <p14:tracePt t="116418" x="6116638" y="3286125"/>
          <p14:tracePt t="116434" x="6134100" y="3313113"/>
          <p14:tracePt t="116451" x="6161088" y="3340100"/>
          <p14:tracePt t="116468" x="6170613" y="3348038"/>
          <p14:tracePt t="116484" x="6188075" y="3367088"/>
          <p14:tracePt t="116501" x="6215063" y="3384550"/>
          <p14:tracePt t="116517" x="6242050" y="3394075"/>
          <p14:tracePt t="116534" x="6259513" y="3411538"/>
          <p14:tracePt t="116551" x="6276975" y="3411538"/>
          <p14:tracePt t="116568" x="6296025" y="3429000"/>
          <p14:tracePt t="116584" x="6323013" y="3429000"/>
          <p14:tracePt t="116601" x="6348413" y="3438525"/>
          <p14:tracePt t="116617" x="6384925" y="3446463"/>
          <p14:tracePt t="116634" x="6402388" y="3455988"/>
          <p14:tracePt t="116651" x="6419850" y="3455988"/>
          <p14:tracePt t="116668" x="6438900" y="3465513"/>
          <p14:tracePt t="116684" x="6465888" y="3465513"/>
          <p14:tracePt t="116701" x="6500813" y="3465513"/>
          <p14:tracePt t="116718" x="6518275" y="3465513"/>
          <p14:tracePt t="116734" x="6537325" y="3465513"/>
          <p14:tracePt t="116751" x="6572250" y="3465513"/>
          <p14:tracePt t="116768" x="6626225" y="3465513"/>
          <p14:tracePt t="116784" x="6661150" y="3465513"/>
          <p14:tracePt t="116801" x="6697663" y="3465513"/>
          <p14:tracePt t="116818" x="6742113" y="3446463"/>
          <p14:tracePt t="116834" x="6777038" y="3429000"/>
          <p14:tracePt t="116851" x="6786563" y="3429000"/>
          <p14:tracePt t="116868" x="6796088" y="3419475"/>
          <p14:tracePt t="116884" x="6813550" y="3394075"/>
          <p14:tracePt t="116902" x="6831013" y="3375025"/>
          <p14:tracePt t="116918" x="6848475" y="3367088"/>
          <p14:tracePt t="116935" x="6867525" y="3348038"/>
          <p14:tracePt t="116951" x="6875463" y="3340100"/>
          <p14:tracePt t="116968" x="6884988" y="3322638"/>
          <p14:tracePt t="116985" x="6894513" y="3303588"/>
          <p14:tracePt t="117001" x="6902450" y="3286125"/>
          <p14:tracePt t="117018" x="6911975" y="3259138"/>
          <p14:tracePt t="117035" x="6919913" y="3241675"/>
          <p14:tracePt t="117051" x="6929438" y="3214688"/>
          <p14:tracePt t="117068" x="6929438" y="3197225"/>
          <p14:tracePt t="117085" x="6929438" y="3160713"/>
          <p14:tracePt t="117101" x="6929438" y="3133725"/>
          <p14:tracePt t="117118" x="6929438" y="3116263"/>
          <p14:tracePt t="117135" x="6919913" y="3098800"/>
          <p14:tracePt t="117151" x="6911975" y="3081338"/>
          <p14:tracePt t="117168" x="6902450" y="3062288"/>
          <p14:tracePt t="117185" x="6894513" y="3054350"/>
          <p14:tracePt t="117201" x="6875463" y="3036888"/>
          <p14:tracePt t="117218" x="6867525" y="3017838"/>
          <p14:tracePt t="117235" x="6858000" y="3000375"/>
          <p14:tracePt t="117252" x="6831013" y="2982913"/>
          <p14:tracePt t="117268" x="6804025" y="2965450"/>
          <p14:tracePt t="117285" x="6759575" y="2938463"/>
          <p14:tracePt t="117301" x="6724650" y="2911475"/>
          <p14:tracePt t="117318" x="6705600" y="2901950"/>
          <p14:tracePt t="117335" x="6688138" y="2894013"/>
          <p14:tracePt t="117352" x="6670675" y="2884488"/>
          <p14:tracePt t="117368" x="6653213" y="2874963"/>
          <p14:tracePt t="117385" x="6616700" y="2867025"/>
          <p14:tracePt t="117402" x="6589713" y="2867025"/>
          <p14:tracePt t="117419" x="6554788" y="2857500"/>
          <p14:tracePt t="117435" x="6518275" y="2847975"/>
          <p14:tracePt t="117452" x="6483350" y="2840038"/>
          <p14:tracePt t="117468" x="6438900" y="2822575"/>
          <p14:tracePt t="117485" x="6429375" y="2822575"/>
          <p14:tracePt t="117502" x="6419850" y="2822575"/>
          <p14:tracePt t="117518" x="6411913" y="2822575"/>
          <p14:tracePt t="117535" x="6402388" y="2822575"/>
          <p14:tracePt t="117552" x="6384925" y="2822575"/>
          <p14:tracePt t="117568" x="6367463" y="2822575"/>
          <p14:tracePt t="117585" x="6357938" y="2822575"/>
          <p14:tracePt t="117602" x="6330950" y="2822575"/>
          <p14:tracePt t="117618" x="6303963" y="2830513"/>
          <p14:tracePt t="117635" x="6296025" y="2830513"/>
          <p14:tracePt t="117652" x="6276975" y="2830513"/>
          <p14:tracePt t="117669" x="6242050" y="2847975"/>
          <p14:tracePt t="117685" x="6224588" y="2847975"/>
          <p14:tracePt t="117702" x="6205538" y="2867025"/>
          <p14:tracePt t="117718" x="6197600" y="2867025"/>
          <p14:tracePt t="117735" x="6180138" y="2874963"/>
          <p14:tracePt t="117752" x="6180138" y="2884488"/>
          <p14:tracePt t="117769" x="6161088" y="2894013"/>
          <p14:tracePt t="117785" x="6143625" y="2911475"/>
          <p14:tracePt t="117802" x="6134100" y="2938463"/>
          <p14:tracePt t="117818" x="6134100" y="2965450"/>
          <p14:tracePt t="117835" x="6116638" y="2990850"/>
          <p14:tracePt t="117852" x="6108700" y="3009900"/>
          <p14:tracePt t="117869" x="6108700" y="3044825"/>
          <p14:tracePt t="117885" x="6108700" y="3089275"/>
          <p14:tracePt t="117902" x="6108700" y="3108325"/>
          <p14:tracePt t="117919" x="6116638" y="3143250"/>
          <p14:tracePt t="117935" x="6143625" y="3179763"/>
          <p14:tracePt t="117952" x="6143625" y="3214688"/>
          <p14:tracePt t="117969" x="6161088" y="3251200"/>
          <p14:tracePt t="117986" x="6170613" y="3276600"/>
          <p14:tracePt t="118002" x="6188075" y="3313113"/>
          <p14:tracePt t="118019" x="6205538" y="3340100"/>
          <p14:tracePt t="118035" x="6224588" y="3357563"/>
          <p14:tracePt t="118052" x="6251575" y="3375025"/>
          <p14:tracePt t="118069" x="6296025" y="3402013"/>
          <p14:tracePt t="118086" x="6323013" y="3402013"/>
          <p14:tracePt t="118102" x="6348413" y="3402013"/>
          <p14:tracePt t="118119" x="6367463" y="3402013"/>
          <p14:tracePt t="118135" x="6384925" y="3402013"/>
          <p14:tracePt t="118152" x="6394450" y="3402013"/>
          <p14:tracePt t="118169" x="6411913" y="3402013"/>
          <p14:tracePt t="118205" x="6411913" y="3394075"/>
          <p14:tracePt t="118237" x="6419850" y="3375025"/>
          <p14:tracePt t="118262" x="6419850" y="3367088"/>
          <p14:tracePt t="118269" x="6419850" y="3357563"/>
          <p14:tracePt t="118293" x="6419850" y="3348038"/>
          <p14:tracePt t="118413" x="6411913" y="3348038"/>
          <p14:tracePt t="118445" x="6402388" y="3348038"/>
          <p14:tracePt t="118453" x="6394450" y="3348038"/>
          <p14:tracePt t="118461" x="6375400" y="3348038"/>
          <p14:tracePt t="118469" x="6375400" y="3357563"/>
          <p14:tracePt t="118486" x="6367463" y="3367088"/>
          <p14:tracePt t="118541" x="6357938" y="3367088"/>
          <p14:tracePt t="118589" x="6348413" y="3367088"/>
          <p14:tracePt t="118597" x="6348413" y="3375025"/>
          <p14:tracePt t="118605" x="6340475" y="3375025"/>
          <p14:tracePt t="119645" x="6340475" y="3384550"/>
          <p14:tracePt t="119653" x="6357938" y="3384550"/>
          <p14:tracePt t="119661" x="6456363" y="3384550"/>
          <p14:tracePt t="119670" x="6554788" y="3375025"/>
          <p14:tracePt t="119687" x="6634163" y="3375025"/>
          <p14:tracePt t="119704" x="6670675" y="3357563"/>
          <p14:tracePt t="119720" x="6680200" y="3357563"/>
          <p14:tracePt t="119853" x="6680200" y="3348038"/>
          <p14:tracePt t="119888" x="6670675" y="3348038"/>
          <p14:tracePt t="119893" x="6661150" y="3348038"/>
          <p14:tracePt t="119901" x="6653213" y="3348038"/>
          <p14:tracePt t="119909" x="6634163" y="3348038"/>
          <p14:tracePt t="119920" x="6608763" y="3348038"/>
          <p14:tracePt t="119937" x="6581775" y="3357563"/>
          <p14:tracePt t="119954" x="6581775" y="3367088"/>
          <p14:tracePt t="119970" x="6572250" y="3367088"/>
          <p14:tracePt t="119987" x="6562725" y="3375025"/>
          <p14:tracePt t="120004" x="6554788" y="3375025"/>
          <p14:tracePt t="120020" x="6545263" y="3384550"/>
          <p14:tracePt t="120169" x="6545263" y="3394075"/>
          <p14:tracePt t="120357" x="6554788" y="3394075"/>
          <p14:tracePt t="120380" x="6562725" y="3394075"/>
          <p14:tracePt t="120381" x="6572250" y="3394075"/>
          <p14:tracePt t="120389" x="6599238" y="3384550"/>
          <p14:tracePt t="120397" x="6616700" y="3375025"/>
          <p14:tracePt t="120405" x="6661150" y="3367088"/>
          <p14:tracePt t="120421" x="6697663" y="3348038"/>
          <p14:tracePt t="120437" x="6715125" y="3348038"/>
          <p14:tracePt t="120455" x="6724650" y="3340100"/>
          <p14:tracePt t="120471" x="6742113" y="3340100"/>
          <p14:tracePt t="120488" x="6751638" y="3330575"/>
          <p14:tracePt t="120504" x="6759575" y="3322638"/>
          <p14:tracePt t="120521" x="6769100" y="3322638"/>
          <p14:tracePt t="120573" x="6769100" y="3313113"/>
          <p14:tracePt t="120581" x="6777038" y="3313113"/>
          <p14:tracePt t="120732" x="6769100" y="3313113"/>
          <p14:tracePt t="120757" x="6759575" y="3313113"/>
          <p14:tracePt t="120773" x="6751638" y="3313113"/>
          <p14:tracePt t="120802" x="6732588" y="3322638"/>
          <p14:tracePt t="120813" x="6732588" y="3330575"/>
          <p14:tracePt t="120837" x="6724650" y="3330575"/>
          <p14:tracePt t="120845" x="6724650" y="3340100"/>
          <p14:tracePt t="120853" x="6715125" y="3340100"/>
          <p14:tracePt t="120865" x="6705600" y="3348038"/>
          <p14:tracePt t="120871" x="6697663" y="3348038"/>
          <p14:tracePt t="120888" x="6697663" y="3357563"/>
          <p14:tracePt t="122933" x="6697663" y="3367088"/>
          <p14:tracePt t="122953" x="6697663" y="3375025"/>
          <p14:tracePt t="122957" x="6697663" y="3384550"/>
          <p14:tracePt t="122988" x="6697663" y="3394075"/>
          <p14:tracePt t="123023" x="6697663" y="3402013"/>
          <p14:tracePt t="123045" x="6697663" y="3411538"/>
          <p14:tracePt t="123053" x="6697663" y="3419475"/>
          <p14:tracePt t="123061" x="6697663" y="3429000"/>
          <p14:tracePt t="123069" x="6697663" y="3438525"/>
          <p14:tracePt t="123077" x="6697663" y="3465513"/>
          <p14:tracePt t="123090" x="6688138" y="3490913"/>
          <p14:tracePt t="123106" x="6680200" y="3509963"/>
          <p14:tracePt t="123123" x="6653213" y="3536950"/>
          <p14:tracePt t="123140" x="6653213" y="3581400"/>
          <p14:tracePt t="123157" x="6643688" y="3608388"/>
          <p14:tracePt t="123173" x="6634163" y="3652838"/>
          <p14:tracePt t="123190" x="6626225" y="3687763"/>
          <p14:tracePt t="123207" x="6616700" y="3724275"/>
          <p14:tracePt t="123223" x="6608763" y="3759200"/>
          <p14:tracePt t="123240" x="6608763" y="3768725"/>
          <p14:tracePt t="123257" x="6599238" y="3786188"/>
          <p14:tracePt t="123273" x="6589713" y="3803650"/>
          <p14:tracePt t="123290" x="6572250" y="3822700"/>
          <p14:tracePt t="123307" x="6554788" y="3867150"/>
          <p14:tracePt t="123323" x="6537325" y="3902075"/>
          <p14:tracePt t="123340" x="6500813" y="3956050"/>
          <p14:tracePt t="123357" x="6483350" y="3983038"/>
          <p14:tracePt t="123374" x="6473825" y="4000500"/>
          <p14:tracePt t="123390" x="6446838" y="4017963"/>
          <p14:tracePt t="123407" x="6438900" y="4017963"/>
          <p14:tracePt t="123423" x="6419850" y="4037013"/>
          <p14:tracePt t="123440" x="6411913" y="4044950"/>
          <p14:tracePt t="123457" x="6402388" y="4054475"/>
          <p14:tracePt t="123474" x="6394450" y="4054475"/>
          <p14:tracePt t="123490" x="6384925" y="4062413"/>
          <p14:tracePt t="123507" x="6375400" y="4062413"/>
          <p14:tracePt t="123524" x="6375400" y="4071938"/>
          <p14:tracePt t="123540" x="6367463" y="4081463"/>
          <p14:tracePt t="123557" x="6367463" y="4098925"/>
          <p14:tracePt t="123574" x="6357938" y="4108450"/>
          <p14:tracePt t="123590" x="6357938" y="4116388"/>
          <p14:tracePt t="123629" x="6357938" y="4125913"/>
          <p14:tracePt t="123653" x="6357938" y="4133850"/>
          <p14:tracePt t="123685" x="6367463" y="4143375"/>
          <p14:tracePt t="123709" x="6375400" y="4152900"/>
          <p14:tracePt t="123717" x="6375400" y="4160838"/>
          <p14:tracePt t="123730" x="6384925" y="4160838"/>
          <p14:tracePt t="123749" x="6394450" y="4160838"/>
          <p14:tracePt t="123765" x="6402388" y="4160838"/>
          <p14:tracePt t="123773" x="6411913" y="4160838"/>
          <p14:tracePt t="123798" x="6419850" y="4160838"/>
          <p14:tracePt t="123821" x="6429375" y="4160838"/>
          <p14:tracePt t="123845" x="6438900" y="4160838"/>
          <p14:tracePt t="123853" x="6446838" y="4160838"/>
          <p14:tracePt t="123885" x="6456363" y="4152900"/>
          <p14:tracePt t="123933" x="6456363" y="4143375"/>
          <p14:tracePt t="123949" x="6473825" y="4133850"/>
          <p14:tracePt t="124093" x="6465888" y="4133850"/>
          <p14:tracePt t="124133" x="6465888" y="4125913"/>
          <p14:tracePt t="125109" x="6473825" y="4125913"/>
          <p14:tracePt t="125117" x="6483350" y="4125913"/>
          <p14:tracePt t="125125" x="6491288" y="4125913"/>
          <p14:tracePt t="125133" x="6545263" y="4125913"/>
          <p14:tracePt t="125142" x="6608763" y="4125913"/>
          <p14:tracePt t="125158" x="6653213" y="4125913"/>
          <p14:tracePt t="125175" x="6680200" y="4125913"/>
          <p14:tracePt t="125192" x="6688138" y="4125913"/>
          <p14:tracePt t="125209" x="6697663" y="4125913"/>
          <p14:tracePt t="125262" x="6705600" y="4125913"/>
          <p14:tracePt t="125269" x="6715125" y="4125913"/>
          <p14:tracePt t="125283" x="6724650" y="4125913"/>
          <p14:tracePt t="125286" x="6742113" y="4125913"/>
          <p14:tracePt t="125294" x="6769100" y="4125913"/>
          <p14:tracePt t="125294" x="6804025" y="4125913"/>
          <p14:tracePt t="125310" x="6902450" y="4125913"/>
          <p14:tracePt t="125326" x="7010400" y="4125913"/>
          <p14:tracePt t="125343" x="7089775" y="4133850"/>
          <p14:tracePt t="125359" x="7134225" y="4133850"/>
          <p14:tracePt t="125430" x="7143750" y="4133850"/>
          <p14:tracePt t="125470" x="7153275" y="4133850"/>
          <p14:tracePt t="125510" x="7153275" y="4125913"/>
          <p14:tracePt t="125549" x="7153275" y="4116388"/>
          <p14:tracePt t="125558" x="7153275" y="4108450"/>
          <p14:tracePt t="125566" x="7143750" y="4108450"/>
          <p14:tracePt t="125568" x="7143750" y="4098925"/>
          <p14:tracePt t="125576" x="7134225" y="4089400"/>
          <p14:tracePt t="125593" x="7134225" y="4081463"/>
          <p14:tracePt t="125638" x="7134225" y="4071938"/>
          <p14:tracePt t="125678" x="7134225" y="4062413"/>
          <p14:tracePt t="125702" x="7134225" y="4054475"/>
          <p14:tracePt t="125878" x="7134225" y="4044950"/>
          <p14:tracePt t="127125" x="7126288" y="4044950"/>
          <p14:tracePt t="127151" x="7116763" y="4044950"/>
          <p14:tracePt t="127229" x="7108825" y="4037013"/>
          <p14:tracePt t="127257" x="7108825" y="4027488"/>
          <p14:tracePt t="127257" x="0" y="0"/>
        </p14:tracePtLst>
        <p14:tracePtLst>
          <p14:tracePt t="128951" x="5500688" y="3973513"/>
          <p14:tracePt t="129277" x="5500688" y="3965575"/>
          <p14:tracePt t="129341" x="5500688" y="3956050"/>
          <p14:tracePt t="129357" x="5500688" y="3946525"/>
          <p14:tracePt t="129365" x="5500688" y="3938588"/>
          <p14:tracePt t="129369" x="5500688" y="3929063"/>
          <p14:tracePt t="129380" x="5500688" y="3902075"/>
          <p14:tracePt t="129396" x="5500688" y="3857625"/>
          <p14:tracePt t="129413" x="5500688" y="3822700"/>
          <p14:tracePt t="129430" x="5518150" y="3759200"/>
          <p14:tracePt t="129470" x="5518150" y="3751263"/>
          <p14:tracePt t="129486" x="5518150" y="3741738"/>
          <p14:tracePt t="129501" x="5527675" y="3741738"/>
          <p14:tracePt t="129513" x="5527675" y="3732213"/>
          <p14:tracePt t="129514" x="5537200" y="3705225"/>
          <p14:tracePt t="129530" x="5545138" y="3660775"/>
          <p14:tracePt t="129547" x="5554663" y="3643313"/>
          <p14:tracePt t="129563" x="5562600" y="3616325"/>
          <p14:tracePt t="129580" x="5581650" y="3581400"/>
          <p14:tracePt t="129597" x="5589588" y="3554413"/>
          <p14:tracePt t="129613" x="5599113" y="3509963"/>
          <p14:tracePt t="129630" x="5599113" y="3473450"/>
          <p14:tracePt t="129647" x="5608638" y="3438525"/>
          <p14:tracePt t="129663" x="5608638" y="3402013"/>
          <p14:tracePt t="129680" x="5616575" y="3357563"/>
          <p14:tracePt t="129697" x="5616575" y="3330575"/>
          <p14:tracePt t="129713" x="5616575" y="3286125"/>
          <p14:tracePt t="129730" x="5616575" y="3251200"/>
          <p14:tracePt t="129747" x="5616575" y="3205163"/>
          <p14:tracePt t="129763" x="5616575" y="3133725"/>
          <p14:tracePt t="129780" x="5626100" y="3081338"/>
          <p14:tracePt t="129797" x="5634038" y="2982913"/>
          <p14:tracePt t="129813" x="5643563" y="2928938"/>
          <p14:tracePt t="129830" x="5653088" y="2901950"/>
          <p14:tracePt t="129847" x="5661025" y="2867025"/>
          <p14:tracePt t="129863" x="5670550" y="2830513"/>
          <p14:tracePt t="129880" x="5680075" y="2803525"/>
          <p14:tracePt t="129897" x="5697538" y="2759075"/>
          <p14:tracePt t="129913" x="5715000" y="2732088"/>
          <p14:tracePt t="129930" x="5724525" y="2697163"/>
          <p14:tracePt t="129947" x="5732463" y="2660650"/>
          <p14:tracePt t="129963" x="5741988" y="2633663"/>
          <p14:tracePt t="129980" x="5751513" y="2608263"/>
          <p14:tracePt t="129997" x="5759450" y="2562225"/>
          <p14:tracePt t="130014" x="5768975" y="2536825"/>
          <p14:tracePt t="130030" x="5768975" y="2500313"/>
          <p14:tracePt t="130047" x="5768975" y="2473325"/>
          <p14:tracePt t="130063" x="5768975" y="2446338"/>
          <p14:tracePt t="130080" x="5768975" y="2411413"/>
          <p14:tracePt t="130097" x="5759450" y="2384425"/>
          <p14:tracePt t="130114" x="5751513" y="2339975"/>
          <p14:tracePt t="130130" x="5732463" y="2312988"/>
          <p14:tracePt t="130147" x="5715000" y="2276475"/>
          <p14:tracePt t="130164" x="5688013" y="2241550"/>
          <p14:tracePt t="130180" x="5670550" y="2205038"/>
          <p14:tracePt t="130197" x="5634038" y="2152650"/>
          <p14:tracePt t="130214" x="5616575" y="2143125"/>
          <p14:tracePt t="130230" x="5572125" y="2116138"/>
          <p14:tracePt t="130247" x="5537200" y="2098675"/>
          <p14:tracePt t="130264" x="5518150" y="2081213"/>
          <p14:tracePt t="130280" x="5500688" y="2071688"/>
          <p14:tracePt t="130297" x="5483225" y="2054225"/>
          <p14:tracePt t="130314" x="5456238" y="2054225"/>
          <p14:tracePt t="130331" x="5402263" y="2027238"/>
          <p14:tracePt t="130347" x="5375275" y="2017713"/>
          <p14:tracePt t="130364" x="5313363" y="2000250"/>
          <p14:tracePt t="130380" x="5251450" y="1982788"/>
          <p14:tracePt t="130397" x="5214938" y="1965325"/>
          <p14:tracePt t="130414" x="5187950" y="1965325"/>
          <p14:tracePt t="130431" x="5180013" y="1955800"/>
          <p14:tracePt t="130447" x="5160963" y="1946275"/>
          <p14:tracePt t="130464" x="5153025" y="1946275"/>
          <p14:tracePt t="130480" x="5143500" y="1938338"/>
          <p14:tracePt t="130497" x="5133975" y="1938338"/>
          <p14:tracePt t="130645" x="5116513" y="1938338"/>
          <p14:tracePt t="130677" x="5108575" y="1938338"/>
          <p14:tracePt t="130685" x="5099050" y="1938338"/>
          <p14:tracePt t="130697" x="5081588" y="1928813"/>
          <p14:tracePt t="130701" x="5045075" y="1928813"/>
          <p14:tracePt t="130714" x="5018088" y="1928813"/>
          <p14:tracePt t="130731" x="5010150" y="1928813"/>
          <p14:tracePt t="130748" x="4991100" y="1928813"/>
          <p14:tracePt t="130764" x="4983163" y="1928813"/>
          <p14:tracePt t="130781" x="4946650" y="1938338"/>
          <p14:tracePt t="130797" x="4919663" y="1965325"/>
          <p14:tracePt t="130814" x="4894263" y="1973263"/>
          <p14:tracePt t="130831" x="4875213" y="2000250"/>
          <p14:tracePt t="130848" x="4857750" y="2017713"/>
          <p14:tracePt t="130864" x="4848225" y="2044700"/>
          <p14:tracePt t="130881" x="4830763" y="2081213"/>
          <p14:tracePt t="130898" x="4822825" y="2116138"/>
          <p14:tracePt t="130914" x="4803775" y="2152650"/>
          <p14:tracePt t="130931" x="4795838" y="2197100"/>
          <p14:tracePt t="130948" x="4795838" y="2214563"/>
          <p14:tracePt t="130965" x="4795838" y="2268538"/>
          <p14:tracePt t="130981" x="4795838" y="2312988"/>
          <p14:tracePt t="130998" x="4795838" y="2357438"/>
          <p14:tracePt t="131014" x="4795838" y="2384425"/>
          <p14:tracePt t="131031" x="4795838" y="2419350"/>
          <p14:tracePt t="131048" x="4795838" y="2438400"/>
          <p14:tracePt t="131064" x="4795838" y="2455863"/>
          <p14:tracePt t="131081" x="4795838" y="2473325"/>
          <p14:tracePt t="131098" x="4795838" y="2490788"/>
          <p14:tracePt t="131114" x="4795838" y="2517775"/>
          <p14:tracePt t="131131" x="4786313" y="2536825"/>
          <p14:tracePt t="131148" x="4786313" y="2554288"/>
          <p14:tracePt t="131164" x="4786313" y="2571750"/>
          <p14:tracePt t="131181" x="4786313" y="2581275"/>
          <p14:tracePt t="131198" x="4776788" y="2598738"/>
          <p14:tracePt t="131214" x="4776788" y="2608263"/>
          <p14:tracePt t="131231" x="4776788" y="2625725"/>
          <p14:tracePt t="131248" x="4768850" y="2633663"/>
          <p14:tracePt t="131265" x="4768850" y="2652713"/>
          <p14:tracePt t="131281" x="4759325" y="2660650"/>
          <p14:tracePt t="131298" x="4759325" y="2670175"/>
          <p14:tracePt t="131357" x="4759325" y="2679700"/>
          <p14:tracePt t="131365" x="4751388" y="2679700"/>
          <p14:tracePt t="131373" x="4751388" y="2687638"/>
          <p14:tracePt t="131381" x="4751388" y="2697163"/>
          <p14:tracePt t="131398" x="4751388" y="2724150"/>
          <p14:tracePt t="131415" x="4741863" y="2741613"/>
          <p14:tracePt t="131431" x="4741863" y="2776538"/>
          <p14:tracePt t="131448" x="4741863" y="2822575"/>
          <p14:tracePt t="131465" x="4741863" y="2867025"/>
          <p14:tracePt t="131481" x="4751388" y="2911475"/>
          <p14:tracePt t="131498" x="4768850" y="2946400"/>
          <p14:tracePt t="131515" x="4786313" y="2973388"/>
          <p14:tracePt t="131531" x="4840288" y="3009900"/>
          <p14:tracePt t="131548" x="4911725" y="3036888"/>
          <p14:tracePt t="131565" x="5054600" y="3089275"/>
          <p14:tracePt t="131582" x="5126038" y="3125788"/>
          <p14:tracePt t="131598" x="5224463" y="3160713"/>
          <p14:tracePt t="131615" x="5303838" y="3179763"/>
          <p14:tracePt t="131632" x="5384800" y="3179763"/>
          <p14:tracePt t="131648" x="5500688" y="3179763"/>
          <p14:tracePt t="131665" x="5634038" y="3143250"/>
          <p14:tracePt t="131682" x="5741988" y="3098800"/>
          <p14:tracePt t="131698" x="5840413" y="3054350"/>
          <p14:tracePt t="131715" x="5938838" y="2990850"/>
          <p14:tracePt t="131732" x="5983288" y="2965450"/>
          <p14:tracePt t="131748" x="6010275" y="2928938"/>
          <p14:tracePt t="131765" x="6018213" y="2919413"/>
          <p14:tracePt t="131782" x="6045200" y="2867025"/>
          <p14:tracePt t="131799" x="6062663" y="2813050"/>
          <p14:tracePt t="131815" x="6081713" y="2751138"/>
          <p14:tracePt t="131832" x="6081713" y="2687638"/>
          <p14:tracePt t="131848" x="6099175" y="2598738"/>
          <p14:tracePt t="131865" x="6099175" y="2527300"/>
          <p14:tracePt t="131882" x="6099175" y="2482850"/>
          <p14:tracePt t="131898" x="6099175" y="2446338"/>
          <p14:tracePt t="131915" x="6099175" y="2428875"/>
          <p14:tracePt t="131932" x="6099175" y="2401888"/>
          <p14:tracePt t="131949" x="6099175" y="2374900"/>
          <p14:tracePt t="131965" x="6072188" y="2357438"/>
          <p14:tracePt t="131982" x="6062663" y="2322513"/>
          <p14:tracePt t="131998" x="6018213" y="2295525"/>
          <p14:tracePt t="132015" x="6000750" y="2251075"/>
          <p14:tracePt t="132032" x="5956300" y="2224088"/>
          <p14:tracePt t="132049" x="5919788" y="2187575"/>
          <p14:tracePt t="132065" x="5894388" y="2170113"/>
          <p14:tracePt t="132082" x="5867400" y="2152650"/>
          <p14:tracePt t="132099" x="5840413" y="2125663"/>
          <p14:tracePt t="132116" x="5813425" y="2116138"/>
          <p14:tracePt t="132132" x="5776913" y="2098675"/>
          <p14:tracePt t="132149" x="5732463" y="2081213"/>
          <p14:tracePt t="132166" x="5688013" y="2081213"/>
          <p14:tracePt t="132182" x="5661025" y="2071688"/>
          <p14:tracePt t="132199" x="5626100" y="2071688"/>
          <p14:tracePt t="132215" x="5608638" y="2071688"/>
          <p14:tracePt t="132232" x="5599113" y="2071688"/>
          <p14:tracePt t="132249" x="5589588" y="2071688"/>
          <p14:tracePt t="132265" x="5581650" y="2071688"/>
          <p14:tracePt t="132282" x="5562600" y="2081213"/>
          <p14:tracePt t="132299" x="5554663" y="2098675"/>
          <p14:tracePt t="132315" x="5537200" y="2116138"/>
          <p14:tracePt t="132332" x="5527675" y="2160588"/>
          <p14:tracePt t="132349" x="5510213" y="2224088"/>
          <p14:tracePt t="132366" x="5500688" y="2276475"/>
          <p14:tracePt t="132382" x="5491163" y="2322513"/>
          <p14:tracePt t="132399" x="5491163" y="2366963"/>
          <p14:tracePt t="132416" x="5510213" y="2455863"/>
          <p14:tracePt t="132432" x="5562600" y="2554288"/>
          <p14:tracePt t="132449" x="5653088" y="2652713"/>
          <p14:tracePt t="132466" x="5768975" y="2759075"/>
          <p14:tracePt t="132482" x="5875338" y="2847975"/>
          <p14:tracePt t="132499" x="6037263" y="2938463"/>
          <p14:tracePt t="132516" x="6215063" y="3017838"/>
          <p14:tracePt t="132532" x="6473825" y="3081338"/>
          <p14:tracePt t="132549" x="6634163" y="3089275"/>
          <p14:tracePt t="132566" x="6751638" y="3089275"/>
          <p14:tracePt t="132583" x="6796088" y="3089275"/>
          <p14:tracePt t="132599" x="6823075" y="3089275"/>
          <p14:tracePt t="132616" x="6840538" y="3098800"/>
          <p14:tracePt t="132633" x="6858000" y="3098800"/>
          <p14:tracePt t="132649" x="6884988" y="3089275"/>
          <p14:tracePt t="132666" x="6911975" y="3071813"/>
          <p14:tracePt t="132683" x="6946900" y="3044825"/>
          <p14:tracePt t="132699" x="6965950" y="3009900"/>
          <p14:tracePt t="132716" x="6983413" y="2990850"/>
          <p14:tracePt t="132732" x="6991350" y="2955925"/>
          <p14:tracePt t="132749" x="6991350" y="2911475"/>
          <p14:tracePt t="132766" x="6965950" y="2901950"/>
          <p14:tracePt t="132783" x="6946900" y="2867025"/>
          <p14:tracePt t="132799" x="6929438" y="2847975"/>
          <p14:tracePt t="132816" x="6894513" y="2830513"/>
          <p14:tracePt t="132833" x="6867525" y="2822575"/>
          <p14:tracePt t="132849" x="6840538" y="2803525"/>
          <p14:tracePt t="132866" x="6804025" y="2795588"/>
          <p14:tracePt t="132883" x="6777038" y="2786063"/>
          <p14:tracePt t="132899" x="6742113" y="2786063"/>
          <p14:tracePt t="132916" x="6705600" y="2776538"/>
          <p14:tracePt t="132933" x="6670675" y="2776538"/>
          <p14:tracePt t="132949" x="6626225" y="2776538"/>
          <p14:tracePt t="132966" x="6599238" y="2776538"/>
          <p14:tracePt t="132983" x="6562725" y="2776538"/>
          <p14:tracePt t="132999" x="6537325" y="2776538"/>
          <p14:tracePt t="133016" x="6491288" y="2776538"/>
          <p14:tracePt t="133033" x="6473825" y="2776538"/>
          <p14:tracePt t="133049" x="6465888" y="2776538"/>
          <p14:tracePt t="133066" x="6456363" y="2776538"/>
          <p14:tracePt t="133083" x="6446838" y="2776538"/>
          <p14:tracePt t="133099" x="6438900" y="2776538"/>
          <p14:tracePt t="133116" x="6411913" y="2786063"/>
          <p14:tracePt t="133116" x="6394450" y="2795588"/>
          <p14:tracePt t="133133" x="6375400" y="2803525"/>
          <p14:tracePt t="133150" x="6348413" y="2813050"/>
          <p14:tracePt t="133166" x="6330950" y="2822575"/>
          <p14:tracePt t="133183" x="6323013" y="2830513"/>
          <p14:tracePt t="133200" x="6296025" y="2840038"/>
          <p14:tracePt t="133217" x="6286500" y="2847975"/>
          <p14:tracePt t="133233" x="6259513" y="2874963"/>
          <p14:tracePt t="133250" x="6251575" y="2884488"/>
          <p14:tracePt t="133266" x="6242050" y="2894013"/>
          <p14:tracePt t="133283" x="6232525" y="2901950"/>
          <p14:tracePt t="133300" x="6232525" y="2911475"/>
          <p14:tracePt t="133316" x="6224588" y="2928938"/>
          <p14:tracePt t="133333" x="6197600" y="2955925"/>
          <p14:tracePt t="133350" x="6188075" y="2973388"/>
          <p14:tracePt t="133367" x="6180138" y="3000375"/>
          <p14:tracePt t="133383" x="6161088" y="3017838"/>
          <p14:tracePt t="133400" x="6161088" y="3027363"/>
          <p14:tracePt t="133417" x="6153150" y="3054350"/>
          <p14:tracePt t="133433" x="6153150" y="3062288"/>
          <p14:tracePt t="133450" x="6153150" y="3081338"/>
          <p14:tracePt t="133467" x="6153150" y="3116263"/>
          <p14:tracePt t="133483" x="6153150" y="3133725"/>
          <p14:tracePt t="133500" x="6153150" y="3160713"/>
          <p14:tracePt t="133517" x="6180138" y="3214688"/>
          <p14:tracePt t="133533" x="6188075" y="3251200"/>
          <p14:tracePt t="133550" x="6205538" y="3286125"/>
          <p14:tracePt t="133567" x="6224588" y="3313113"/>
          <p14:tracePt t="133583" x="6251575" y="3330575"/>
          <p14:tracePt t="133600" x="6276975" y="3357563"/>
          <p14:tracePt t="133617" x="6296025" y="3375025"/>
          <p14:tracePt t="133633" x="6330950" y="3394075"/>
          <p14:tracePt t="133650" x="6357938" y="3411538"/>
          <p14:tracePt t="133667" x="6394450" y="3419475"/>
          <p14:tracePt t="133683" x="6438900" y="3446463"/>
          <p14:tracePt t="133700" x="6483350" y="3455988"/>
          <p14:tracePt t="133717" x="6572250" y="3465513"/>
          <p14:tracePt t="133733" x="6626225" y="3465513"/>
          <p14:tracePt t="133750" x="6680200" y="3465513"/>
          <p14:tracePt t="133767" x="6724650" y="3465513"/>
          <p14:tracePt t="133784" x="6759575" y="3455988"/>
          <p14:tracePt t="133800" x="6786563" y="3429000"/>
          <p14:tracePt t="133817" x="6823075" y="3402013"/>
          <p14:tracePt t="133833" x="6858000" y="3367088"/>
          <p14:tracePt t="133850" x="6884988" y="3340100"/>
          <p14:tracePt t="133867" x="6902450" y="3322638"/>
          <p14:tracePt t="133884" x="6919913" y="3295650"/>
          <p14:tracePt t="133900" x="6919913" y="3268663"/>
          <p14:tracePt t="133917" x="6938963" y="3232150"/>
          <p14:tracePt t="133934" x="6938963" y="3205163"/>
          <p14:tracePt t="133950" x="6938963" y="3170238"/>
          <p14:tracePt t="133967" x="6938963" y="3133725"/>
          <p14:tracePt t="133984" x="6929438" y="3089275"/>
          <p14:tracePt t="134000" x="6919913" y="3054350"/>
          <p14:tracePt t="134017" x="6894513" y="3017838"/>
          <p14:tracePt t="134034" x="6875463" y="2990850"/>
          <p14:tracePt t="134050" x="6848475" y="2973388"/>
          <p14:tracePt t="134067" x="6796088" y="2955925"/>
          <p14:tracePt t="134084" x="6724650" y="2938463"/>
          <p14:tracePt t="134100" x="6634163" y="2928938"/>
          <p14:tracePt t="134117" x="6589713" y="2911475"/>
          <p14:tracePt t="134135" x="6554788" y="2901950"/>
          <p14:tracePt t="134151" x="6537325" y="2901950"/>
          <p14:tracePt t="134167" x="6527800" y="2894013"/>
          <p14:tracePt t="134184" x="6500813" y="2894013"/>
          <p14:tracePt t="134200" x="6456363" y="2894013"/>
          <p14:tracePt t="134217" x="6411913" y="2894013"/>
          <p14:tracePt t="134234" x="6367463" y="2894013"/>
          <p14:tracePt t="134250" x="6313488" y="2894013"/>
          <p14:tracePt t="134267" x="6251575" y="2901950"/>
          <p14:tracePt t="134284" x="6161088" y="2901950"/>
          <p14:tracePt t="134300" x="6045200" y="2919413"/>
          <p14:tracePt t="134317" x="6000750" y="2919413"/>
          <p14:tracePt t="134334" x="5965825" y="2919413"/>
          <p14:tracePt t="134351" x="5946775" y="2901950"/>
          <p14:tracePt t="134367" x="5929313" y="2894013"/>
          <p14:tracePt t="134384" x="5911850" y="2874963"/>
          <p14:tracePt t="134401" x="5875338" y="2847975"/>
          <p14:tracePt t="134417" x="5822950" y="2786063"/>
          <p14:tracePt t="134434" x="5751513" y="2714625"/>
          <p14:tracePt t="134451" x="5670550" y="2625725"/>
          <p14:tracePt t="134467" x="5599113" y="2500313"/>
          <p14:tracePt t="134484" x="5500688" y="2393950"/>
          <p14:tracePt t="134501" x="5419725" y="2268538"/>
          <p14:tracePt t="134517" x="5367338" y="2214563"/>
          <p14:tracePt t="134534" x="5348288" y="2179638"/>
          <p14:tracePt t="134551" x="5340350" y="2133600"/>
          <p14:tracePt t="134567" x="5330825" y="2108200"/>
          <p14:tracePt t="134584" x="5322888" y="2081213"/>
          <p14:tracePt t="134601" x="5313363" y="2054225"/>
          <p14:tracePt t="134617" x="5313363" y="2036763"/>
          <p14:tracePt t="134634" x="5313363" y="2027238"/>
          <p14:tracePt t="134651" x="5313363" y="2009775"/>
          <p14:tracePt t="134668" x="5313363" y="2000250"/>
          <p14:tracePt t="134684" x="5313363" y="1990725"/>
          <p14:tracePt t="134701" x="5313363" y="1982788"/>
          <p14:tracePt t="134717" x="5313363" y="1973263"/>
          <p14:tracePt t="134734" x="5313363" y="1955800"/>
          <p14:tracePt t="134751" x="5313363" y="1946275"/>
          <p14:tracePt t="134768" x="5313363" y="1928813"/>
          <p14:tracePt t="134784" x="5313363" y="1911350"/>
          <p14:tracePt t="134801" x="5313363" y="1884363"/>
          <p14:tracePt t="134818" x="5313363" y="1874838"/>
          <p14:tracePt t="134835" x="5313363" y="1847850"/>
          <p14:tracePt t="134851" x="5313363" y="1839913"/>
          <p14:tracePt t="134868" x="5313363" y="1830388"/>
          <p14:tracePt t="134948" x="5313363" y="1822450"/>
          <p14:tracePt t="134957" x="5313363" y="1812925"/>
          <p14:tracePt t="134968" x="5330825" y="1812925"/>
          <p14:tracePt t="134976" x="5330825" y="1803400"/>
          <p14:tracePt t="134984" x="5330825" y="1795463"/>
          <p14:tracePt t="135029" x="5330825" y="1785938"/>
          <p14:tracePt t="135037" x="5340350" y="1785938"/>
          <p14:tracePt t="135045" x="5340350" y="1776413"/>
          <p14:tracePt t="135051" x="5340350" y="1751013"/>
          <p14:tracePt t="135068" x="5340350" y="1724025"/>
          <p14:tracePt t="135085" x="5340350" y="1660525"/>
          <p14:tracePt t="135101" x="5330825" y="1625600"/>
          <p14:tracePt t="135118" x="5322888" y="1589088"/>
          <p14:tracePt t="135135" x="5313363" y="1554163"/>
          <p14:tracePt t="135151" x="5286375" y="1517650"/>
          <p14:tracePt t="135168" x="5259388" y="1482725"/>
          <p14:tracePt t="135185" x="5241925" y="1438275"/>
          <p14:tracePt t="135201" x="5224463" y="1401763"/>
          <p14:tracePt t="135218" x="5205413" y="1366838"/>
          <p14:tracePt t="135235" x="5180013" y="1347788"/>
          <p14:tracePt t="135251" x="5143500" y="1312863"/>
          <p14:tracePt t="135268" x="5108575" y="1285875"/>
          <p14:tracePt t="135285" x="5054600" y="1231900"/>
          <p14:tracePt t="135302" x="4991100" y="1196975"/>
          <p14:tracePt t="135318" x="4929188" y="1152525"/>
          <p14:tracePt t="135335" x="4867275" y="1116013"/>
          <p14:tracePt t="135351" x="4813300" y="1081088"/>
          <p14:tracePt t="135368" x="4697413" y="1036638"/>
          <p14:tracePt t="135385" x="4616450" y="1000125"/>
          <p14:tracePt t="135402" x="4500563" y="965200"/>
          <p14:tracePt t="135418" x="4438650" y="955675"/>
          <p14:tracePt t="135435" x="4375150" y="938213"/>
          <p14:tracePt t="135452" x="4313238" y="928688"/>
          <p14:tracePt t="135468" x="4251325" y="901700"/>
          <p14:tracePt t="135468" x="4214813" y="893763"/>
          <p14:tracePt t="135485" x="4152900" y="874713"/>
          <p14:tracePt t="135502" x="4081463" y="857250"/>
          <p14:tracePt t="135518" x="4017963" y="847725"/>
          <p14:tracePt t="135535" x="3956050" y="847725"/>
          <p14:tracePt t="135552" x="3919538" y="847725"/>
          <p14:tracePt t="135568" x="3894138" y="847725"/>
          <p14:tracePt t="135585" x="3867150" y="847725"/>
          <p14:tracePt t="135602" x="3840163" y="847725"/>
          <p14:tracePt t="135618" x="3813175" y="857250"/>
          <p14:tracePt t="135635" x="3786188" y="857250"/>
          <p14:tracePt t="135652" x="3776663" y="866775"/>
          <p14:tracePt t="135668" x="3759200" y="874713"/>
          <p14:tracePt t="135685" x="3751263" y="884238"/>
          <p14:tracePt t="135702" x="3732213" y="911225"/>
          <p14:tracePt t="135719" x="3724275" y="919163"/>
          <p14:tracePt t="135735" x="3724275" y="938213"/>
          <p14:tracePt t="135752" x="3714750" y="965200"/>
          <p14:tracePt t="135768" x="3714750" y="982663"/>
          <p14:tracePt t="135785" x="3714750" y="990600"/>
          <p14:tracePt t="135802" x="3714750" y="1017588"/>
          <p14:tracePt t="135818" x="3714750" y="1027113"/>
          <p14:tracePt t="135835" x="3714750" y="1044575"/>
          <p14:tracePt t="135852" x="3714750" y="1062038"/>
          <p14:tracePt t="135869" x="3714750" y="1089025"/>
          <p14:tracePt t="135885" x="3732213" y="1116013"/>
          <p14:tracePt t="135902" x="3732213" y="1133475"/>
          <p14:tracePt t="135919" x="3751263" y="1169988"/>
          <p14:tracePt t="135935" x="3768725" y="1179513"/>
          <p14:tracePt t="135952" x="3776663" y="1204913"/>
          <p14:tracePt t="135969" x="3786188" y="1231900"/>
          <p14:tracePt t="135985" x="3795713" y="1250950"/>
          <p14:tracePt t="136002" x="3813175" y="1276350"/>
          <p14:tracePt t="136019" x="3822700" y="1295400"/>
          <p14:tracePt t="136035" x="3830638" y="1303338"/>
          <p14:tracePt t="136052" x="3840163" y="1330325"/>
          <p14:tracePt t="136069" x="3857625" y="1347788"/>
          <p14:tracePt t="136085" x="3884613" y="1366838"/>
          <p14:tracePt t="136102" x="3919538" y="1384300"/>
          <p14:tracePt t="136119" x="3973513" y="1384300"/>
          <p14:tracePt t="136135" x="3990975" y="1401763"/>
          <p14:tracePt t="136152" x="4017963" y="1411288"/>
          <p14:tracePt t="136169" x="4044950" y="1419225"/>
          <p14:tracePt t="136186" x="4062413" y="1419225"/>
          <p14:tracePt t="136202" x="4081463" y="1428750"/>
          <p14:tracePt t="136219" x="4089400" y="1428750"/>
          <p14:tracePt t="136236" x="4125913" y="1438275"/>
          <p14:tracePt t="136252" x="4179888" y="1438275"/>
          <p14:tracePt t="136269" x="4214813" y="1438275"/>
          <p14:tracePt t="136286" x="4224338" y="1446213"/>
          <p14:tracePt t="136302" x="4268788" y="1446213"/>
          <p14:tracePt t="136319" x="4286250" y="1455738"/>
          <p14:tracePt t="136336" x="4313238" y="1473200"/>
          <p14:tracePt t="136352" x="4340225" y="1473200"/>
          <p14:tracePt t="136369" x="4357688" y="1473200"/>
          <p14:tracePt t="136386" x="4402138" y="1473200"/>
          <p14:tracePt t="136402" x="4429125" y="1482725"/>
          <p14:tracePt t="136419" x="4473575" y="1490663"/>
          <p14:tracePt t="136436" x="4510088" y="1490663"/>
          <p14:tracePt t="136452" x="4581525" y="1490663"/>
          <p14:tracePt t="136469" x="4625975" y="1490663"/>
          <p14:tracePt t="136486" x="4660900" y="1490663"/>
          <p14:tracePt t="136502" x="4714875" y="1490663"/>
          <p14:tracePt t="136519" x="4751388" y="1490663"/>
          <p14:tracePt t="136536" x="4795838" y="1482725"/>
          <p14:tracePt t="136552" x="4830763" y="1473200"/>
          <p14:tracePt t="136569" x="4848225" y="1465263"/>
          <p14:tracePt t="136586" x="4857750" y="1455738"/>
          <p14:tracePt t="136603" x="4884738" y="1438275"/>
          <p14:tracePt t="136619" x="4894263" y="1428750"/>
          <p14:tracePt t="136636" x="4911725" y="1411288"/>
          <p14:tracePt t="136653" x="4929188" y="1401763"/>
          <p14:tracePt t="136669" x="4929188" y="1384300"/>
          <p14:tracePt t="136686" x="4938713" y="1374775"/>
          <p14:tracePt t="136703" x="4938713" y="1366838"/>
          <p14:tracePt t="136719" x="4938713" y="1347788"/>
          <p14:tracePt t="136736" x="4946650" y="1330325"/>
          <p14:tracePt t="136753" x="4946650" y="1312863"/>
          <p14:tracePt t="136769" x="4956175" y="1285875"/>
          <p14:tracePt t="136786" x="4956175" y="1258888"/>
          <p14:tracePt t="136803" x="4956175" y="1231900"/>
          <p14:tracePt t="136819" x="4956175" y="1204913"/>
          <p14:tracePt t="136836" x="4946650" y="1169988"/>
          <p14:tracePt t="136853" x="4946650" y="1152525"/>
          <p14:tracePt t="136869" x="4938713" y="1133475"/>
          <p14:tracePt t="136886" x="4929188" y="1116013"/>
          <p14:tracePt t="136903" x="4911725" y="1098550"/>
          <p14:tracePt t="136920" x="4894263" y="1089025"/>
          <p14:tracePt t="136936" x="4894263" y="1071563"/>
          <p14:tracePt t="136953" x="4857750" y="1054100"/>
          <p14:tracePt t="136969" x="4813300" y="1036638"/>
          <p14:tracePt t="136986" x="4741863" y="1027113"/>
          <p14:tracePt t="137003" x="4679950" y="1017588"/>
          <p14:tracePt t="137020" x="4625975" y="1000125"/>
          <p14:tracePt t="137036" x="4572000" y="982663"/>
          <p14:tracePt t="137053" x="4545013" y="982663"/>
          <p14:tracePt t="137070" x="4518025" y="973138"/>
          <p14:tracePt t="137087" x="4465638" y="965200"/>
          <p14:tracePt t="137103" x="4419600" y="965200"/>
          <p14:tracePt t="137120" x="4367213" y="965200"/>
          <p14:tracePt t="137137" x="4322763" y="955675"/>
          <p14:tracePt t="137153" x="4286250" y="955675"/>
          <p14:tracePt t="137170" x="4268788" y="955675"/>
          <p14:tracePt t="137187" x="4251325" y="955675"/>
          <p14:tracePt t="137203" x="4214813" y="955675"/>
          <p14:tracePt t="137220" x="4197350" y="955675"/>
          <p14:tracePt t="137237" x="4133850" y="982663"/>
          <p14:tracePt t="137253" x="4116388" y="982663"/>
          <p14:tracePt t="137270" x="4108450" y="990600"/>
          <p14:tracePt t="137286" x="4098925" y="1000125"/>
          <p14:tracePt t="137303" x="4081463" y="1009650"/>
          <p14:tracePt t="137320" x="4062413" y="1027113"/>
          <p14:tracePt t="137336" x="4044950" y="1036638"/>
          <p14:tracePt t="137353" x="4037013" y="1044575"/>
          <p14:tracePt t="137370" x="4017963" y="1071563"/>
          <p14:tracePt t="137387" x="4017963" y="1089025"/>
          <p14:tracePt t="137403" x="4017963" y="1108075"/>
          <p14:tracePt t="137420" x="4017963" y="1125538"/>
          <p14:tracePt t="137437" x="4044950" y="1187450"/>
          <p14:tracePt t="137453" x="4071938" y="1223963"/>
          <p14:tracePt t="137470" x="4125913" y="1268413"/>
          <p14:tracePt t="137487" x="4205288" y="1330325"/>
          <p14:tracePt t="137503" x="4313238" y="1374775"/>
          <p14:tracePt t="137520" x="4429125" y="1419225"/>
          <p14:tracePt t="137537" x="4581525" y="1455738"/>
          <p14:tracePt t="137553" x="4751388" y="1473200"/>
          <p14:tracePt t="137570" x="4965700" y="1509713"/>
          <p14:tracePt t="137587" x="5143500" y="1527175"/>
          <p14:tracePt t="137603" x="5303838" y="1544638"/>
          <p14:tracePt t="137620" x="5384800" y="1554163"/>
          <p14:tracePt t="137637" x="5394325" y="1554163"/>
          <p14:tracePt t="137765" x="5394325" y="1562100"/>
          <p14:tracePt t="137781" x="5402263" y="1562100"/>
          <p14:tracePt t="137790" x="5411788" y="1562100"/>
          <p14:tracePt t="137885" x="5419725" y="1571625"/>
          <p14:tracePt t="137901" x="5419725" y="1581150"/>
          <p14:tracePt t="137909" x="5419725" y="1589088"/>
          <p14:tracePt t="137920" x="5438775" y="1598613"/>
          <p14:tracePt t="137925" x="5446713" y="1616075"/>
          <p14:tracePt t="137937" x="5456238" y="1643063"/>
          <p14:tracePt t="137954" x="5473700" y="1660525"/>
          <p14:tracePt t="137970" x="5473700" y="1670050"/>
          <p14:tracePt t="137987" x="5473700" y="1679575"/>
          <p14:tracePt t="138004" x="5483225" y="1679575"/>
          <p14:tracePt t="138093" x="5483225" y="1687513"/>
          <p14:tracePt t="138237" x="5500688" y="1687513"/>
          <p14:tracePt t="138245" x="5545138" y="1687513"/>
          <p14:tracePt t="138253" x="5572125" y="1687513"/>
          <p14:tracePt t="138258" x="5670550" y="1679575"/>
          <p14:tracePt t="138271" x="5776913" y="1679575"/>
          <p14:tracePt t="138287" x="5929313" y="1670050"/>
          <p14:tracePt t="138304" x="5983288" y="1660525"/>
          <p14:tracePt t="138321" x="6000750" y="1660525"/>
          <p14:tracePt t="138337" x="6000750" y="1652588"/>
          <p14:tracePt t="138397" x="6018213" y="1652588"/>
          <p14:tracePt t="138413" x="6037263" y="1643063"/>
          <p14:tracePt t="138429" x="6045200" y="1633538"/>
          <p14:tracePt t="138437" x="6054725" y="1625600"/>
          <p14:tracePt t="138438" x="6072188" y="1616075"/>
          <p14:tracePt t="138454" x="6081713" y="1608138"/>
          <p14:tracePt t="138471" x="6089650" y="1608138"/>
          <p14:tracePt t="138509" x="6099175" y="1608138"/>
          <p14:tracePt t="138510" x="6108700" y="1608138"/>
          <p14:tracePt t="138521" x="6116638" y="1598613"/>
          <p14:tracePt t="138537" x="6134100" y="1598613"/>
          <p14:tracePt t="138554" x="6170613" y="1589088"/>
          <p14:tracePt t="138571" x="6197600" y="1581150"/>
          <p14:tracePt t="138588" x="6232525" y="1571625"/>
          <p14:tracePt t="138604" x="6323013" y="1544638"/>
          <p14:tracePt t="138621" x="6367463" y="1536700"/>
          <p14:tracePt t="138638" x="6394450" y="1517650"/>
          <p14:tracePt t="138654" x="6438900" y="1509713"/>
          <p14:tracePt t="138671" x="6456363" y="1500188"/>
          <p14:tracePt t="138688" x="6483350" y="1482725"/>
          <p14:tracePt t="138704" x="6510338" y="1482725"/>
          <p14:tracePt t="138721" x="6527800" y="1465263"/>
          <p14:tracePt t="138738" x="6545263" y="1465263"/>
          <p14:tracePt t="138754" x="6554788" y="1465263"/>
          <p14:tracePt t="138771" x="6562725" y="1465263"/>
          <p14:tracePt t="138805" x="6572250" y="1465263"/>
          <p14:tracePt t="138829" x="6589713" y="1465263"/>
          <p14:tracePt t="138845" x="6599238" y="1465263"/>
          <p14:tracePt t="138854" x="6616700" y="1465263"/>
          <p14:tracePt t="138856" x="6634163" y="1465263"/>
          <p14:tracePt t="138871" x="6653213" y="1465263"/>
          <p14:tracePt t="138888" x="6670675" y="1465263"/>
          <p14:tracePt t="138904" x="6688138" y="1465263"/>
          <p14:tracePt t="138921" x="6697663" y="1465263"/>
          <p14:tracePt t="138938" x="6715125" y="1465263"/>
          <p14:tracePt t="138955" x="6751638" y="1465263"/>
          <p14:tracePt t="138971" x="6769100" y="1465263"/>
          <p14:tracePt t="138988" x="6823075" y="1465263"/>
          <p14:tracePt t="139005" x="6848475" y="1465263"/>
          <p14:tracePt t="139021" x="6875463" y="1465263"/>
          <p14:tracePt t="139038" x="6894513" y="1473200"/>
          <p14:tracePt t="139055" x="6911975" y="1473200"/>
          <p14:tracePt t="139071" x="6929438" y="1473200"/>
          <p14:tracePt t="139088" x="6946900" y="1473200"/>
          <p14:tracePt t="139105" x="6973888" y="1473200"/>
          <p14:tracePt t="139121" x="7010400" y="1482725"/>
          <p14:tracePt t="139138" x="7045325" y="1482725"/>
          <p14:tracePt t="139155" x="7099300" y="1482725"/>
          <p14:tracePt t="139171" x="7143750" y="1490663"/>
          <p14:tracePt t="139188" x="7188200" y="1500188"/>
          <p14:tracePt t="139205" x="7215188" y="1500188"/>
          <p14:tracePt t="139221" x="7232650" y="1500188"/>
          <p14:tracePt t="139238" x="7251700" y="1500188"/>
          <p14:tracePt t="139255" x="7259638" y="1500188"/>
          <p14:tracePt t="139271" x="7277100" y="1500188"/>
          <p14:tracePt t="139288" x="7296150" y="1500188"/>
          <p14:tracePt t="139305" x="7323138" y="1500188"/>
          <p14:tracePt t="139322" x="7348538" y="1490663"/>
          <p14:tracePt t="139338" x="7367588" y="1482725"/>
          <p14:tracePt t="139355" x="7394575" y="1482725"/>
          <p14:tracePt t="139372" x="7412038" y="1465263"/>
          <p14:tracePt t="139388" x="7439025" y="1465263"/>
          <p14:tracePt t="139405" x="7456488" y="1446213"/>
          <p14:tracePt t="139422" x="7473950" y="1446213"/>
          <p14:tracePt t="139438" x="7500938" y="1428750"/>
          <p14:tracePt t="139455" x="7518400" y="1428750"/>
          <p14:tracePt t="139472" x="7537450" y="1411288"/>
          <p14:tracePt t="139488" x="7554913" y="1401763"/>
          <p14:tracePt t="139505" x="7572375" y="1393825"/>
          <p14:tracePt t="139522" x="7608888" y="1357313"/>
          <p14:tracePt t="139539" x="7626350" y="1357313"/>
          <p14:tracePt t="139555" x="7643813" y="1339850"/>
          <p14:tracePt t="139572" x="7661275" y="1322388"/>
          <p14:tracePt t="139588" x="7670800" y="1322388"/>
          <p14:tracePt t="139605" x="7670800" y="1312863"/>
          <p14:tracePt t="139661" x="7680325" y="1312863"/>
          <p14:tracePt t="139677" x="7680325" y="1303338"/>
          <p14:tracePt t="139749" x="7670800" y="1303338"/>
          <p14:tracePt t="139765" x="7661275" y="1303338"/>
          <p14:tracePt t="139778" x="7653338" y="1312863"/>
          <p14:tracePt t="139779" x="7643813" y="1322388"/>
          <p14:tracePt t="139789" x="7581900" y="1393825"/>
          <p14:tracePt t="139805" x="7545388" y="1446213"/>
          <p14:tracePt t="139822" x="7510463" y="1517650"/>
          <p14:tracePt t="139839" x="7429500" y="1643063"/>
          <p14:tracePt t="139855" x="7394575" y="1741488"/>
          <p14:tracePt t="139872" x="7367588" y="1830388"/>
          <p14:tracePt t="139889" x="7358063" y="1919288"/>
          <p14:tracePt t="139905" x="7348538" y="2017713"/>
          <p14:tracePt t="139922" x="7340600" y="2108200"/>
          <p14:tracePt t="139939" x="7340600" y="2205038"/>
          <p14:tracePt t="139956" x="7323138" y="2339975"/>
          <p14:tracePt t="139972" x="7286625" y="2527300"/>
          <p14:tracePt t="139989" x="7259638" y="2652713"/>
          <p14:tracePt t="140005" x="7224713" y="2768600"/>
          <p14:tracePt t="140022" x="7188200" y="2874963"/>
          <p14:tracePt t="140039" x="7170738" y="2938463"/>
          <p14:tracePt t="140056" x="7161213" y="2965450"/>
          <p14:tracePt t="140101" x="7161213" y="2973388"/>
          <p14:tracePt t="140149" x="7153275" y="2973388"/>
          <p14:tracePt t="140205" x="7153275" y="2965450"/>
          <p14:tracePt t="140221" x="7153275" y="2955925"/>
          <p14:tracePt t="140222" x="7153275" y="2928938"/>
          <p14:tracePt t="140240" x="7153275" y="2884488"/>
          <p14:tracePt t="140256" x="7143750" y="2857500"/>
          <p14:tracePt t="140273" x="7143750" y="2813050"/>
          <p14:tracePt t="140289" x="7126288" y="2768600"/>
          <p14:tracePt t="140306" x="7116763" y="2741613"/>
          <p14:tracePt t="140322" x="7108825" y="2724150"/>
          <p14:tracePt t="140339" x="7089775" y="2697163"/>
          <p14:tracePt t="140356" x="7081838" y="2687638"/>
          <p14:tracePt t="140373" x="7072313" y="2670175"/>
          <p14:tracePt t="140388" x="7045325" y="2660650"/>
          <p14:tracePt t="140405" x="7018338" y="2652713"/>
          <p14:tracePt t="140422" x="6991350" y="2633663"/>
          <p14:tracePt t="140438" x="6946900" y="2625725"/>
          <p14:tracePt t="140455" x="6884988" y="2625725"/>
          <p14:tracePt t="140472" x="6840538" y="2625725"/>
          <p14:tracePt t="140488" x="6804025" y="2625725"/>
          <p14:tracePt t="140505" x="6751638" y="2625725"/>
          <p14:tracePt t="140522" x="6697663" y="2625725"/>
          <p14:tracePt t="140538" x="6661150" y="2625725"/>
          <p14:tracePt t="140555" x="6616700" y="2633663"/>
          <p14:tracePt t="140572" x="6572250" y="2643188"/>
          <p14:tracePt t="140588" x="6510338" y="2652713"/>
          <p14:tracePt t="140605" x="6456363" y="2660650"/>
          <p14:tracePt t="140622" x="6384925" y="2660650"/>
          <p14:tracePt t="140638" x="6313488" y="2670175"/>
          <p14:tracePt t="140655" x="6259513" y="2670175"/>
          <p14:tracePt t="140672" x="6224588" y="2670175"/>
          <p14:tracePt t="140688" x="6188075" y="2670175"/>
          <p14:tracePt t="140705" x="6180138" y="2670175"/>
          <p14:tracePt t="140722" x="6143625" y="2679700"/>
          <p14:tracePt t="140739" x="6116638" y="2679700"/>
          <p14:tracePt t="140755" x="6062663" y="2697163"/>
          <p14:tracePt t="140772" x="6027738" y="2705100"/>
          <p14:tracePt t="140788" x="5983288" y="2724150"/>
          <p14:tracePt t="140806" x="5956300" y="2741613"/>
          <p14:tracePt t="140822" x="5902325" y="2768600"/>
          <p14:tracePt t="140839" x="5857875" y="2803525"/>
          <p14:tracePt t="140855" x="5830888" y="2822575"/>
          <p14:tracePt t="140872" x="5803900" y="2857500"/>
          <p14:tracePt t="140889" x="5776913" y="2894013"/>
          <p14:tracePt t="140905" x="5759450" y="2928938"/>
          <p14:tracePt t="140922" x="5751513" y="2965450"/>
          <p14:tracePt t="140939" x="5732463" y="3009900"/>
          <p14:tracePt t="140955" x="5732463" y="3081338"/>
          <p14:tracePt t="140972" x="5724525" y="3116263"/>
          <p14:tracePt t="140989" x="5724525" y="3170238"/>
          <p14:tracePt t="141005" x="5724525" y="3205163"/>
          <p14:tracePt t="141022" x="5732463" y="3251200"/>
          <p14:tracePt t="141039" x="5741988" y="3295650"/>
          <p14:tracePt t="141055" x="5776913" y="3357563"/>
          <p14:tracePt t="141072" x="5795963" y="3394075"/>
          <p14:tracePt t="141089" x="5830888" y="3446463"/>
          <p14:tracePt t="141105" x="5867400" y="3490913"/>
          <p14:tracePt t="141122" x="5894388" y="3527425"/>
          <p14:tracePt t="141139" x="5929313" y="3581400"/>
          <p14:tracePt t="141156" x="5965825" y="3633788"/>
          <p14:tracePt t="141172" x="6010275" y="3697288"/>
          <p14:tracePt t="141189" x="6072188" y="3741738"/>
          <p14:tracePt t="141206" x="6170613" y="3803650"/>
          <p14:tracePt t="141222" x="6251575" y="3840163"/>
          <p14:tracePt t="141239" x="6330950" y="3857625"/>
          <p14:tracePt t="141256" x="6429375" y="3875088"/>
          <p14:tracePt t="141272" x="6518275" y="3884613"/>
          <p14:tracePt t="141289" x="6599238" y="3884613"/>
          <p14:tracePt t="141306" x="6688138" y="3884613"/>
          <p14:tracePt t="141322" x="6796088" y="3857625"/>
          <p14:tracePt t="141339" x="6938963" y="3830638"/>
          <p14:tracePt t="141356" x="7010400" y="3803650"/>
          <p14:tracePt t="141372" x="7054850" y="3786188"/>
          <p14:tracePt t="141389" x="7099300" y="3759200"/>
          <p14:tracePt t="141406" x="7143750" y="3741738"/>
          <p14:tracePt t="141422" x="7205663" y="3714750"/>
          <p14:tracePt t="141439" x="7269163" y="3687763"/>
          <p14:tracePt t="141456" x="7375525" y="3643313"/>
          <p14:tracePt t="141473" x="7483475" y="3581400"/>
          <p14:tracePt t="141489" x="7554913" y="3509963"/>
          <p14:tracePt t="141506" x="7599363" y="3438525"/>
          <p14:tracePt t="141522" x="7634288" y="3357563"/>
          <p14:tracePt t="141539" x="7653338" y="3241675"/>
          <p14:tracePt t="141556" x="7653338" y="3179763"/>
          <p14:tracePt t="141573" x="7653338" y="3089275"/>
          <p14:tracePt t="141589" x="7626350" y="2973388"/>
          <p14:tracePt t="141606" x="7608888" y="2847975"/>
          <p14:tracePt t="141622" x="7562850" y="2724150"/>
          <p14:tracePt t="141639" x="7527925" y="2633663"/>
          <p14:tracePt t="141656" x="7500938" y="2554288"/>
          <p14:tracePt t="141673" x="7491413" y="2482850"/>
          <p14:tracePt t="141689" x="7473950" y="2428875"/>
          <p14:tracePt t="141706" x="7456488" y="2357438"/>
          <p14:tracePt t="141723" x="7456488" y="2330450"/>
          <p14:tracePt t="141739" x="7456488" y="2286000"/>
          <p14:tracePt t="141756" x="7456488" y="2251075"/>
          <p14:tracePt t="141773" x="7456488" y="2205038"/>
          <p14:tracePt t="141789" x="7456488" y="2160588"/>
          <p14:tracePt t="141806" x="7466013" y="2108200"/>
          <p14:tracePt t="141823" x="7466013" y="2081213"/>
          <p14:tracePt t="141839" x="7466013" y="2044700"/>
          <p14:tracePt t="141856" x="7456488" y="2017713"/>
          <p14:tracePt t="141873" x="7446963" y="1982788"/>
          <p14:tracePt t="141889" x="7439025" y="1955800"/>
          <p14:tracePt t="141906" x="7412038" y="1928813"/>
          <p14:tracePt t="141923" x="7375525" y="1893888"/>
          <p14:tracePt t="141940" x="7323138" y="1866900"/>
          <p14:tracePt t="141956" x="7296150" y="1847850"/>
          <p14:tracePt t="141973" x="7259638" y="1839913"/>
          <p14:tracePt t="141990" x="7224713" y="1822450"/>
          <p14:tracePt t="142006" x="7188200" y="1812925"/>
          <p14:tracePt t="142023" x="7108825" y="1812925"/>
          <p14:tracePt t="142040" x="7072313" y="1803400"/>
          <p14:tracePt t="142056" x="7062788" y="1803400"/>
          <p14:tracePt t="142073" x="7054850" y="1795463"/>
          <p14:tracePt t="142108" x="7045325" y="1795463"/>
          <p14:tracePt t="142109" x="7037388" y="1795463"/>
          <p14:tracePt t="142123" x="7000875" y="1795463"/>
          <p14:tracePt t="142140" x="6956425" y="1795463"/>
          <p14:tracePt t="142156" x="6929438" y="1795463"/>
          <p14:tracePt t="142173" x="6894513" y="1803400"/>
          <p14:tracePt t="142190" x="6858000" y="1822450"/>
          <p14:tracePt t="142207" x="6823075" y="1847850"/>
          <p14:tracePt t="142223" x="6786563" y="1866900"/>
          <p14:tracePt t="142240" x="6751638" y="1893888"/>
          <p14:tracePt t="142257" x="6705600" y="1919288"/>
          <p14:tracePt t="142273" x="6653213" y="1965325"/>
          <p14:tracePt t="142290" x="6572250" y="2009775"/>
          <p14:tracePt t="142306" x="6491288" y="2062163"/>
          <p14:tracePt t="142323" x="6402388" y="2133600"/>
          <p14:tracePt t="142340" x="6357938" y="2170113"/>
          <p14:tracePt t="142356" x="6340475" y="2187575"/>
          <p14:tracePt t="142373" x="6296025" y="2224088"/>
          <p14:tracePt t="142390" x="6259513" y="2251075"/>
          <p14:tracePt t="142407" x="6205538" y="2276475"/>
          <p14:tracePt t="142423" x="6161088" y="2322513"/>
          <p14:tracePt t="142440" x="6108700" y="2393950"/>
          <p14:tracePt t="142457" x="6054725" y="2438400"/>
          <p14:tracePt t="142473" x="6027738" y="2490788"/>
          <p14:tracePt t="142490" x="6000750" y="2527300"/>
          <p14:tracePt t="142507" x="5973763" y="2589213"/>
          <p14:tracePt t="142524" x="5956300" y="2660650"/>
          <p14:tracePt t="142540" x="5946775" y="2741613"/>
          <p14:tracePt t="142557" x="5946775" y="2822575"/>
          <p14:tracePt t="142573" x="5946775" y="2928938"/>
          <p14:tracePt t="142590" x="5946775" y="3009900"/>
          <p14:tracePt t="142607" x="5938838" y="3125788"/>
          <p14:tracePt t="142623" x="5938838" y="3197225"/>
          <p14:tracePt t="142640" x="5965825" y="3251200"/>
          <p14:tracePt t="142657" x="5973763" y="3313113"/>
          <p14:tracePt t="142674" x="6010275" y="3375025"/>
          <p14:tracePt t="142691" x="6018213" y="3446463"/>
          <p14:tracePt t="142708" x="6089650" y="3490913"/>
          <p14:tracePt t="142725" x="6126163" y="3517900"/>
          <p14:tracePt t="142741" x="6170613" y="3517900"/>
          <p14:tracePt t="142758" x="6224588" y="3527425"/>
          <p14:tracePt t="142775" x="6276975" y="3527425"/>
          <p14:tracePt t="142791" x="6330950" y="3527425"/>
          <p14:tracePt t="142808" x="6394450" y="3500438"/>
          <p14:tracePt t="142825" x="6483350" y="3446463"/>
          <p14:tracePt t="142841" x="6562725" y="3375025"/>
          <p14:tracePt t="142858" x="6643688" y="3313113"/>
          <p14:tracePt t="142875" x="6742113" y="3214688"/>
          <p14:tracePt t="142891" x="6804025" y="3143250"/>
          <p14:tracePt t="142908" x="6875463" y="3036888"/>
          <p14:tracePt t="142925" x="6902450" y="2955925"/>
          <p14:tracePt t="142941" x="6938963" y="2857500"/>
          <p14:tracePt t="142958" x="6946900" y="2803525"/>
          <p14:tracePt t="142975" x="6973888" y="2732088"/>
          <p14:tracePt t="142992" x="6973888" y="2687638"/>
          <p14:tracePt t="143008" x="6983413" y="2652713"/>
          <p14:tracePt t="143025" x="6991350" y="2625725"/>
          <p14:tracePt t="143041" x="7010400" y="2598738"/>
          <p14:tracePt t="143058" x="7018338" y="2581275"/>
          <p14:tracePt t="143075" x="7037388" y="2562225"/>
          <p14:tracePt t="143092" x="7062788" y="2544763"/>
          <p14:tracePt t="143108" x="7099300" y="2509838"/>
          <p14:tracePt t="143125" x="7126288" y="2500313"/>
          <p14:tracePt t="143142" x="7143750" y="2490788"/>
          <p14:tracePt t="143158" x="7170738" y="2473325"/>
          <p14:tracePt t="143175" x="7180263" y="2473325"/>
          <p14:tracePt t="143192" x="7188200" y="2465388"/>
          <p14:tracePt t="143208" x="7205663" y="2438400"/>
          <p14:tracePt t="143225" x="7224713" y="2384425"/>
          <p14:tracePt t="143242" x="7269163" y="2322513"/>
          <p14:tracePt t="143258" x="7304088" y="2268538"/>
          <p14:tracePt t="143276" x="7313613" y="2232025"/>
          <p14:tracePt t="143292" x="7348538" y="2179638"/>
          <p14:tracePt t="143309" x="7358063" y="2160588"/>
          <p14:tracePt t="143325" x="7358063" y="2143125"/>
          <p14:tracePt t="143342" x="7367588" y="2143125"/>
          <p14:tracePt t="143396" x="7367588" y="2133600"/>
          <p14:tracePt t="143420" x="7375525" y="2133600"/>
          <p14:tracePt t="143460" x="7385050" y="2133600"/>
          <p14:tracePt t="143508" x="7394575" y="2133600"/>
          <p14:tracePt t="143532" x="7402513" y="2133600"/>
          <p14:tracePt t="143540" x="7412038" y="2133600"/>
          <p14:tracePt t="143544" x="7419975" y="2143125"/>
          <p14:tracePt t="143559" x="7429500" y="2152650"/>
          <p14:tracePt t="143575" x="7439025" y="2152650"/>
          <p14:tracePt t="143592" x="7446963" y="2152650"/>
          <p14:tracePt t="143609" x="7446963" y="2160588"/>
          <p14:tracePt t="143649" x="7456488" y="2160588"/>
          <p14:tracePt t="143820" x="7456488" y="2152650"/>
          <p14:tracePt t="143832" x="7456488" y="2143125"/>
          <p14:tracePt t="143833" x="7456488" y="2133600"/>
          <p14:tracePt t="143842" x="7456488" y="2098675"/>
          <p14:tracePt t="143859" x="7456488" y="2081213"/>
          <p14:tracePt t="143876" x="7456488" y="2054225"/>
          <p14:tracePt t="143892" x="7456488" y="2027238"/>
          <p14:tracePt t="143909" x="7456488" y="2009775"/>
          <p14:tracePt t="143926" x="7446963" y="1982788"/>
          <p14:tracePt t="143942" x="7439025" y="1938338"/>
          <p14:tracePt t="143959" x="7412038" y="1866900"/>
          <p14:tracePt t="143976" x="7385050" y="1785938"/>
          <p14:tracePt t="143992" x="7367588" y="1751013"/>
          <p14:tracePt t="144009" x="7367588" y="1704975"/>
          <p14:tracePt t="144026" x="7367588" y="1679575"/>
          <p14:tracePt t="144042" x="7367588" y="1633538"/>
          <p14:tracePt t="144059" x="7367588" y="1589088"/>
          <p14:tracePt t="144076" x="7375525" y="1527175"/>
          <p14:tracePt t="144092" x="7385050" y="1473200"/>
          <p14:tracePt t="144109" x="7402513" y="1419225"/>
          <p14:tracePt t="144126" x="7412038" y="1366838"/>
          <p14:tracePt t="144142" x="7419975" y="1339850"/>
          <p14:tracePt t="144159" x="7429500" y="1303338"/>
          <p14:tracePt t="144176" x="7439025" y="1268413"/>
          <p14:tracePt t="144192" x="7456488" y="1223963"/>
          <p14:tracePt t="144209" x="7483475" y="1179513"/>
          <p14:tracePt t="144226" x="7500938" y="1125538"/>
          <p14:tracePt t="144242" x="7510463" y="1089025"/>
          <p14:tracePt t="144259" x="7510463" y="1044575"/>
          <p14:tracePt t="144259" x="7491413" y="1027113"/>
          <p14:tracePt t="144276" x="7473950" y="982663"/>
          <p14:tracePt t="144293" x="7456488" y="955675"/>
          <p14:tracePt t="144309" x="7429500" y="938213"/>
          <p14:tracePt t="144326" x="7412038" y="919163"/>
          <p14:tracePt t="144343" x="7402513" y="901700"/>
          <p14:tracePt t="144359" x="7385050" y="866775"/>
          <p14:tracePt t="144376" x="7367588" y="830263"/>
          <p14:tracePt t="144393" x="7331075" y="803275"/>
          <p14:tracePt t="144409" x="7286625" y="795338"/>
          <p14:tracePt t="144426" x="7259638" y="768350"/>
          <p14:tracePt t="144443" x="7188200" y="758825"/>
          <p14:tracePt t="144459" x="7161213" y="750888"/>
          <p14:tracePt t="144459" x="7143750" y="750888"/>
          <p14:tracePt t="144476" x="7116763" y="731838"/>
          <p14:tracePt t="144493" x="7089775" y="731838"/>
          <p14:tracePt t="144509" x="7037388" y="714375"/>
          <p14:tracePt t="144526" x="6956425" y="687388"/>
          <p14:tracePt t="144543" x="6831013" y="669925"/>
          <p14:tracePt t="144559" x="6661150" y="660400"/>
          <p14:tracePt t="144576" x="6510338" y="652463"/>
          <p14:tracePt t="144593" x="6357938" y="642938"/>
          <p14:tracePt t="144610" x="6259513" y="633413"/>
          <p14:tracePt t="144626" x="6224588" y="633413"/>
          <p14:tracePt t="144643" x="6180138" y="625475"/>
          <p14:tracePt t="144659" x="6116638" y="625475"/>
          <p14:tracePt t="144676" x="6062663" y="625475"/>
          <p14:tracePt t="144693" x="5983288" y="615950"/>
          <p14:tracePt t="144710" x="5848350" y="615950"/>
          <p14:tracePt t="144726" x="5688013" y="615950"/>
          <p14:tracePt t="144743" x="5554663" y="615950"/>
          <p14:tracePt t="144760" x="5491163" y="625475"/>
          <p14:tracePt t="144776" x="5465763" y="625475"/>
          <p14:tracePt t="144828" x="5456238" y="633413"/>
          <p14:tracePt t="144836" x="5446713" y="642938"/>
          <p14:tracePt t="144844" x="5438775" y="642938"/>
          <p14:tracePt t="144849" x="5429250" y="652463"/>
          <p14:tracePt t="144860" x="5384800" y="696913"/>
          <p14:tracePt t="144877" x="5367338" y="731838"/>
          <p14:tracePt t="144893" x="5348288" y="750888"/>
          <p14:tracePt t="144910" x="5340350" y="776288"/>
          <p14:tracePt t="144927" x="5322888" y="803275"/>
          <p14:tracePt t="144943" x="5322888" y="822325"/>
          <p14:tracePt t="144960" x="5322888" y="847725"/>
          <p14:tracePt t="144976" x="5322888" y="884238"/>
          <p14:tracePt t="144993" x="5322888" y="901700"/>
          <p14:tracePt t="145010" x="5348288" y="955675"/>
          <p14:tracePt t="145027" x="5375275" y="1009650"/>
          <p14:tracePt t="145043" x="5411788" y="1036638"/>
          <p14:tracePt t="145060" x="5465763" y="1089025"/>
          <p14:tracePt t="145077" x="5500688" y="1116013"/>
          <p14:tracePt t="145093" x="5545138" y="1152525"/>
          <p14:tracePt t="145110" x="5581650" y="1160463"/>
          <p14:tracePt t="145127" x="5616575" y="1187450"/>
          <p14:tracePt t="145143" x="5661025" y="1214438"/>
          <p14:tracePt t="145160" x="5732463" y="1241425"/>
          <p14:tracePt t="145177" x="5813425" y="1285875"/>
          <p14:tracePt t="145193" x="5894388" y="1322388"/>
          <p14:tracePt t="145210" x="5983288" y="1347788"/>
          <p14:tracePt t="145227" x="6062663" y="1374775"/>
          <p14:tracePt t="145243" x="6161088" y="1401763"/>
          <p14:tracePt t="145260" x="6330950" y="1428750"/>
          <p14:tracePt t="145277" x="6465888" y="1446213"/>
          <p14:tracePt t="145294" x="6589713" y="1465263"/>
          <p14:tracePt t="145310" x="6705600" y="1482725"/>
          <p14:tracePt t="145327" x="6823075" y="1490663"/>
          <p14:tracePt t="145344" x="6929438" y="1500188"/>
          <p14:tracePt t="145360" x="7045325" y="1509713"/>
          <p14:tracePt t="145377" x="7153275" y="1509713"/>
          <p14:tracePt t="145394" x="7269163" y="1509713"/>
          <p14:tracePt t="145410" x="7367588" y="1509713"/>
          <p14:tracePt t="145427" x="7419975" y="1500188"/>
          <p14:tracePt t="145443" x="7466013" y="1500188"/>
          <p14:tracePt t="145540" x="7456488" y="1500188"/>
          <p14:tracePt t="145596" x="7446963" y="1500188"/>
          <p14:tracePt t="145630" x="7446963" y="1509713"/>
          <p14:tracePt t="145636" x="7446963" y="1517650"/>
          <p14:tracePt t="145644" x="7439025" y="1517650"/>
          <p14:tracePt t="145652" x="7429500" y="1527175"/>
          <p14:tracePt t="145660" x="7419975" y="1544638"/>
          <p14:tracePt t="145677" x="7402513" y="1554163"/>
          <p14:tracePt t="145694" x="7394575" y="1571625"/>
          <p14:tracePt t="145710" x="7385050" y="1581150"/>
          <p14:tracePt t="146068" x="7375525" y="1581150"/>
          <p14:tracePt t="146172" x="7367588" y="1581150"/>
          <p14:tracePt t="146184" x="7340600" y="1589088"/>
          <p14:tracePt t="146188" x="7313613" y="1589088"/>
          <p14:tracePt t="146194" x="7242175" y="1589088"/>
          <p14:tracePt t="146211" x="7153275" y="1589088"/>
          <p14:tracePt t="146228" x="7062788" y="1598613"/>
          <p14:tracePt t="146244" x="7027863" y="1598613"/>
          <p14:tracePt t="146261" x="7018338" y="1598613"/>
          <p14:tracePt t="146277" x="7010400" y="1598613"/>
          <p14:tracePt t="146294" x="6991350" y="1598613"/>
          <p14:tracePt t="146311" x="6983413" y="1616075"/>
          <p14:tracePt t="146328" x="6929438" y="1625600"/>
          <p14:tracePt t="146344" x="6911975" y="1633538"/>
          <p14:tracePt t="146361" x="6894513" y="1652588"/>
          <p14:tracePt t="146378" x="6875463" y="1660525"/>
          <p14:tracePt t="146394" x="6875463" y="1670050"/>
          <p14:tracePt t="146492" x="6867525" y="1670050"/>
          <p14:tracePt t="146500" x="6867525" y="1660525"/>
          <p14:tracePt t="146505" x="6858000" y="1652588"/>
          <p14:tracePt t="146511" x="6840538" y="1633538"/>
          <p14:tracePt t="146528" x="6823075" y="1598613"/>
          <p14:tracePt t="146545" x="6786563" y="1571625"/>
          <p14:tracePt t="146561" x="6751638" y="1554163"/>
          <p14:tracePt t="146578" x="6715125" y="1536700"/>
          <p14:tracePt t="146595" x="6670675" y="1527175"/>
          <p14:tracePt t="146611" x="6616700" y="1517650"/>
          <p14:tracePt t="146628" x="6510338" y="1500188"/>
          <p14:tracePt t="146645" x="6438900" y="1500188"/>
          <p14:tracePt t="146661" x="6357938" y="1500188"/>
          <p14:tracePt t="146678" x="6303963" y="1500188"/>
          <p14:tracePt t="146695" x="6269038" y="1509713"/>
          <p14:tracePt t="146711" x="6232525" y="1517650"/>
          <p14:tracePt t="146728" x="6215063" y="1544638"/>
          <p14:tracePt t="146745" x="6188075" y="1562100"/>
          <p14:tracePt t="146761" x="6180138" y="1581150"/>
          <p14:tracePt t="146778" x="6143625" y="1608138"/>
          <p14:tracePt t="146795" x="6126163" y="1625600"/>
          <p14:tracePt t="146811" x="6116638" y="1643063"/>
          <p14:tracePt t="146828" x="6108700" y="1670050"/>
          <p14:tracePt t="146845" x="6099175" y="1697038"/>
          <p14:tracePt t="146862" x="6089650" y="1731963"/>
          <p14:tracePt t="146878" x="6089650" y="1776413"/>
          <p14:tracePt t="146895" x="6089650" y="1839913"/>
          <p14:tracePt t="146911" x="6116638" y="1901825"/>
          <p14:tracePt t="146928" x="6153150" y="1965325"/>
          <p14:tracePt t="146945" x="6180138" y="2009775"/>
          <p14:tracePt t="146962" x="6205538" y="2036763"/>
          <p14:tracePt t="146978" x="6232525" y="2071688"/>
          <p14:tracePt t="146995" x="6276975" y="2089150"/>
          <p14:tracePt t="147012" x="6348413" y="2133600"/>
          <p14:tracePt t="147028" x="6375400" y="2160588"/>
          <p14:tracePt t="147045" x="6394450" y="2170113"/>
          <p14:tracePt t="147062" x="6411913" y="2170113"/>
          <p14:tracePt t="147078" x="6438900" y="2170113"/>
          <p14:tracePt t="147095" x="6500813" y="2170113"/>
          <p14:tracePt t="147112" x="6599238" y="2143125"/>
          <p14:tracePt t="147128" x="6688138" y="2108200"/>
          <p14:tracePt t="147145" x="6759575" y="2081213"/>
          <p14:tracePt t="147162" x="6786563" y="2071688"/>
          <p14:tracePt t="147178" x="6804025" y="2062163"/>
          <p14:tracePt t="147195" x="6813550" y="2062163"/>
          <p14:tracePt t="147212" x="6848475" y="2017713"/>
          <p14:tracePt t="147228" x="6875463" y="1973263"/>
          <p14:tracePt t="147245" x="6911975" y="1901825"/>
          <p14:tracePt t="147262" x="6938963" y="1830388"/>
          <p14:tracePt t="147278" x="6956425" y="1768475"/>
          <p14:tracePt t="147295" x="6965950" y="1724025"/>
          <p14:tracePt t="147312" x="6965950" y="1679575"/>
          <p14:tracePt t="147329" x="6946900" y="1652588"/>
          <p14:tracePt t="147345" x="6938963" y="1633538"/>
          <p14:tracePt t="147362" x="6902450" y="1616075"/>
          <p14:tracePt t="147378" x="6867525" y="1598613"/>
          <p14:tracePt t="147395" x="6796088" y="1581150"/>
          <p14:tracePt t="147412" x="6697663" y="1536700"/>
          <p14:tracePt t="147429" x="6643688" y="1527175"/>
          <p14:tracePt t="147445" x="6608763" y="1509713"/>
          <p14:tracePt t="147462" x="6572250" y="1509713"/>
          <p14:tracePt t="147479" x="6537325" y="1509713"/>
          <p14:tracePt t="147496" x="6500813" y="1509713"/>
          <p14:tracePt t="147512" x="6456363" y="1509713"/>
          <p14:tracePt t="147529" x="6419850" y="1527175"/>
          <p14:tracePt t="147545" x="6394450" y="1544638"/>
          <p14:tracePt t="147562" x="6348413" y="1562100"/>
          <p14:tracePt t="147579" x="6313488" y="1589088"/>
          <p14:tracePt t="147596" x="6286500" y="1625600"/>
          <p14:tracePt t="147612" x="6224588" y="1670050"/>
          <p14:tracePt t="147629" x="6197600" y="1697038"/>
          <p14:tracePt t="147646" x="6197600" y="1724025"/>
          <p14:tracePt t="147662" x="6180138" y="1751013"/>
          <p14:tracePt t="147679" x="6180138" y="1768475"/>
          <p14:tracePt t="147696" x="6180138" y="1795463"/>
          <p14:tracePt t="147712" x="6180138" y="1830388"/>
          <p14:tracePt t="147729" x="6180138" y="1874838"/>
          <p14:tracePt t="147746" x="6170613" y="1919288"/>
          <p14:tracePt t="147762" x="6161088" y="1965325"/>
          <p14:tracePt t="147779" x="6161088" y="1990725"/>
          <p14:tracePt t="147796" x="6188075" y="2027238"/>
          <p14:tracePt t="147812" x="6205538" y="2071688"/>
          <p14:tracePt t="147829" x="6232525" y="2108200"/>
          <p14:tracePt t="147846" x="6251575" y="2143125"/>
          <p14:tracePt t="147862" x="6276975" y="2170113"/>
          <p14:tracePt t="147879" x="6303963" y="2197100"/>
          <p14:tracePt t="147896" x="6330950" y="2224088"/>
          <p14:tracePt t="147913" x="6340475" y="2251075"/>
          <p14:tracePt t="147929" x="6357938" y="2259013"/>
          <p14:tracePt t="147946" x="6375400" y="2268538"/>
          <p14:tracePt t="147962" x="6411913" y="2286000"/>
          <p14:tracePt t="147979" x="6446838" y="2295525"/>
          <p14:tracePt t="147996" x="6510338" y="2295525"/>
          <p14:tracePt t="148012" x="6545263" y="2295525"/>
          <p14:tracePt t="148029" x="6589713" y="2303463"/>
          <p14:tracePt t="148046" x="6608763" y="2303463"/>
          <p14:tracePt t="148063" x="6634163" y="2303463"/>
          <p14:tracePt t="148079" x="6661150" y="2303463"/>
          <p14:tracePt t="148096" x="6680200" y="2295525"/>
          <p14:tracePt t="148112" x="6715125" y="2268538"/>
          <p14:tracePt t="148129" x="6732588" y="2259013"/>
          <p14:tracePt t="148146" x="6742113" y="2251075"/>
          <p14:tracePt t="148188" x="6751638" y="2241550"/>
          <p14:tracePt t="148212" x="6751638" y="2232025"/>
          <p14:tracePt t="148276" x="6759575" y="2232025"/>
          <p14:tracePt t="148284" x="6769100" y="2232025"/>
          <p14:tracePt t="148292" x="6777038" y="2232025"/>
          <p14:tracePt t="148300" x="6796088" y="2224088"/>
          <p14:tracePt t="148313" x="6823075" y="2224088"/>
          <p14:tracePt t="148329" x="6840538" y="2224088"/>
          <p14:tracePt t="148347" x="6858000" y="2214563"/>
          <p14:tracePt t="148380" x="6867525" y="2214563"/>
          <p14:tracePt t="148396" x="6875463" y="2214563"/>
          <p14:tracePt t="148420" x="6884988" y="2214563"/>
          <p14:tracePt t="148429" x="6884988" y="2205038"/>
          <p14:tracePt t="148436" x="6894513" y="2205038"/>
          <p14:tracePt t="148516" x="6894513" y="2197100"/>
          <p14:tracePt t="148524" x="6902450" y="2197100"/>
          <p14:tracePt t="148540" x="6911975" y="2179638"/>
          <p14:tracePt t="148548" x="6919913" y="2179638"/>
          <p14:tracePt t="148563" x="6919913" y="2170113"/>
          <p14:tracePt t="148564" x="6929438" y="2160588"/>
          <p14:tracePt t="148580" x="6946900" y="2125663"/>
          <p14:tracePt t="148596" x="6965950" y="2098675"/>
          <p14:tracePt t="148613" x="6973888" y="2062163"/>
          <p14:tracePt t="148630" x="6973888" y="2036763"/>
          <p14:tracePt t="148646" x="6973888" y="2000250"/>
          <p14:tracePt t="148663" x="6973888" y="1973263"/>
          <p14:tracePt t="148680" x="6973888" y="1928813"/>
          <p14:tracePt t="148696" x="6946900" y="1911350"/>
          <p14:tracePt t="148713" x="6929438" y="1874838"/>
          <p14:tracePt t="148730" x="6911975" y="1847850"/>
          <p14:tracePt t="148746" x="6875463" y="1822450"/>
          <p14:tracePt t="148763" x="6840538" y="1795463"/>
          <p14:tracePt t="148780" x="6796088" y="1758950"/>
          <p14:tracePt t="148797" x="6777038" y="1741488"/>
          <p14:tracePt t="148813" x="6732588" y="1724025"/>
          <p14:tracePt t="148830" x="6715125" y="1704975"/>
          <p14:tracePt t="148847" x="6680200" y="1704975"/>
          <p14:tracePt t="148863" x="6653213" y="1687513"/>
          <p14:tracePt t="148880" x="6616700" y="1687513"/>
          <p14:tracePt t="148896" x="6572250" y="1679575"/>
          <p14:tracePt t="148913" x="6527800" y="1679575"/>
          <p14:tracePt t="148930" x="6483350" y="1679575"/>
          <p14:tracePt t="148947" x="6446838" y="1679575"/>
          <p14:tracePt t="148963" x="6394450" y="1679575"/>
          <p14:tracePt t="148980" x="6367463" y="1679575"/>
          <p14:tracePt t="148997" x="6348413" y="1687513"/>
          <p14:tracePt t="149013" x="6330950" y="1687513"/>
          <p14:tracePt t="149030" x="6303963" y="1704975"/>
          <p14:tracePt t="149047" x="6276975" y="1731963"/>
          <p14:tracePt t="149063" x="6259513" y="1751013"/>
          <p14:tracePt t="149080" x="6232525" y="1785938"/>
          <p14:tracePt t="149097" x="6224588" y="1822450"/>
          <p14:tracePt t="149114" x="6205538" y="1866900"/>
          <p14:tracePt t="149130" x="6205538" y="1901825"/>
          <p14:tracePt t="149147" x="6205538" y="1946275"/>
          <p14:tracePt t="149164" x="6205538" y="2009775"/>
          <p14:tracePt t="149180" x="6242050" y="2044700"/>
          <p14:tracePt t="149197" x="6259513" y="2098675"/>
          <p14:tracePt t="149213" x="6296025" y="2133600"/>
          <p14:tracePt t="149230" x="6323013" y="2187575"/>
          <p14:tracePt t="149247" x="6367463" y="2214563"/>
          <p14:tracePt t="149264" x="6394450" y="2241550"/>
          <p14:tracePt t="149280" x="6419850" y="2251075"/>
          <p14:tracePt t="149297" x="6446838" y="2259013"/>
          <p14:tracePt t="149314" x="6473825" y="2268538"/>
          <p14:tracePt t="149330" x="6510338" y="2268538"/>
          <p14:tracePt t="149347" x="6545263" y="2276475"/>
          <p14:tracePt t="149347" x="6572250" y="2276475"/>
          <p14:tracePt t="149364" x="6634163" y="2276475"/>
          <p14:tracePt t="149380" x="6680200" y="2276475"/>
          <p14:tracePt t="149397" x="6724650" y="2276475"/>
          <p14:tracePt t="149414" x="6751638" y="2276475"/>
          <p14:tracePt t="149430" x="6769100" y="2276475"/>
          <p14:tracePt t="149447" x="6777038" y="2268538"/>
          <p14:tracePt t="149464" x="6786563" y="2259013"/>
          <p14:tracePt t="149500" x="6796088" y="2259013"/>
          <p14:tracePt t="149514" x="6804025" y="2251075"/>
          <p14:tracePt t="149515" x="6804025" y="2241550"/>
          <p14:tracePt t="149530" x="6804025" y="2232025"/>
          <p14:tracePt t="149764" x="6796088" y="2232025"/>
          <p14:tracePt t="149844" x="6786563" y="2232025"/>
          <p14:tracePt t="149884" x="6777038" y="2232025"/>
          <p14:tracePt t="149895" x="6759575" y="2232025"/>
          <p14:tracePt t="149900" x="6732588" y="2232025"/>
          <p14:tracePt t="149908" x="6697663" y="2232025"/>
          <p14:tracePt t="149916" x="6616700" y="2224088"/>
          <p14:tracePt t="149931" x="6491288" y="2214563"/>
          <p14:tracePt t="149947" x="6375400" y="2197100"/>
          <p14:tracePt t="149964" x="6367463" y="2187575"/>
          <p14:tracePt t="150292" x="6394450" y="2187575"/>
          <p14:tracePt t="150300" x="6429375" y="2187575"/>
          <p14:tracePt t="150308" x="6465888" y="2187575"/>
          <p14:tracePt t="150314" x="6527800" y="2187575"/>
          <p14:tracePt t="150331" x="6572250" y="2187575"/>
          <p14:tracePt t="150331" x="6581775" y="2187575"/>
          <p14:tracePt t="150348" x="6599238" y="2187575"/>
          <p14:tracePt t="150364" x="6608763" y="2187575"/>
          <p14:tracePt t="150836" x="6608763" y="2179638"/>
          <p14:tracePt t="150848" x="6616700" y="2170113"/>
          <p14:tracePt t="150860" x="6626225" y="2160588"/>
          <p14:tracePt t="150868" x="6634163" y="2152650"/>
          <p14:tracePt t="150882" x="6634163" y="2143125"/>
          <p14:tracePt t="150996" x="6643688" y="2143125"/>
          <p14:tracePt t="151129" x="6643688" y="2152650"/>
          <p14:tracePt t="151132" x="6634163" y="2160588"/>
          <p14:tracePt t="151148" x="6626225" y="2160588"/>
          <p14:tracePt t="151165" x="6626225" y="2179638"/>
          <p14:tracePt t="151204" x="6626225" y="2187575"/>
          <p14:tracePt t="151236" x="6626225" y="2197100"/>
          <p14:tracePt t="151244" x="6626225" y="2205038"/>
          <p14:tracePt t="151260" x="6626225" y="2214563"/>
          <p14:tracePt t="151268" x="6626225" y="2224088"/>
          <p14:tracePt t="151269" x="6626225" y="2232025"/>
          <p14:tracePt t="151282" x="6626225" y="2241550"/>
          <p14:tracePt t="151299" x="6626225" y="2251075"/>
          <p14:tracePt t="151337" x="6626225" y="2259013"/>
          <p14:tracePt t="151356" x="6626225" y="2276475"/>
          <p14:tracePt t="151364" x="6626225" y="2286000"/>
          <p14:tracePt t="151367" x="6626225" y="2303463"/>
          <p14:tracePt t="151382" x="6626225" y="2322513"/>
          <p14:tracePt t="151399" x="6634163" y="2339975"/>
          <p14:tracePt t="151416" x="6634163" y="2366963"/>
          <p14:tracePt t="151432" x="6634163" y="2384425"/>
          <p14:tracePt t="151449" x="6634163" y="2411413"/>
          <p14:tracePt t="151465" x="6634163" y="2428875"/>
          <p14:tracePt t="151482" x="6634163" y="2446338"/>
          <p14:tracePt t="151499" x="6643688" y="2473325"/>
          <p14:tracePt t="151516" x="6653213" y="2509838"/>
          <p14:tracePt t="151532" x="6653213" y="2527300"/>
          <p14:tracePt t="151549" x="6661150" y="2536825"/>
          <p14:tracePt t="151565" x="6670675" y="2554288"/>
          <p14:tracePt t="151582" x="6670675" y="2571750"/>
          <p14:tracePt t="151599" x="6680200" y="2589213"/>
          <p14:tracePt t="151616" x="6688138" y="2598738"/>
          <p14:tracePt t="151632" x="6697663" y="2616200"/>
          <p14:tracePt t="151649" x="6697663" y="2633663"/>
          <p14:tracePt t="151666" x="6705600" y="2652713"/>
          <p14:tracePt t="151682" x="6705600" y="2660650"/>
          <p14:tracePt t="151780" x="6715125" y="2660650"/>
          <p14:tracePt t="151812" x="6715125" y="2670175"/>
          <p14:tracePt t="151820" x="6715125" y="2679700"/>
          <p14:tracePt t="151836" x="6715125" y="2687638"/>
          <p14:tracePt t="151852" x="6724650" y="2687638"/>
          <p14:tracePt t="151852" x="6724650" y="2697163"/>
          <p14:tracePt t="151908" x="6724650" y="2705100"/>
          <p14:tracePt t="151916" x="6724650" y="2714625"/>
          <p14:tracePt t="151956" x="6724650" y="2724150"/>
          <p14:tracePt t="151972" x="6724650" y="2732088"/>
          <p14:tracePt t="151973" x="6724650" y="2741613"/>
          <p14:tracePt t="151983" x="6724650" y="2751138"/>
          <p14:tracePt t="151999" x="6724650" y="2768600"/>
          <p14:tracePt t="152100" x="6724650" y="2776538"/>
          <p14:tracePt t="152108" x="6715125" y="2786063"/>
          <p14:tracePt t="152116" x="6705600" y="2795588"/>
          <p14:tracePt t="152117" x="6688138" y="2822575"/>
          <p14:tracePt t="152133" x="6661150" y="2840038"/>
          <p14:tracePt t="152150" x="6643688" y="2857500"/>
          <p14:tracePt t="152166" x="6634163" y="2874963"/>
          <p14:tracePt t="152183" x="6626225" y="2874963"/>
          <p14:tracePt t="152220" x="6626225" y="2884488"/>
          <p14:tracePt t="152244" x="6616700" y="2884488"/>
          <p14:tracePt t="152256" x="6616700" y="2894013"/>
          <p14:tracePt t="152372" x="6616700" y="2884488"/>
          <p14:tracePt t="152380" x="6608763" y="2874963"/>
          <p14:tracePt t="152388" x="6599238" y="2867025"/>
          <p14:tracePt t="152399" x="6589713" y="2822575"/>
          <p14:tracePt t="152400" x="6562725" y="2803525"/>
          <p14:tracePt t="152416" x="6537325" y="2786063"/>
          <p14:tracePt t="152433" x="6527800" y="2776538"/>
          <p14:tracePt t="152450" x="6500813" y="2768600"/>
          <p14:tracePt t="152466" x="6465888" y="2768600"/>
          <p14:tracePt t="152483" x="6402388" y="2776538"/>
          <p14:tracePt t="152500" x="6340475" y="2776538"/>
          <p14:tracePt t="152516" x="6296025" y="2776538"/>
          <p14:tracePt t="152533" x="6259513" y="2776538"/>
          <p14:tracePt t="152550" x="6251575" y="2776538"/>
          <p14:tracePt t="152567" x="6242050" y="2776538"/>
          <p14:tracePt t="152583" x="6232525" y="2776538"/>
          <p14:tracePt t="152600" x="6215063" y="2776538"/>
          <p14:tracePt t="152616" x="6197600" y="2786063"/>
          <p14:tracePt t="152633" x="6170613" y="2795588"/>
          <p14:tracePt t="152650" x="6143625" y="2813050"/>
          <p14:tracePt t="152666" x="6134100" y="2830513"/>
          <p14:tracePt t="152683" x="6108700" y="2857500"/>
          <p14:tracePt t="152700" x="6099175" y="2867025"/>
          <p14:tracePt t="152716" x="6089650" y="2894013"/>
          <p14:tracePt t="152733" x="6081713" y="2901950"/>
          <p14:tracePt t="152750" x="6081713" y="2928938"/>
          <p14:tracePt t="152767" x="6081713" y="2965450"/>
          <p14:tracePt t="152783" x="6081713" y="2982913"/>
          <p14:tracePt t="152800" x="6081713" y="3027363"/>
          <p14:tracePt t="152817" x="6089650" y="3062288"/>
          <p14:tracePt t="152833" x="6099175" y="3098800"/>
          <p14:tracePt t="152850" x="6099175" y="3116263"/>
          <p14:tracePt t="152867" x="6099175" y="3133725"/>
          <p14:tracePt t="152883" x="6116638" y="3187700"/>
          <p14:tracePt t="152900" x="6126163" y="3224213"/>
          <p14:tracePt t="152917" x="6143625" y="3259138"/>
          <p14:tracePt t="152933" x="6161088" y="3295650"/>
          <p14:tracePt t="152950" x="6170613" y="3322638"/>
          <p14:tracePt t="152967" x="6180138" y="3340100"/>
          <p14:tracePt t="152983" x="6197600" y="3367088"/>
          <p14:tracePt t="153000" x="6215063" y="3394075"/>
          <p14:tracePt t="153017" x="6242050" y="3429000"/>
          <p14:tracePt t="153034" x="6276975" y="3438525"/>
          <p14:tracePt t="153050" x="6330950" y="3455988"/>
          <p14:tracePt t="153067" x="6429375" y="3482975"/>
          <p14:tracePt t="153083" x="6589713" y="3490913"/>
          <p14:tracePt t="153100" x="6670675" y="3490913"/>
          <p14:tracePt t="153117" x="6715125" y="3500438"/>
          <p14:tracePt t="153134" x="6742113" y="3500438"/>
          <p14:tracePt t="153180" x="6751638" y="3500438"/>
          <p14:tracePt t="153188" x="6759575" y="3490913"/>
          <p14:tracePt t="153196" x="6769100" y="3482975"/>
          <p14:tracePt t="153202" x="6796088" y="3429000"/>
          <p14:tracePt t="153217" x="6823075" y="3394075"/>
          <p14:tracePt t="153234" x="6848475" y="3357563"/>
          <p14:tracePt t="153250" x="6867525" y="3330575"/>
          <p14:tracePt t="153267" x="6884988" y="3313113"/>
          <p14:tracePt t="153284" x="6902450" y="3303588"/>
          <p14:tracePt t="153300" x="6902450" y="3276600"/>
          <p14:tracePt t="153317" x="6902450" y="3241675"/>
          <p14:tracePt t="153334" x="6902450" y="3197225"/>
          <p14:tracePt t="153350" x="6902450" y="3152775"/>
          <p14:tracePt t="153367" x="6902450" y="3125788"/>
          <p14:tracePt t="153384" x="6894513" y="3098800"/>
          <p14:tracePt t="153400" x="6894513" y="3071813"/>
          <p14:tracePt t="153418" x="6875463" y="3054350"/>
          <p14:tracePt t="153434" x="6858000" y="3027363"/>
          <p14:tracePt t="153451" x="6823075" y="3009900"/>
          <p14:tracePt t="153467" x="6759575" y="2965450"/>
          <p14:tracePt t="153484" x="6705600" y="2938463"/>
          <p14:tracePt t="153500" x="6643688" y="2894013"/>
          <p14:tracePt t="153517" x="6589713" y="2874963"/>
          <p14:tracePt t="153534" x="6537325" y="2857500"/>
          <p14:tracePt t="153550" x="6500813" y="2847975"/>
          <p14:tracePt t="153567" x="6456363" y="2847975"/>
          <p14:tracePt t="153584" x="6411913" y="2847975"/>
          <p14:tracePt t="153601" x="6348413" y="2847975"/>
          <p14:tracePt t="153617" x="6276975" y="2847975"/>
          <p14:tracePt t="153634" x="6197600" y="2867025"/>
          <p14:tracePt t="153651" x="6153150" y="2894013"/>
          <p14:tracePt t="153667" x="6099175" y="2928938"/>
          <p14:tracePt t="153684" x="6081713" y="2938463"/>
          <p14:tracePt t="153701" x="6072188" y="2955925"/>
          <p14:tracePt t="153717" x="6062663" y="2982913"/>
          <p14:tracePt t="153734" x="6062663" y="3009900"/>
          <p14:tracePt t="153751" x="6062663" y="3054350"/>
          <p14:tracePt t="153767" x="6062663" y="3108325"/>
          <p14:tracePt t="153784" x="6062663" y="3160713"/>
          <p14:tracePt t="153801" x="6062663" y="3214688"/>
          <p14:tracePt t="153817" x="6062663" y="3268663"/>
          <p14:tracePt t="153834" x="6062663" y="3303588"/>
          <p14:tracePt t="153851" x="6062663" y="3322638"/>
          <p14:tracePt t="153867" x="6072188" y="3367088"/>
          <p14:tracePt t="153884" x="6099175" y="3402013"/>
          <p14:tracePt t="153901" x="6134100" y="3438525"/>
          <p14:tracePt t="153918" x="6170613" y="3465513"/>
          <p14:tracePt t="153934" x="6180138" y="3490913"/>
          <p14:tracePt t="153951" x="6197600" y="3500438"/>
          <p14:tracePt t="153968" x="6215063" y="3500438"/>
          <p14:tracePt t="153984" x="6251575" y="3517900"/>
          <p14:tracePt t="154001" x="6303963" y="3517900"/>
          <p14:tracePt t="154018" x="6375400" y="3517900"/>
          <p14:tracePt t="154034" x="6483350" y="3517900"/>
          <p14:tracePt t="154051" x="6581775" y="3517900"/>
          <p14:tracePt t="154068" x="6732588" y="3500438"/>
          <p14:tracePt t="154085" x="6796088" y="3473450"/>
          <p14:tracePt t="154101" x="6823075" y="3446463"/>
          <p14:tracePt t="154118" x="6858000" y="3419475"/>
          <p14:tracePt t="154134" x="6894513" y="3375025"/>
          <p14:tracePt t="154151" x="6919913" y="3330575"/>
          <p14:tracePt t="154168" x="6946900" y="3276600"/>
          <p14:tracePt t="154184" x="6973888" y="3241675"/>
          <p14:tracePt t="154201" x="7010400" y="3179763"/>
          <p14:tracePt t="154218" x="7018338" y="3133725"/>
          <p14:tracePt t="154235" x="7027863" y="3081338"/>
          <p14:tracePt t="154251" x="7027863" y="2990850"/>
          <p14:tracePt t="154268" x="7018338" y="2946400"/>
          <p14:tracePt t="154285" x="7010400" y="2919413"/>
          <p14:tracePt t="154301" x="6991350" y="2894013"/>
          <p14:tracePt t="154318" x="6965950" y="2867025"/>
          <p14:tracePt t="154335" x="6919913" y="2857500"/>
          <p14:tracePt t="154351" x="6858000" y="2857500"/>
          <p14:tracePt t="154368" x="6813550" y="2840038"/>
          <p14:tracePt t="154385" x="6769100" y="2840038"/>
          <p14:tracePt t="154401" x="6742113" y="2830513"/>
          <p14:tracePt t="154418" x="6705600" y="2830513"/>
          <p14:tracePt t="154435" x="6670675" y="2822575"/>
          <p14:tracePt t="154451" x="6589713" y="2822575"/>
          <p14:tracePt t="154468" x="6527800" y="2822575"/>
          <p14:tracePt t="154485" x="6473825" y="2830513"/>
          <p14:tracePt t="154501" x="6411913" y="2874963"/>
          <p14:tracePt t="154518" x="6348413" y="2894013"/>
          <p14:tracePt t="154535" x="6276975" y="2938463"/>
          <p14:tracePt t="154551" x="6232525" y="2973388"/>
          <p14:tracePt t="154568" x="6161088" y="3036888"/>
          <p14:tracePt t="154585" x="6143625" y="3062288"/>
          <p14:tracePt t="154602" x="6126163" y="3081338"/>
          <p14:tracePt t="154618" x="6116638" y="3089275"/>
          <p14:tracePt t="154635" x="6099175" y="3133725"/>
          <p14:tracePt t="154652" x="6099175" y="3170238"/>
          <p14:tracePt t="154668" x="6099175" y="3205163"/>
          <p14:tracePt t="154685" x="6099175" y="3268663"/>
          <p14:tracePt t="154702" x="6108700" y="3313113"/>
          <p14:tracePt t="154718" x="6126163" y="3348038"/>
          <p14:tracePt t="154735" x="6143625" y="3375025"/>
          <p14:tracePt t="154752" x="6153150" y="3402013"/>
          <p14:tracePt t="154768" x="6188075" y="3429000"/>
          <p14:tracePt t="154785" x="6224588" y="3446463"/>
          <p14:tracePt t="154802" x="6269038" y="3465513"/>
          <p14:tracePt t="154818" x="6303963" y="3482975"/>
          <p14:tracePt t="154835" x="6357938" y="3500438"/>
          <p14:tracePt t="154852" x="6375400" y="3509963"/>
          <p14:tracePt t="154868" x="6402388" y="3509963"/>
          <p14:tracePt t="154885" x="6429375" y="3517900"/>
          <p14:tracePt t="154902" x="6483350" y="3517900"/>
          <p14:tracePt t="154918" x="6537325" y="3517900"/>
          <p14:tracePt t="154936" x="6589713" y="3517900"/>
          <p14:tracePt t="154952" x="6634163" y="3509963"/>
          <p14:tracePt t="154969" x="6680200" y="3473450"/>
          <p14:tracePt t="154985" x="6742113" y="3438525"/>
          <p14:tracePt t="155002" x="6796088" y="3402013"/>
          <p14:tracePt t="155019" x="6831013" y="3375025"/>
          <p14:tracePt t="155019" x="6848475" y="3348038"/>
          <p14:tracePt t="155036" x="6884988" y="3322638"/>
          <p14:tracePt t="155052" x="6902450" y="3286125"/>
          <p14:tracePt t="155069" x="6919913" y="3259138"/>
          <p14:tracePt t="155086" x="6938963" y="3232150"/>
          <p14:tracePt t="155102" x="6938963" y="3205163"/>
          <p14:tracePt t="155119" x="6938963" y="3187700"/>
          <p14:tracePt t="155135" x="6929438" y="3152775"/>
          <p14:tracePt t="155152" x="6919913" y="3125788"/>
          <p14:tracePt t="155169" x="6911975" y="3108325"/>
          <p14:tracePt t="155185" x="6902450" y="3098800"/>
          <p14:tracePt t="155202" x="6902450" y="3081338"/>
          <p14:tracePt t="155219" x="6894513" y="3062288"/>
          <p14:tracePt t="155235" x="6884988" y="3054350"/>
          <p14:tracePt t="155252" x="6875463" y="3044825"/>
          <p14:tracePt t="155269" x="6867525" y="3044825"/>
          <p14:tracePt t="155286" x="6858000" y="3036888"/>
          <p14:tracePt t="155404" x="6848475" y="3036888"/>
          <p14:tracePt t="155524" x="6848475" y="3027363"/>
          <p14:tracePt t="155572" x="6858000" y="3027363"/>
          <p14:tracePt t="155732" x="6867525" y="3027363"/>
          <p14:tracePt t="155735" x="6884988" y="3027363"/>
          <p14:tracePt t="155752" x="6894513" y="3027363"/>
          <p14:tracePt t="155753" x="6946900" y="3027363"/>
          <p14:tracePt t="155769" x="6983413" y="3027363"/>
          <p14:tracePt t="155786" x="7027863" y="3009900"/>
          <p14:tracePt t="155802" x="7062788" y="3000375"/>
          <p14:tracePt t="155819" x="7089775" y="2982913"/>
          <p14:tracePt t="155836" x="7108825" y="2965450"/>
          <p14:tracePt t="155853" x="7143750" y="2946400"/>
          <p14:tracePt t="155869" x="7161213" y="2928938"/>
          <p14:tracePt t="155886" x="7188200" y="2919413"/>
          <p14:tracePt t="155903" x="7215188" y="2901950"/>
          <p14:tracePt t="155919" x="7251700" y="2867025"/>
          <p14:tracePt t="155936" x="7286625" y="2840038"/>
          <p14:tracePt t="155953" x="7323138" y="2822575"/>
          <p14:tracePt t="155970" x="7358063" y="2795588"/>
          <p14:tracePt t="155986" x="7394575" y="2768600"/>
          <p14:tracePt t="156003" x="7429500" y="2751138"/>
          <p14:tracePt t="156020" x="7446963" y="2732088"/>
          <p14:tracePt t="156036" x="7466013" y="2714625"/>
          <p14:tracePt t="156053" x="7466013" y="2705100"/>
          <p14:tracePt t="156069" x="7466013" y="2697163"/>
          <p14:tracePt t="156086" x="7473950" y="2697163"/>
          <p14:tracePt t="156103" x="7473950" y="2687638"/>
          <p14:tracePt t="156140" x="7491413" y="2679700"/>
          <p14:tracePt t="156172" x="7491413" y="2670175"/>
          <p14:tracePt t="156212" x="7491413" y="2660650"/>
          <p14:tracePt t="156236" x="7491413" y="2652713"/>
          <p14:tracePt t="156276" x="7491413" y="2643188"/>
          <p14:tracePt t="156324" x="7491413" y="2633663"/>
          <p14:tracePt t="156500" x="7491413" y="2625725"/>
          <p14:tracePt t="156580" x="7483475" y="2625725"/>
          <p14:tracePt t="156596" x="7483475" y="2616200"/>
          <p14:tracePt t="156636" x="7473950" y="2616200"/>
          <p14:tracePt t="156643" x="7446963" y="2616200"/>
          <p14:tracePt t="156653" x="7429500" y="2608263"/>
          <p14:tracePt t="156654" x="7348538" y="2598738"/>
          <p14:tracePt t="156670" x="7232650" y="2589213"/>
          <p14:tracePt t="156687" x="7072313" y="2581275"/>
          <p14:tracePt t="156703" x="6884988" y="2581275"/>
          <p14:tracePt t="156720" x="6697663" y="2581275"/>
          <p14:tracePt t="156737" x="6527800" y="2598738"/>
          <p14:tracePt t="156753" x="6411913" y="2633663"/>
          <p14:tracePt t="156770" x="6303963" y="2687638"/>
          <p14:tracePt t="156787" x="6170613" y="2741613"/>
          <p14:tracePt t="156787" x="6089650" y="2776538"/>
          <p14:tracePt t="156804" x="5902325" y="2840038"/>
          <p14:tracePt t="156820" x="5741988" y="2894013"/>
          <p14:tracePt t="156837" x="5616575" y="2946400"/>
          <p14:tracePt t="156853" x="5500688" y="3009900"/>
          <p14:tracePt t="156870" x="5429250" y="3054350"/>
          <p14:tracePt t="156887" x="5340350" y="3116263"/>
          <p14:tracePt t="156904" x="5241925" y="3205163"/>
          <p14:tracePt t="156920" x="5153025" y="3295650"/>
          <p14:tracePt t="156937" x="5054600" y="3367088"/>
          <p14:tracePt t="156954" x="4991100" y="3411538"/>
          <p14:tracePt t="156971" x="4946650" y="3438525"/>
          <p14:tracePt t="156987" x="4894263" y="3455988"/>
          <p14:tracePt t="157004" x="4848225" y="3473450"/>
          <p14:tracePt t="157020" x="4768850" y="3517900"/>
          <p14:tracePt t="157037" x="4687888" y="3554413"/>
          <p14:tracePt t="157054" x="4581525" y="3589338"/>
          <p14:tracePt t="157070" x="4491038" y="3598863"/>
          <p14:tracePt t="157087" x="4419600" y="3598863"/>
          <p14:tracePt t="157104" x="4375150" y="3608388"/>
          <p14:tracePt t="157120" x="4357688" y="3608388"/>
          <p14:tracePt t="157137" x="4348163" y="3616325"/>
          <p14:tracePt t="157154" x="4330700" y="3625850"/>
          <p14:tracePt t="157170" x="4295775" y="3643313"/>
          <p14:tracePt t="157187" x="4224338" y="3643313"/>
          <p14:tracePt t="157204" x="4179888" y="3652838"/>
          <p14:tracePt t="157221" x="4125913" y="3660775"/>
          <p14:tracePt t="157237" x="4089400" y="3670300"/>
          <p14:tracePt t="157254" x="4054475" y="3670300"/>
          <p14:tracePt t="157270" x="4010025" y="3687763"/>
          <p14:tracePt t="157287" x="3990975" y="3687763"/>
          <p14:tracePt t="157304" x="3956050" y="3697288"/>
          <p14:tracePt t="157320" x="3919538" y="3705225"/>
          <p14:tracePt t="157337" x="3894138" y="3714750"/>
          <p14:tracePt t="157354" x="3857625" y="3732213"/>
          <p14:tracePt t="157371" x="3830638" y="3732213"/>
          <p14:tracePt t="157387" x="3732213" y="3741738"/>
          <p14:tracePt t="157404" x="3670300" y="3741738"/>
          <p14:tracePt t="157421" x="3616325" y="3741738"/>
          <p14:tracePt t="157437" x="3589338" y="3741738"/>
          <p14:tracePt t="157454" x="3571875" y="3741738"/>
          <p14:tracePt t="157471" x="3544888" y="3741738"/>
          <p14:tracePt t="157488" x="3473450" y="3741738"/>
          <p14:tracePt t="157504" x="3367088" y="3741738"/>
          <p14:tracePt t="157521" x="3205163" y="3741738"/>
          <p14:tracePt t="157537" x="3044825" y="3732213"/>
          <p14:tracePt t="157554" x="2894013" y="3732213"/>
          <p14:tracePt t="157571" x="2759075" y="3732213"/>
          <p14:tracePt t="157587" x="2633663" y="3732213"/>
          <p14:tracePt t="157604" x="2608263" y="3732213"/>
          <p14:tracePt t="157643" x="2598738" y="3732213"/>
          <p14:tracePt t="157659" x="2589213" y="3732213"/>
          <p14:tracePt t="157667" x="2581275" y="3732213"/>
          <p14:tracePt t="157667" x="2571750" y="3741738"/>
          <p14:tracePt t="157687" x="2562225" y="3741738"/>
          <p14:tracePt t="157688" x="2517775" y="3741738"/>
          <p14:tracePt t="157704" x="2465388" y="3741738"/>
          <p14:tracePt t="157721" x="2419350" y="3751263"/>
          <p14:tracePt t="157738" x="2384425" y="3751263"/>
          <p14:tracePt t="157754" x="2366963" y="3751263"/>
          <p14:tracePt t="157771" x="2322513" y="3751263"/>
          <p14:tracePt t="157788" x="2286000" y="3751263"/>
          <p14:tracePt t="157804" x="2232025" y="3751263"/>
          <p14:tracePt t="157821" x="2179638" y="3741738"/>
          <p14:tracePt t="157838" x="2116138" y="3724275"/>
          <p14:tracePt t="157855" x="2081213" y="3724275"/>
          <p14:tracePt t="157871" x="2071688" y="3714750"/>
          <p14:tracePt t="157888" x="2054225" y="3705225"/>
          <p14:tracePt t="157904" x="2036763" y="3687763"/>
          <p14:tracePt t="157921" x="1990725" y="3670300"/>
          <p14:tracePt t="157938" x="1919288" y="3643313"/>
          <p14:tracePt t="157955" x="1839913" y="3625850"/>
          <p14:tracePt t="157971" x="1741488" y="3571875"/>
          <p14:tracePt t="157988" x="1704975" y="3544888"/>
          <p14:tracePt t="158005" x="1697038" y="3536950"/>
          <p14:tracePt t="158044" x="1687513" y="3536950"/>
          <p14:tracePt t="158045" x="1687513" y="3527425"/>
          <p14:tracePt t="158059" x="1679575" y="3517900"/>
          <p14:tracePt t="158071" x="1670050" y="3509963"/>
          <p14:tracePt t="158088" x="1643063" y="3490913"/>
          <p14:tracePt t="158105" x="1608138" y="3482975"/>
          <p14:tracePt t="158121" x="1589088" y="3473450"/>
          <p14:tracePt t="158138" x="1581150" y="3465513"/>
          <p14:tracePt t="158155" x="1581150" y="3455988"/>
          <p14:tracePt t="158171" x="1581150" y="3419475"/>
          <p14:tracePt t="158188" x="1581150" y="3375025"/>
          <p14:tracePt t="158205" x="1581150" y="3330575"/>
          <p14:tracePt t="158221" x="1598613" y="3259138"/>
          <p14:tracePt t="158238" x="1625600" y="3205163"/>
          <p14:tracePt t="158255" x="1633538" y="3133725"/>
          <p14:tracePt t="158271" x="1633538" y="3081338"/>
          <p14:tracePt t="158288" x="1633538" y="3027363"/>
          <p14:tracePt t="158305" x="1608138" y="2973388"/>
          <p14:tracePt t="158322" x="1581150" y="2901950"/>
          <p14:tracePt t="158338" x="1527175" y="2822575"/>
          <p14:tracePt t="158355" x="1465263" y="2768600"/>
          <p14:tracePt t="158355" x="1428750" y="2741613"/>
          <p14:tracePt t="158372" x="1330325" y="2679700"/>
          <p14:tracePt t="158388" x="1258888" y="2643188"/>
          <p14:tracePt t="158405" x="1223963" y="2608263"/>
          <p14:tracePt t="158422" x="1196975" y="2589213"/>
          <p14:tracePt t="158438" x="1160463" y="2562225"/>
          <p14:tracePt t="158455" x="1125538" y="2536825"/>
          <p14:tracePt t="158471" x="1089025" y="2509838"/>
          <p14:tracePt t="158489" x="1054100" y="2490788"/>
          <p14:tracePt t="158505" x="1000125" y="2465388"/>
          <p14:tracePt t="158522" x="955675" y="2446338"/>
          <p14:tracePt t="158538" x="874713" y="2428875"/>
          <p14:tracePt t="158556" x="812800" y="2411413"/>
          <p14:tracePt t="158572" x="776288" y="2401888"/>
          <p14:tracePt t="158588" x="768350" y="2401888"/>
          <p14:tracePt t="158605" x="750888" y="2401888"/>
          <p14:tracePt t="158622" x="723900" y="2401888"/>
          <p14:tracePt t="158638" x="696913" y="2401888"/>
          <p14:tracePt t="158655" x="679450" y="2411413"/>
          <p14:tracePt t="158672" x="633413" y="2419350"/>
          <p14:tracePt t="158688" x="598488" y="2438400"/>
          <p14:tracePt t="158705" x="571500" y="2455863"/>
          <p14:tracePt t="158722" x="536575" y="2473325"/>
          <p14:tracePt t="158738" x="527050" y="2482850"/>
          <p14:tracePt t="158755" x="517525" y="2509838"/>
          <p14:tracePt t="158772" x="517525" y="2527300"/>
          <p14:tracePt t="158788" x="509588" y="2562225"/>
          <p14:tracePt t="158805" x="509588" y="2589213"/>
          <p14:tracePt t="158822" x="509588" y="2616200"/>
          <p14:tracePt t="158838" x="509588" y="2652713"/>
          <p14:tracePt t="158855" x="509588" y="2697163"/>
          <p14:tracePt t="158872" x="509588" y="2724150"/>
          <p14:tracePt t="158888" x="500063" y="2768600"/>
          <p14:tracePt t="158905" x="500063" y="2795588"/>
          <p14:tracePt t="158922" x="500063" y="2830513"/>
          <p14:tracePt t="158939" x="500063" y="2901950"/>
          <p14:tracePt t="158955" x="490538" y="2946400"/>
          <p14:tracePt t="158972" x="482600" y="2990850"/>
          <p14:tracePt t="158989" x="482600" y="3036888"/>
          <p14:tracePt t="159005" x="482600" y="3071813"/>
          <p14:tracePt t="159022" x="490538" y="3125788"/>
          <p14:tracePt t="159039" x="500063" y="3152775"/>
          <p14:tracePt t="159055" x="517525" y="3187700"/>
          <p14:tracePt t="159072" x="536575" y="3232150"/>
          <p14:tracePt t="159089" x="561975" y="3295650"/>
          <p14:tracePt t="159105" x="598488" y="3375025"/>
          <p14:tracePt t="159122" x="652463" y="3465513"/>
          <p14:tracePt t="159139" x="741363" y="3616325"/>
          <p14:tracePt t="159155" x="812800" y="3714750"/>
          <p14:tracePt t="159172" x="901700" y="3776663"/>
          <p14:tracePt t="159189" x="1017588" y="3813175"/>
          <p14:tracePt t="159205" x="1108075" y="3822700"/>
          <p14:tracePt t="159222" x="1179513" y="3840163"/>
          <p14:tracePt t="159239" x="1241425" y="3875088"/>
          <p14:tracePt t="159255" x="1285875" y="3894138"/>
          <p14:tracePt t="159272" x="1322388" y="3902075"/>
          <p14:tracePt t="159289" x="1339850" y="3902075"/>
          <p14:tracePt t="159306" x="1374775" y="3902075"/>
          <p14:tracePt t="159322" x="1401763" y="3894138"/>
          <p14:tracePt t="159339" x="1490663" y="3840163"/>
          <p14:tracePt t="159356" x="1517650" y="3813175"/>
          <p14:tracePt t="159372" x="1536700" y="3795713"/>
          <p14:tracePt t="159389" x="1536700" y="3776663"/>
          <p14:tracePt t="159406" x="1544638" y="3741738"/>
          <p14:tracePt t="159422" x="1544638" y="3714750"/>
          <p14:tracePt t="159439" x="1544638" y="3679825"/>
          <p14:tracePt t="159456" x="1544638" y="3660775"/>
          <p14:tracePt t="159472" x="1554163" y="3652838"/>
          <p14:tracePt t="159563" x="1562100" y="3652838"/>
          <p14:tracePt t="159571" x="1589088" y="3652838"/>
          <p14:tracePt t="159579" x="1652588" y="3652838"/>
          <p14:tracePt t="159589" x="1724025" y="3652838"/>
          <p14:tracePt t="159606" x="1803400" y="3660775"/>
          <p14:tracePt t="159623" x="1839913" y="3660775"/>
          <p14:tracePt t="159639" x="1866900" y="3660775"/>
          <p14:tracePt t="159923" x="1866900" y="3652838"/>
          <p14:tracePt t="159923" x="1866900" y="3643313"/>
          <p14:tracePt t="159955" x="1857375" y="3633788"/>
          <p14:tracePt t="159963" x="1857375" y="3616325"/>
          <p14:tracePt t="159967" x="1847850" y="3616325"/>
          <p14:tracePt t="159973" x="1830388" y="3598863"/>
          <p14:tracePt t="159989" x="1812925" y="3589338"/>
          <p14:tracePt t="160006" x="1812925" y="3571875"/>
          <p14:tracePt t="160023" x="1803400" y="3554413"/>
          <p14:tracePt t="160040" x="1795463" y="3554413"/>
          <p14:tracePt t="160056" x="1795463" y="3544888"/>
          <p14:tracePt t="160073" x="1795463" y="3536950"/>
          <p14:tracePt t="160107" x="1795463" y="3527425"/>
          <p14:tracePt t="160123" x="1795463" y="3517900"/>
          <p14:tracePt t="160124" x="1803400" y="3509963"/>
          <p14:tracePt t="160140" x="1822450" y="3482975"/>
          <p14:tracePt t="160156" x="1847850" y="3473450"/>
          <p14:tracePt t="160174" x="1857375" y="3465513"/>
          <p14:tracePt t="160191" x="1884363" y="3438525"/>
          <p14:tracePt t="160207" x="1893888" y="3419475"/>
          <p14:tracePt t="160224" x="1911350" y="3394075"/>
          <p14:tracePt t="160241" x="1938338" y="3367088"/>
          <p14:tracePt t="160257" x="1965325" y="3313113"/>
          <p14:tracePt t="160274" x="1990725" y="3259138"/>
          <p14:tracePt t="160291" x="2000250" y="3224213"/>
          <p14:tracePt t="160307" x="2000250" y="3205163"/>
          <p14:tracePt t="160307" x="2009775" y="3197225"/>
          <p14:tracePt t="160404" x="2000250" y="3197225"/>
          <p14:tracePt t="160420" x="1982788" y="3197225"/>
          <p14:tracePt t="160428" x="1965325" y="3197225"/>
          <p14:tracePt t="160430" x="1955800" y="3187700"/>
          <p14:tracePt t="160441" x="1911350" y="3179763"/>
          <p14:tracePt t="160458" x="1893888" y="3170238"/>
          <p14:tracePt t="160474" x="1884363" y="3170238"/>
          <p14:tracePt t="160491" x="1866900" y="3160713"/>
          <p14:tracePt t="160508" x="1857375" y="3160713"/>
          <p14:tracePt t="160508" x="1822450" y="3160713"/>
          <p14:tracePt t="160525" x="1776413" y="3160713"/>
          <p14:tracePt t="160541" x="1731963" y="3160713"/>
          <p14:tracePt t="160558" x="1679575" y="3160713"/>
          <p14:tracePt t="160574" x="1643063" y="3152775"/>
          <p14:tracePt t="160591" x="1625600" y="3152775"/>
          <p14:tracePt t="160608" x="1598613" y="3152775"/>
          <p14:tracePt t="160624" x="1589088" y="3152775"/>
          <p14:tracePt t="160641" x="1571625" y="3160713"/>
          <p14:tracePt t="160684" x="1562100" y="3160713"/>
          <p14:tracePt t="160724" x="1562100" y="3152775"/>
          <p14:tracePt t="160740" x="1554163" y="3133725"/>
          <p14:tracePt t="160748" x="1544638" y="3116263"/>
          <p14:tracePt t="160758" x="1536700" y="3108325"/>
          <p14:tracePt t="160759" x="1509713" y="3081338"/>
          <p14:tracePt t="160774" x="1482725" y="3044825"/>
          <p14:tracePt t="160791" x="1438275" y="3027363"/>
          <p14:tracePt t="160808" x="1411288" y="3000375"/>
          <p14:tracePt t="160825" x="1384300" y="2973388"/>
          <p14:tracePt t="160841" x="1357313" y="2946400"/>
          <p14:tracePt t="160858" x="1312863" y="2911475"/>
          <p14:tracePt t="160875" x="1258888" y="2874963"/>
          <p14:tracePt t="160891" x="1187450" y="2840038"/>
          <p14:tracePt t="160908" x="1054100" y="2768600"/>
          <p14:tracePt t="160925" x="955675" y="2741613"/>
          <p14:tracePt t="160941" x="911225" y="2724150"/>
          <p14:tracePt t="160958" x="857250" y="2724150"/>
          <p14:tracePt t="160975" x="830263" y="2724150"/>
          <p14:tracePt t="160991" x="822325" y="2724150"/>
          <p14:tracePt t="161036" x="812800" y="2724150"/>
          <p14:tracePt t="161044" x="803275" y="2724150"/>
          <p14:tracePt t="161052" x="795338" y="2724150"/>
          <p14:tracePt t="161060" x="758825" y="2741613"/>
          <p14:tracePt t="161075" x="723900" y="2776538"/>
          <p14:tracePt t="161091" x="687388" y="2803525"/>
          <p14:tracePt t="161091" x="679450" y="2822575"/>
          <p14:tracePt t="161108" x="679450" y="2840038"/>
          <p14:tracePt t="161125" x="669925" y="2867025"/>
          <p14:tracePt t="161142" x="669925" y="2911475"/>
          <p14:tracePt t="161158" x="687388" y="2955925"/>
          <p14:tracePt t="161175" x="768350" y="3027363"/>
          <p14:tracePt t="161191" x="847725" y="3133725"/>
          <p14:tracePt t="161208" x="919163" y="3232150"/>
          <p14:tracePt t="161225" x="1017588" y="3313113"/>
          <p14:tracePt t="161242" x="1169988" y="3384550"/>
          <p14:tracePt t="161258" x="1339850" y="3446463"/>
          <p14:tracePt t="161275" x="1509713" y="3509963"/>
          <p14:tracePt t="161292" x="1768475" y="3581400"/>
          <p14:tracePt t="161308" x="1901825" y="3598863"/>
          <p14:tracePt t="161325" x="2027238" y="3608388"/>
          <p14:tracePt t="161342" x="2125663" y="3625850"/>
          <p14:tracePt t="161358" x="2232025" y="3633788"/>
          <p14:tracePt t="161375" x="2303463" y="3633788"/>
          <p14:tracePt t="161392" x="2357438" y="3633788"/>
          <p14:tracePt t="161408" x="2401888" y="3633788"/>
          <p14:tracePt t="161425" x="2438400" y="3633788"/>
          <p14:tracePt t="161442" x="2465388" y="3633788"/>
          <p14:tracePt t="161459" x="2509838" y="3616325"/>
          <p14:tracePt t="161475" x="2554288" y="3608388"/>
          <p14:tracePt t="161492" x="2633663" y="3589338"/>
          <p14:tracePt t="161508" x="2652713" y="3589338"/>
          <p14:tracePt t="161525" x="2652713" y="3581400"/>
          <p14:tracePt t="161542" x="2660650" y="3571875"/>
          <p14:tracePt t="161559" x="2660650" y="3554413"/>
          <p14:tracePt t="161575" x="2616200" y="3527425"/>
          <p14:tracePt t="161592" x="2562225" y="3509963"/>
          <p14:tracePt t="161609" x="2527300" y="3490913"/>
          <p14:tracePt t="161625" x="2509838" y="3490913"/>
          <p14:tracePt t="161700" x="2509838" y="3500438"/>
          <p14:tracePt t="161716" x="2509838" y="3509963"/>
          <p14:tracePt t="161732" x="2509838" y="3517900"/>
          <p14:tracePt t="161749" x="2509838" y="3527425"/>
          <p14:tracePt t="161756" x="2509838" y="3536950"/>
          <p14:tracePt t="161764" x="2536825" y="3562350"/>
          <p14:tracePt t="161776" x="2544763" y="3598863"/>
          <p14:tracePt t="161792" x="2571750" y="3633788"/>
          <p14:tracePt t="161809" x="2589213" y="3670300"/>
          <p14:tracePt t="161826" x="2598738" y="3697288"/>
          <p14:tracePt t="161842" x="2608263" y="3705225"/>
          <p14:tracePt t="161859" x="2616200" y="3714750"/>
          <p14:tracePt t="161956" x="2616200" y="3724275"/>
          <p14:tracePt t="161972" x="2608263" y="3724275"/>
          <p14:tracePt t="161988" x="2598738" y="3724275"/>
          <p14:tracePt t="161996" x="2589213" y="3724275"/>
          <p14:tracePt t="162004" x="2581275" y="3724275"/>
          <p14:tracePt t="162012" x="2554288" y="3732213"/>
          <p14:tracePt t="162026" x="2527300" y="3732213"/>
          <p14:tracePt t="162043" x="2509838" y="3732213"/>
          <p14:tracePt t="162059" x="2500313" y="3741738"/>
          <p14:tracePt t="163556" x="2509838" y="3741738"/>
          <p14:tracePt t="163588" x="2527300" y="3741738"/>
          <p14:tracePt t="164364" x="2536825" y="3741738"/>
          <p14:tracePt t="164996" x="2544763" y="3741738"/>
          <p14:tracePt t="165012" x="2562225" y="3741738"/>
          <p14:tracePt t="165018" x="2589213" y="3759200"/>
          <p14:tracePt t="165028" x="2660650" y="3776663"/>
          <p14:tracePt t="165045" x="2732088" y="3803650"/>
          <p14:tracePt t="165062" x="2847975" y="3830638"/>
          <p14:tracePt t="165078" x="2946400" y="3840163"/>
          <p14:tracePt t="165095" x="3098800" y="3857625"/>
          <p14:tracePt t="165112" x="3251200" y="3884613"/>
          <p14:tracePt t="165128" x="3384550" y="3884613"/>
          <p14:tracePt t="165145" x="3554413" y="3894138"/>
          <p14:tracePt t="165162" x="3687763" y="3902075"/>
          <p14:tracePt t="165178" x="3822700" y="3902075"/>
          <p14:tracePt t="165195" x="3973513" y="3902075"/>
          <p14:tracePt t="165212" x="4214813" y="3902075"/>
          <p14:tracePt t="165229" x="4419600" y="3902075"/>
          <p14:tracePt t="165245" x="4679950" y="3902075"/>
          <p14:tracePt t="165262" x="4946650" y="3902075"/>
          <p14:tracePt t="165278" x="5259388" y="3902075"/>
          <p14:tracePt t="165295" x="5616575" y="3902075"/>
          <p14:tracePt t="165312" x="6027738" y="3894138"/>
          <p14:tracePt t="165328" x="6446838" y="3840163"/>
          <p14:tracePt t="165345" x="6840538" y="3813175"/>
          <p14:tracePt t="165362" x="7412038" y="3724275"/>
          <p14:tracePt t="165379" x="7840663" y="3643313"/>
          <p14:tracePt t="165396" x="8296275" y="3536950"/>
          <p14:tracePt t="165412" x="8447088" y="3473450"/>
          <p14:tracePt t="165429" x="8528050" y="3411538"/>
          <p14:tracePt t="165446" x="8572500" y="3357563"/>
          <p14:tracePt t="165462" x="8599488" y="3303588"/>
          <p14:tracePt t="165479" x="8616950" y="3251200"/>
          <p14:tracePt t="165495" x="8643938" y="3187700"/>
          <p14:tracePt t="165512" x="8680450" y="3143250"/>
          <p14:tracePt t="165529" x="8715375" y="3081338"/>
          <p14:tracePt t="165546" x="8751888" y="3027363"/>
          <p14:tracePt t="165562" x="8769350" y="2982913"/>
          <p14:tracePt t="165579" x="8796338" y="2955925"/>
          <p14:tracePt t="165579" x="8813800" y="2938463"/>
          <p14:tracePt t="165596" x="8823325" y="2911475"/>
          <p14:tracePt t="165612" x="8840788" y="2884488"/>
          <p14:tracePt t="165629" x="8867775" y="2840038"/>
          <p14:tracePt t="165645" x="8894763" y="2803525"/>
          <p14:tracePt t="165662" x="8902700" y="2751138"/>
          <p14:tracePt t="165679" x="8920163" y="2724150"/>
          <p14:tracePt t="165696" x="8929688" y="2697163"/>
          <p14:tracePt t="165712" x="8929688" y="2660650"/>
          <p14:tracePt t="165729" x="8947150" y="2643188"/>
          <p14:tracePt t="165746" x="8947150" y="2633663"/>
          <p14:tracePt t="165762" x="8947150" y="2616200"/>
          <p14:tracePt t="165796" x="8939213" y="2608263"/>
          <p14:tracePt t="165797" x="8929688" y="2608263"/>
          <p14:tracePt t="165812" x="8920163" y="2598738"/>
          <p14:tracePt t="165829" x="8902700" y="2581275"/>
          <p14:tracePt t="165846" x="8885238" y="2571750"/>
          <p14:tracePt t="165862" x="8867775" y="2562225"/>
          <p14:tracePt t="165879" x="8848725" y="2544763"/>
          <p14:tracePt t="165896" x="8831263" y="2536825"/>
          <p14:tracePt t="165912" x="8823325" y="2536825"/>
          <p14:tracePt t="165929" x="8804275" y="2527300"/>
          <p14:tracePt t="165946" x="8786813" y="2527300"/>
          <p14:tracePt t="165962" x="8751888" y="2509838"/>
          <p14:tracePt t="165979" x="8697913" y="2490788"/>
          <p14:tracePt t="165996" x="8599488" y="2465388"/>
          <p14:tracePt t="166012" x="8545513" y="2446338"/>
          <p14:tracePt t="166029" x="8491538" y="2438400"/>
          <p14:tracePt t="166046" x="8474075" y="2419350"/>
          <p14:tracePt t="166062" x="8439150" y="2411413"/>
          <p14:tracePt t="166079" x="8412163" y="2411413"/>
          <p14:tracePt t="166096" x="8375650" y="2411413"/>
          <p14:tracePt t="166113" x="8331200" y="2401888"/>
          <p14:tracePt t="166129" x="8286750" y="2401888"/>
          <p14:tracePt t="166146" x="8232775" y="2401888"/>
          <p14:tracePt t="166162" x="8180388" y="2401888"/>
          <p14:tracePt t="166179" x="8089900" y="2401888"/>
          <p14:tracePt t="166196" x="8054975" y="2401888"/>
          <p14:tracePt t="166212" x="8010525" y="2401888"/>
          <p14:tracePt t="166229" x="7983538" y="2411413"/>
          <p14:tracePt t="166246" x="7939088" y="2428875"/>
          <p14:tracePt t="166263" x="7894638" y="2438400"/>
          <p14:tracePt t="166279" x="7848600" y="2455863"/>
          <p14:tracePt t="166296" x="7813675" y="2465388"/>
          <p14:tracePt t="166313" x="7751763" y="2490788"/>
          <p14:tracePt t="166329" x="7705725" y="2517775"/>
          <p14:tracePt t="166346" x="7670800" y="2527300"/>
          <p14:tracePt t="166363" x="7643813" y="2554288"/>
          <p14:tracePt t="166379" x="7616825" y="2589213"/>
          <p14:tracePt t="166396" x="7562850" y="2652713"/>
          <p14:tracePt t="166413" x="7518400" y="2714625"/>
          <p14:tracePt t="166430" x="7466013" y="2803525"/>
          <p14:tracePt t="166446" x="7429500" y="2874963"/>
          <p14:tracePt t="166463" x="7402513" y="2919413"/>
          <p14:tracePt t="166479" x="7385050" y="2946400"/>
          <p14:tracePt t="166496" x="7375525" y="2990850"/>
          <p14:tracePt t="166513" x="7367588" y="3027363"/>
          <p14:tracePt t="166529" x="7367588" y="3081338"/>
          <p14:tracePt t="166546" x="7367588" y="3125788"/>
          <p14:tracePt t="166563" x="7367588" y="3179763"/>
          <p14:tracePt t="166580" x="7367588" y="3286125"/>
          <p14:tracePt t="166596" x="7367588" y="3348038"/>
          <p14:tracePt t="166613" x="7385050" y="3402013"/>
          <p14:tracePt t="166629" x="7419975" y="3465513"/>
          <p14:tracePt t="166646" x="7473950" y="3517900"/>
          <p14:tracePt t="166663" x="7510463" y="3562350"/>
          <p14:tracePt t="166680" x="7554913" y="3598863"/>
          <p14:tracePt t="166696" x="7589838" y="3608388"/>
          <p14:tracePt t="166713" x="7616825" y="3625850"/>
          <p14:tracePt t="166730" x="7634288" y="3643313"/>
          <p14:tracePt t="166746" x="7653338" y="3660775"/>
          <p14:tracePt t="166763" x="7680325" y="3679825"/>
          <p14:tracePt t="166780" x="7724775" y="3705225"/>
          <p14:tracePt t="166796" x="7804150" y="3724275"/>
          <p14:tracePt t="166813" x="7867650" y="3732213"/>
          <p14:tracePt t="166830" x="7947025" y="3741738"/>
          <p14:tracePt t="166846" x="7991475" y="3741738"/>
          <p14:tracePt t="166863" x="8037513" y="3741738"/>
          <p14:tracePt t="166880" x="8081963" y="3741738"/>
          <p14:tracePt t="166897" x="8134350" y="3724275"/>
          <p14:tracePt t="166913" x="8188325" y="3714750"/>
          <p14:tracePt t="166930" x="8242300" y="3697288"/>
          <p14:tracePt t="166946" x="8286750" y="3687763"/>
          <p14:tracePt t="166963" x="8323263" y="3679825"/>
          <p14:tracePt t="166980" x="8375650" y="3670300"/>
          <p14:tracePt t="166997" x="8412163" y="3670300"/>
          <p14:tracePt t="167013" x="8456613" y="3652838"/>
          <p14:tracePt t="167030" x="8518525" y="3625850"/>
          <p14:tracePt t="167047" x="8555038" y="3589338"/>
          <p14:tracePt t="167063" x="8582025" y="3544888"/>
          <p14:tracePt t="167080" x="8634413" y="3490913"/>
          <p14:tracePt t="167097" x="8670925" y="3429000"/>
          <p14:tracePt t="167114" x="8705850" y="3394075"/>
          <p14:tracePt t="167130" x="8751888" y="3330575"/>
          <p14:tracePt t="167147" x="8786813" y="3286125"/>
          <p14:tracePt t="167163" x="8848725" y="3160713"/>
          <p14:tracePt t="167180" x="8858250" y="3108325"/>
          <p14:tracePt t="167197" x="8858250" y="3044825"/>
          <p14:tracePt t="167213" x="8867775" y="3000375"/>
          <p14:tracePt t="167230" x="8867775" y="2973388"/>
          <p14:tracePt t="167247" x="8867775" y="2946400"/>
          <p14:tracePt t="167263" x="8867775" y="2911475"/>
          <p14:tracePt t="167280" x="8867775" y="2874963"/>
          <p14:tracePt t="167297" x="8867775" y="2840038"/>
          <p14:tracePt t="167314" x="8858250" y="2813050"/>
          <p14:tracePt t="167330" x="8840788" y="2768600"/>
          <p14:tracePt t="167347" x="8831263" y="2741613"/>
          <p14:tracePt t="167363" x="8804275" y="2679700"/>
          <p14:tracePt t="167380" x="8777288" y="2643188"/>
          <p14:tracePt t="167397" x="8742363" y="2608263"/>
          <p14:tracePt t="167414" x="8705850" y="2562225"/>
          <p14:tracePt t="167430" x="8670925" y="2527300"/>
          <p14:tracePt t="167447" x="8634413" y="2490788"/>
          <p14:tracePt t="167464" x="8589963" y="2455863"/>
          <p14:tracePt t="167480" x="8537575" y="2428875"/>
          <p14:tracePt t="167497" x="8456613" y="2411413"/>
          <p14:tracePt t="167514" x="8375650" y="2384425"/>
          <p14:tracePt t="167530" x="8286750" y="2374900"/>
          <p14:tracePt t="167547" x="8180388" y="2357438"/>
          <p14:tracePt t="167564" x="8116888" y="2357438"/>
          <p14:tracePt t="167580" x="8072438" y="2357438"/>
          <p14:tracePt t="167597" x="8037513" y="2374900"/>
          <p14:tracePt t="167614" x="7983538" y="2393950"/>
          <p14:tracePt t="167631" x="7939088" y="2419350"/>
          <p14:tracePt t="167647" x="7902575" y="2446338"/>
          <p14:tracePt t="167664" x="7867650" y="2465388"/>
          <p14:tracePt t="167680" x="7840663" y="2482850"/>
          <p14:tracePt t="167697" x="7813675" y="2509838"/>
          <p14:tracePt t="167714" x="7777163" y="2536825"/>
          <p14:tracePt t="167731" x="7732713" y="2562225"/>
          <p14:tracePt t="167747" x="7680325" y="2608263"/>
          <p14:tracePt t="167764" x="7643813" y="2643188"/>
          <p14:tracePt t="167781" x="7599363" y="2679700"/>
          <p14:tracePt t="167797" x="7589838" y="2697163"/>
          <p14:tracePt t="167814" x="7562850" y="2724150"/>
          <p14:tracePt t="167831" x="7527925" y="2768600"/>
          <p14:tracePt t="167847" x="7491413" y="2822575"/>
          <p14:tracePt t="167864" x="7446963" y="2884488"/>
          <p14:tracePt t="167881" x="7402513" y="2946400"/>
          <p14:tracePt t="167897" x="7367588" y="3009900"/>
          <p14:tracePt t="167914" x="7348538" y="3071813"/>
          <p14:tracePt t="167931" x="7340600" y="3116263"/>
          <p14:tracePt t="167947" x="7340600" y="3170238"/>
          <p14:tracePt t="167964" x="7340600" y="3214688"/>
          <p14:tracePt t="167981" x="7340600" y="3259138"/>
          <p14:tracePt t="167997" x="7340600" y="3313113"/>
          <p14:tracePt t="168014" x="7348538" y="3357563"/>
          <p14:tracePt t="168031" x="7358063" y="3394075"/>
          <p14:tracePt t="168048" x="7358063" y="3438525"/>
          <p14:tracePt t="168064" x="7358063" y="3482975"/>
          <p14:tracePt t="168081" x="7385050" y="3517900"/>
          <p14:tracePt t="168097" x="7394575" y="3544888"/>
          <p14:tracePt t="168114" x="7419975" y="3571875"/>
          <p14:tracePt t="168131" x="7456488" y="3589338"/>
          <p14:tracePt t="168148" x="7510463" y="3625850"/>
          <p14:tracePt t="168165" x="7545388" y="3643313"/>
          <p14:tracePt t="168181" x="7589838" y="3670300"/>
          <p14:tracePt t="168198" x="7626350" y="3697288"/>
          <p14:tracePt t="168214" x="7643813" y="3714750"/>
          <p14:tracePt t="168231" x="7680325" y="3724275"/>
          <p14:tracePt t="168248" x="7705725" y="3732213"/>
          <p14:tracePt t="168264" x="7715250" y="3741738"/>
          <p14:tracePt t="168281" x="7732713" y="3741738"/>
          <p14:tracePt t="168298" x="7742238" y="3741738"/>
          <p14:tracePt t="168916" x="7742238" y="3732213"/>
          <p14:tracePt t="168924" x="7742238" y="3724275"/>
          <p14:tracePt t="168949" x="7742238" y="3714750"/>
          <p14:tracePt t="168956" x="7732713" y="3714750"/>
          <p14:tracePt t="168964" x="7732713" y="3705225"/>
          <p14:tracePt t="168965" x="7724775" y="3697288"/>
          <p14:tracePt t="168982" x="7705725" y="3679825"/>
          <p14:tracePt t="168998" x="7670800" y="3660775"/>
          <p14:tracePt t="169015" x="7608888" y="3633788"/>
          <p14:tracePt t="169032" x="7537450" y="3598863"/>
          <p14:tracePt t="169048" x="7456488" y="3544888"/>
          <p14:tracePt t="169065" x="7331075" y="3500438"/>
          <p14:tracePt t="169082" x="7180263" y="3473450"/>
          <p14:tracePt t="169098" x="7037388" y="3438525"/>
          <p14:tracePt t="169115" x="6858000" y="3429000"/>
          <p14:tracePt t="169132" x="6804025" y="3429000"/>
          <p14:tracePt t="169149" x="6769100" y="3429000"/>
          <p14:tracePt t="169165" x="6742113" y="3429000"/>
          <p14:tracePt t="169182" x="6732588" y="3429000"/>
          <p14:tracePt t="169198" x="6715125" y="3429000"/>
          <p14:tracePt t="169215" x="6697663" y="3429000"/>
          <p14:tracePt t="169232" x="6653213" y="3429000"/>
          <p14:tracePt t="169248" x="6616700" y="3429000"/>
          <p14:tracePt t="169265" x="6581775" y="3429000"/>
          <p14:tracePt t="169282" x="6562725" y="3429000"/>
          <p14:tracePt t="169299" x="6554788" y="3429000"/>
          <p14:tracePt t="169356" x="6545263" y="3429000"/>
          <p14:tracePt t="169380" x="6537325" y="3438525"/>
          <p14:tracePt t="169404" x="6527800" y="3446463"/>
          <p14:tracePt t="169452" x="6518275" y="3446463"/>
          <p14:tracePt t="169470" x="6510338" y="3446463"/>
          <p14:tracePt t="169476" x="6491288" y="3455988"/>
          <p14:tracePt t="169484" x="6483350" y="3465513"/>
          <p14:tracePt t="169492" x="6473825" y="3465513"/>
          <p14:tracePt t="169499" x="6465888" y="3465513"/>
          <p14:tracePt t="170572" x="6473825" y="3465513"/>
          <p14:tracePt t="170580" x="6483350" y="3465513"/>
          <p14:tracePt t="170588" x="6500813" y="3465513"/>
          <p14:tracePt t="170591" x="6527800" y="3465513"/>
          <p14:tracePt t="170600" x="6562725" y="3465513"/>
          <p14:tracePt t="170616" x="6599238" y="3473450"/>
          <p14:tracePt t="170633" x="6616700" y="3473450"/>
          <p14:tracePt t="170650" x="6626225" y="3473450"/>
          <p14:tracePt t="170704" x="6643688" y="3473450"/>
          <p14:tracePt t="170708" x="6653213" y="3473450"/>
          <p14:tracePt t="170716" x="6661150" y="3473450"/>
          <p14:tracePt t="170724" x="6680200" y="3473450"/>
          <p14:tracePt t="170733" x="6688138" y="3473450"/>
          <p14:tracePt t="170772" x="6697663" y="3473450"/>
          <p14:tracePt t="170828" x="6705600" y="3473450"/>
          <p14:tracePt t="170924" x="6715125" y="3473450"/>
          <p14:tracePt t="170941" x="6732588" y="3473450"/>
          <p14:tracePt t="170950" x="6751638" y="3473450"/>
          <p14:tracePt t="170951" x="6796088" y="3473450"/>
          <p14:tracePt t="170967" x="6894513" y="3473450"/>
          <p14:tracePt t="170984" x="7037388" y="3500438"/>
          <p14:tracePt t="171000" x="7215188" y="3509963"/>
          <p14:tracePt t="171017" x="7385050" y="3509963"/>
          <p14:tracePt t="171033" x="7527925" y="3517900"/>
          <p14:tracePt t="171050" x="7599363" y="3517900"/>
          <p14:tracePt t="171067" x="7626350" y="3517900"/>
          <p14:tracePt t="171084" x="7634288" y="3517900"/>
          <p14:tracePt t="171100" x="7643813" y="3517900"/>
          <p14:tracePt t="171117" x="7653338" y="3517900"/>
          <p14:tracePt t="171133" x="7670800" y="3517900"/>
          <p14:tracePt t="171150" x="7688263" y="3517900"/>
          <p14:tracePt t="171167" x="7724775" y="3536950"/>
          <p14:tracePt t="171184" x="7751763" y="3536950"/>
          <p14:tracePt t="171260" x="7759700" y="3536950"/>
          <p14:tracePt t="171268" x="7759700" y="3544888"/>
          <p14:tracePt t="171356" x="7769225" y="3544888"/>
          <p14:tracePt t="171364" x="7777163" y="3544888"/>
          <p14:tracePt t="171396" x="7777163" y="3554413"/>
          <p14:tracePt t="171401" x="7786688" y="3554413"/>
          <p14:tracePt t="171516" x="7796213" y="3554413"/>
          <p14:tracePt t="171628" x="7804150" y="3554413"/>
          <p14:tracePt t="171654" x="7804150" y="3544888"/>
          <p14:tracePt t="171660" x="7813675" y="3544888"/>
          <p14:tracePt t="171676" x="7823200" y="3544888"/>
          <p14:tracePt t="171708" x="7831138" y="3544888"/>
          <p14:tracePt t="171716" x="7840663" y="3544888"/>
          <p14:tracePt t="171717" x="7858125" y="3536950"/>
          <p14:tracePt t="171734" x="7867650" y="3536950"/>
          <p14:tracePt t="171751" x="7885113" y="3527425"/>
          <p14:tracePt t="171767" x="7902575" y="3517900"/>
          <p14:tracePt t="171784" x="7912100" y="3517900"/>
          <p14:tracePt t="171868" x="7920038" y="3517900"/>
          <p14:tracePt t="171892" x="7929563" y="3517900"/>
          <p14:tracePt t="172084" x="7939088" y="3517900"/>
          <p14:tracePt t="172236" x="7947025" y="3517900"/>
          <p14:tracePt t="172388" x="7956550" y="3517900"/>
          <p14:tracePt t="172572" x="7956550" y="3509963"/>
          <p14:tracePt t="172579" x="7947025" y="3509963"/>
          <p14:tracePt t="172588" x="7947025" y="3500438"/>
          <p14:tracePt t="172596" x="7947025" y="3490913"/>
          <p14:tracePt t="172625" x="7947025" y="3482975"/>
          <p14:tracePt t="172627" x="7939088" y="3482975"/>
          <p14:tracePt t="172658" x="7939088" y="3473450"/>
          <p14:tracePt t="172700" x="7939088" y="3465513"/>
          <p14:tracePt t="172876" x="7939088" y="3455988"/>
          <p14:tracePt t="172980" x="7939088" y="3446463"/>
          <p14:tracePt t="172991" x="7929563" y="3446463"/>
          <p14:tracePt t="172992" x="7929563" y="3438525"/>
          <p14:tracePt t="173002" x="7920038" y="3438525"/>
          <p14:tracePt t="173044" x="7920038" y="3429000"/>
          <p14:tracePt t="173164" x="7920038" y="3419475"/>
          <p14:tracePt t="173204" x="7920038" y="3411538"/>
          <p14:tracePt t="173211" x="7920038" y="3402013"/>
          <p14:tracePt t="173299" x="7920038" y="3394075"/>
          <p14:tracePt t="173332" x="7929563" y="3394075"/>
          <p14:tracePt t="173371" x="7929563" y="3384550"/>
          <p14:tracePt t="173388" x="7939088" y="3384550"/>
          <p14:tracePt t="173435" x="7947025" y="3384550"/>
          <p14:tracePt t="173456" x="7956550" y="3384550"/>
          <p14:tracePt t="173475" x="7966075" y="3384550"/>
          <p14:tracePt t="173491" x="7983538" y="3384550"/>
          <p14:tracePt t="173492" x="7991475" y="3384550"/>
          <p14:tracePt t="173508" x="8001000" y="3384550"/>
          <p14:tracePt t="173515" x="8010525" y="3384550"/>
          <p14:tracePt t="173519" x="8018463" y="3384550"/>
          <p14:tracePt t="173819" x="8027988" y="3384550"/>
          <p14:tracePt t="173828" x="8037513" y="3384550"/>
          <p14:tracePt t="173835" x="8045450" y="3384550"/>
          <p14:tracePt t="173842" x="8072438" y="3384550"/>
          <p14:tracePt t="173852" x="8081963" y="3384550"/>
          <p14:tracePt t="173869" x="8089900" y="3384550"/>
          <p14:tracePt t="173995" x="8099425" y="3384550"/>
          <p14:tracePt t="174003" x="8116888" y="3384550"/>
          <p14:tracePt t="174019" x="8134350" y="3384550"/>
          <p14:tracePt t="174043" x="8143875" y="3384550"/>
          <p14:tracePt t="174147" x="8153400" y="3384550"/>
          <p14:tracePt t="174155" x="8161338" y="3384550"/>
          <p14:tracePt t="174172" x="8170863" y="3384550"/>
          <p14:tracePt t="174179" x="8197850" y="3384550"/>
          <p14:tracePt t="174187" x="8215313" y="3384550"/>
          <p14:tracePt t="174203" x="8242300" y="3384550"/>
          <p14:tracePt t="174220" x="8269288" y="3394075"/>
          <p14:tracePt t="174236" x="8277225" y="3394075"/>
          <p14:tracePt t="174907" x="8259763" y="3394075"/>
          <p14:tracePt t="174915" x="8251825" y="3394075"/>
          <p14:tracePt t="174923" x="8197850" y="3394075"/>
          <p14:tracePt t="174937" x="8161338" y="3394075"/>
          <p14:tracePt t="174938" x="8037513" y="3384550"/>
          <p14:tracePt t="174953" x="7912100" y="3384550"/>
          <p14:tracePt t="174970" x="7724775" y="3384550"/>
          <p14:tracePt t="174987" x="7446963" y="3367088"/>
          <p14:tracePt t="175004" x="7313613" y="3340100"/>
          <p14:tracePt t="175020" x="7188200" y="3330575"/>
          <p14:tracePt t="175037" x="7089775" y="3330575"/>
          <p14:tracePt t="175054" x="7027863" y="3330575"/>
          <p14:tracePt t="175070" x="6973888" y="3330575"/>
          <p14:tracePt t="175087" x="6938963" y="3330575"/>
          <p14:tracePt t="175104" x="6902450" y="3330575"/>
          <p14:tracePt t="175120" x="6894513" y="3330575"/>
          <p14:tracePt t="175155" x="6884988" y="3322638"/>
          <p14:tracePt t="175156" x="6875463" y="3322638"/>
          <p14:tracePt t="175170" x="6840538" y="3322638"/>
          <p14:tracePt t="175187" x="6813550" y="3313113"/>
          <p14:tracePt t="175235" x="6804025" y="3313113"/>
          <p14:tracePt t="175347" x="6796088" y="3322638"/>
          <p14:tracePt t="175371" x="6786563" y="3322638"/>
          <p14:tracePt t="175379" x="6786563" y="3330575"/>
          <p14:tracePt t="175400" x="6769100" y="3330575"/>
          <p14:tracePt t="175411" x="6769100" y="3340100"/>
          <p14:tracePt t="175419" x="6769100" y="3348038"/>
          <p14:tracePt t="175423" x="6759575" y="3348038"/>
          <p14:tracePt t="175437" x="6751638" y="3348038"/>
          <p14:tracePt t="175454" x="6742113" y="3357563"/>
          <p14:tracePt t="175471" x="6732588" y="3357563"/>
          <p14:tracePt t="175487" x="6724650" y="3367088"/>
          <p14:tracePt t="175504" x="6715125" y="3367088"/>
          <p14:tracePt t="175521" x="6705600" y="3367088"/>
          <p14:tracePt t="175560" x="6705600" y="3375025"/>
          <p14:tracePt t="175643" x="6697663" y="3375025"/>
          <p14:tracePt t="175676" x="6688138" y="3375025"/>
          <p14:tracePt t="175731" x="6688138" y="3384550"/>
          <p14:tracePt t="176323" x="6697663" y="3375025"/>
          <p14:tracePt t="176351" x="6715125" y="3375025"/>
          <p14:tracePt t="176355" x="6724650" y="3375025"/>
          <p14:tracePt t="176363" x="6732588" y="3367088"/>
          <p14:tracePt t="176371" x="6742113" y="3367088"/>
          <p14:tracePt t="176411" x="6742113" y="3357563"/>
          <p14:tracePt t="176811" x="6732588" y="3357563"/>
          <p14:tracePt t="176843" x="6724650" y="3357563"/>
          <p14:tracePt t="176859" x="6715125" y="3357563"/>
          <p14:tracePt t="176875" x="6705600" y="3348038"/>
          <p14:tracePt t="176899" x="6697663" y="3348038"/>
          <p14:tracePt t="176987" x="6688138" y="3348038"/>
          <p14:tracePt t="177171" x="6705600" y="3348038"/>
          <p14:tracePt t="177179" x="6724650" y="3348038"/>
          <p14:tracePt t="177189" x="6742113" y="3348038"/>
          <p14:tracePt t="177189" x="6867525" y="3348038"/>
          <p14:tracePt t="177205" x="7027863" y="3348038"/>
          <p14:tracePt t="177222" x="7232650" y="3348038"/>
          <p14:tracePt t="177239" x="7429500" y="3357563"/>
          <p14:tracePt t="177255" x="7562850" y="3357563"/>
          <p14:tracePt t="177272" x="7626350" y="3357563"/>
          <p14:tracePt t="177289" x="7680325" y="3357563"/>
          <p14:tracePt t="177306" x="7724775" y="3357563"/>
          <p14:tracePt t="177322" x="7777163" y="3357563"/>
          <p14:tracePt t="177339" x="7912100" y="3367088"/>
          <p14:tracePt t="177356" x="8001000" y="3375025"/>
          <p14:tracePt t="177372" x="8054975" y="3384550"/>
          <p14:tracePt t="177427" x="8062913" y="3384550"/>
          <p14:tracePt t="177443" x="8062913" y="3375025"/>
          <p14:tracePt t="177451" x="8072438" y="3375025"/>
          <p14:tracePt t="177459" x="8081963" y="3367088"/>
          <p14:tracePt t="177459" x="8089900" y="3367088"/>
          <p14:tracePt t="177479" x="8099425" y="3357563"/>
          <p14:tracePt t="177483" x="8116888" y="3348038"/>
          <p14:tracePt t="177499" x="8126413" y="3348038"/>
          <p14:tracePt t="177506" x="8134350" y="3340100"/>
          <p14:tracePt t="177522" x="8143875" y="3340100"/>
          <p14:tracePt t="177539" x="8153400" y="3330575"/>
          <p14:tracePt t="177556" x="8170863" y="3322638"/>
          <p14:tracePt t="177572" x="8197850" y="3303588"/>
          <p14:tracePt t="177589" x="8232775" y="3303588"/>
          <p14:tracePt t="177606" x="8251825" y="3303588"/>
          <p14:tracePt t="177622" x="8269288" y="3303588"/>
          <p14:tracePt t="177687" x="8277225" y="3303588"/>
          <p14:tracePt t="177732" x="8286750" y="3295650"/>
          <p14:tracePt t="177804" x="8286750" y="3286125"/>
          <p14:tracePt t="177868" x="8277225" y="3295650"/>
          <p14:tracePt t="177876" x="8259763" y="3295650"/>
          <p14:tracePt t="177884" x="8224838" y="3295650"/>
          <p14:tracePt t="177890" x="8170863" y="3303588"/>
          <p14:tracePt t="177907" x="8072438" y="3322638"/>
          <p14:tracePt t="177924" x="7939088" y="3322638"/>
          <p14:tracePt t="177941" x="7670800" y="3322638"/>
          <p14:tracePt t="177957" x="7473950" y="3322638"/>
          <p14:tracePt t="177974" x="7304088" y="3322638"/>
          <p14:tracePt t="177990" x="7188200" y="3322638"/>
          <p14:tracePt t="178007" x="7062788" y="3313113"/>
          <p14:tracePt t="178024" x="6991350" y="3313113"/>
          <p14:tracePt t="178041" x="6919913" y="3313113"/>
          <p14:tracePt t="178057" x="6848475" y="3313113"/>
          <p14:tracePt t="178074" x="6813550" y="3313113"/>
          <p14:tracePt t="178090" x="6796088" y="3313113"/>
          <p14:tracePt t="178107" x="6796088" y="3303588"/>
          <p14:tracePt t="178124" x="6786563" y="3303588"/>
          <p14:tracePt t="178141" x="6777038" y="3303588"/>
          <p14:tracePt t="178157" x="6769100" y="3295650"/>
          <p14:tracePt t="178174" x="6759575" y="3295650"/>
          <p14:tracePt t="178220" x="6759575" y="3286125"/>
          <p14:tracePt t="178276" x="6759575" y="3276600"/>
          <p14:tracePt t="178332" x="6751638" y="3276600"/>
          <p14:tracePt t="178357" x="6742113" y="3276600"/>
          <p14:tracePt t="178396" x="6732588" y="3276600"/>
          <p14:tracePt t="178468" x="6724650" y="3276600"/>
          <p14:tracePt t="178498" x="6724650" y="3286125"/>
          <p14:tracePt t="178780" x="6732588" y="3286125"/>
          <p14:tracePt t="178789" x="6751638" y="3286125"/>
          <p14:tracePt t="178796" x="6786563" y="3286125"/>
          <p14:tracePt t="178804" x="6831013" y="3286125"/>
          <p14:tracePt t="178808" x="6965950" y="3295650"/>
          <p14:tracePt t="178824" x="7126288" y="3303588"/>
          <p14:tracePt t="178841" x="7331075" y="3303588"/>
          <p14:tracePt t="178858" x="7527925" y="3303588"/>
          <p14:tracePt t="178875" x="7715250" y="3303588"/>
          <p14:tracePt t="178891" x="7902575" y="3303588"/>
          <p14:tracePt t="178908" x="8126413" y="3303588"/>
          <p14:tracePt t="178925" x="8224838" y="3303588"/>
          <p14:tracePt t="178941" x="8242300" y="3303588"/>
          <p14:tracePt t="179100" x="8242300" y="3313113"/>
          <p14:tracePt t="179204" x="8224838" y="3313113"/>
          <p14:tracePt t="179212" x="8197850" y="3313113"/>
          <p14:tracePt t="179220" x="8161338" y="3313113"/>
          <p14:tracePt t="179228" x="7929563" y="3313113"/>
          <p14:tracePt t="179242" x="7537450" y="3295650"/>
          <p14:tracePt t="179258" x="7108825" y="3286125"/>
          <p14:tracePt t="179276" x="6715125" y="3251200"/>
          <p14:tracePt t="179292" x="6419850" y="3214688"/>
          <p14:tracePt t="179309" x="6367463" y="3214688"/>
          <p14:tracePt t="179356" x="6357938" y="3214688"/>
          <p14:tracePt t="179373" x="6348413" y="3214688"/>
          <p14:tracePt t="179380" x="6330950" y="3214688"/>
          <p14:tracePt t="179388" x="6323013" y="3214688"/>
          <p14:tracePt t="179396" x="6303963" y="3214688"/>
          <p14:tracePt t="179408" x="6296025" y="3224213"/>
          <p14:tracePt t="179425" x="6286500" y="3224213"/>
          <p14:tracePt t="179484" x="6276975" y="3224213"/>
          <p14:tracePt t="179653" x="6276975" y="3232150"/>
          <p14:tracePt t="179668" x="6276975" y="3241675"/>
          <p14:tracePt t="179676" x="6276975" y="3251200"/>
          <p14:tracePt t="179684" x="6276975" y="3259138"/>
          <p14:tracePt t="179692" x="6286500" y="3286125"/>
          <p14:tracePt t="179709" x="6313488" y="3313113"/>
          <p14:tracePt t="179726" x="6375400" y="3340100"/>
          <p14:tracePt t="179742" x="6483350" y="3348038"/>
          <p14:tracePt t="179759" x="6634163" y="3348038"/>
          <p14:tracePt t="179775" x="6759575" y="3322638"/>
          <p14:tracePt t="179792" x="6875463" y="3268663"/>
          <p14:tracePt t="179809" x="6946900" y="3224213"/>
          <p14:tracePt t="179825" x="6965950" y="3170238"/>
          <p14:tracePt t="179842" x="6965950" y="3133725"/>
          <p14:tracePt t="179859" x="6965950" y="3108325"/>
          <p14:tracePt t="179876" x="6946900" y="3081338"/>
          <p14:tracePt t="179892" x="6929438" y="3062288"/>
          <p14:tracePt t="179909" x="6875463" y="3027363"/>
          <p14:tracePt t="179925" x="6732588" y="2973388"/>
          <p14:tracePt t="179942" x="6599238" y="2928938"/>
          <p14:tracePt t="179959" x="6465888" y="2884488"/>
          <p14:tracePt t="179976" x="6357938" y="2867025"/>
          <p14:tracePt t="179992" x="6286500" y="2847975"/>
          <p14:tracePt t="180009" x="6251575" y="2847975"/>
          <p14:tracePt t="180026" x="6224588" y="2847975"/>
          <p14:tracePt t="180042" x="6197600" y="2847975"/>
          <p14:tracePt t="180059" x="6161088" y="2874963"/>
          <p14:tracePt t="180076" x="6108700" y="2938463"/>
          <p14:tracePt t="180092" x="6054725" y="2982913"/>
          <p14:tracePt t="180109" x="6037263" y="3036888"/>
          <p14:tracePt t="180126" x="6027738" y="3071813"/>
          <p14:tracePt t="180142" x="6027738" y="3108325"/>
          <p14:tracePt t="180159" x="6037263" y="3143250"/>
          <p14:tracePt t="180176" x="6099175" y="3179763"/>
          <p14:tracePt t="180192" x="6188075" y="3232150"/>
          <p14:tracePt t="180209" x="6296025" y="3276600"/>
          <p14:tracePt t="180226" x="6394450" y="3313113"/>
          <p14:tracePt t="180242" x="6527800" y="3357563"/>
          <p14:tracePt t="180259" x="6643688" y="3367088"/>
          <p14:tracePt t="180276" x="6786563" y="3375025"/>
          <p14:tracePt t="180293" x="6840538" y="3367088"/>
          <p14:tracePt t="180309" x="6858000" y="3340100"/>
          <p14:tracePt t="180326" x="6867525" y="3303588"/>
          <p14:tracePt t="180342" x="6867525" y="3276600"/>
          <p14:tracePt t="180359" x="6867525" y="3241675"/>
          <p14:tracePt t="180376" x="6848475" y="3205163"/>
          <p14:tracePt t="180392" x="6823075" y="3170238"/>
          <p14:tracePt t="180409" x="6796088" y="3160713"/>
          <p14:tracePt t="180426" x="6777038" y="3143250"/>
          <p14:tracePt t="180443" x="6742113" y="3125788"/>
          <p14:tracePt t="180459" x="6697663" y="3125788"/>
          <p14:tracePt t="180476" x="6688138" y="3125788"/>
          <p14:tracePt t="180493" x="6680200" y="3125788"/>
          <p14:tracePt t="180540" x="6670675" y="3125788"/>
          <p14:tracePt t="180556" x="6653213" y="3125788"/>
          <p14:tracePt t="180576" x="6643688" y="3133725"/>
          <p14:tracePt t="180580" x="6634163" y="3133725"/>
          <p14:tracePt t="180588" x="6616700" y="3152775"/>
          <p14:tracePt t="180588" x="6608763" y="3170238"/>
          <p14:tracePt t="180620" x="6599238" y="3170238"/>
          <p14:tracePt t="180636" x="6589713" y="3179763"/>
          <p14:tracePt t="180772" x="6589713" y="3187700"/>
          <p14:tracePt t="180782" x="6589713" y="3197225"/>
          <p14:tracePt t="180797" x="6589713" y="3205163"/>
          <p14:tracePt t="180809" x="6589713" y="3214688"/>
          <p14:tracePt t="180810" x="6581775" y="3224213"/>
          <p14:tracePt t="180827" x="6572250" y="3251200"/>
          <p14:tracePt t="180843" x="6572250" y="3276600"/>
          <p14:tracePt t="180860" x="6581775" y="3313113"/>
          <p14:tracePt t="180876" x="6589713" y="3322638"/>
          <p14:tracePt t="180893" x="6599238" y="3330575"/>
          <p14:tracePt t="180910" x="6608763" y="3340100"/>
          <p14:tracePt t="180926" x="6616700" y="3340100"/>
          <p14:tracePt t="180943" x="6616700" y="3357563"/>
          <p14:tracePt t="180980" x="6616700" y="3367088"/>
          <p14:tracePt t="181012" x="6626225" y="3375025"/>
          <p14:tracePt t="181026" x="6634163" y="3384550"/>
          <p14:tracePt t="181043" x="6653213" y="3394075"/>
          <p14:tracePt t="181061" x="6653213" y="3402013"/>
          <p14:tracePt t="181124" x="6653213" y="3411538"/>
          <p14:tracePt t="181133" x="6661150" y="3419475"/>
          <p14:tracePt t="181134" x="6670675" y="3429000"/>
          <p14:tracePt t="181143" x="6724650" y="3438525"/>
          <p14:tracePt t="181160" x="6840538" y="3473450"/>
          <p14:tracePt t="181177" x="7010400" y="3500438"/>
          <p14:tracePt t="181193" x="7232650" y="3527425"/>
          <p14:tracePt t="181210" x="7429500" y="3544888"/>
          <p14:tracePt t="181227" x="7562850" y="3554413"/>
          <p14:tracePt t="181243" x="7697788" y="3544888"/>
          <p14:tracePt t="181260" x="7742238" y="3536950"/>
          <p14:tracePt t="181277" x="7786688" y="3509963"/>
          <p14:tracePt t="181293" x="7848600" y="3490913"/>
          <p14:tracePt t="181311" x="7920038" y="3455988"/>
          <p14:tracePt t="181327" x="8001000" y="3438525"/>
          <p14:tracePt t="181343" x="8108950" y="3402013"/>
          <p14:tracePt t="181360" x="8161338" y="3375025"/>
          <p14:tracePt t="181377" x="8242300" y="3340100"/>
          <p14:tracePt t="181393" x="8277225" y="3313113"/>
          <p14:tracePt t="181410" x="8304213" y="3295650"/>
          <p14:tracePt t="181427" x="8340725" y="3259138"/>
          <p14:tracePt t="181443" x="8375650" y="3224213"/>
          <p14:tracePt t="181460" x="8402638" y="3197225"/>
          <p14:tracePt t="181477" x="8402638" y="3160713"/>
          <p14:tracePt t="181494" x="8402638" y="3143250"/>
          <p14:tracePt t="181510" x="8402638" y="3116263"/>
          <p14:tracePt t="181527" x="8402638" y="3081338"/>
          <p14:tracePt t="181543" x="8402638" y="3062288"/>
          <p14:tracePt t="181560" x="8394700" y="3044825"/>
          <p14:tracePt t="181577" x="8358188" y="3009900"/>
          <p14:tracePt t="181594" x="8313738" y="2990850"/>
          <p14:tracePt t="181610" x="8251825" y="2955925"/>
          <p14:tracePt t="181627" x="8205788" y="2938463"/>
          <p14:tracePt t="181644" x="8116888" y="2901950"/>
          <p14:tracePt t="181660" x="8054975" y="2901950"/>
          <p14:tracePt t="181677" x="8018463" y="2894013"/>
          <p14:tracePt t="181694" x="7983538" y="2894013"/>
          <p14:tracePt t="181710" x="7929563" y="2894013"/>
          <p14:tracePt t="181727" x="7867650" y="2901950"/>
          <p14:tracePt t="181744" x="7796213" y="2928938"/>
          <p14:tracePt t="181760" x="7715250" y="2946400"/>
          <p14:tracePt t="181777" x="7688263" y="2965450"/>
          <p14:tracePt t="181794" x="7643813" y="2982913"/>
          <p14:tracePt t="181811" x="7626350" y="3000375"/>
          <p14:tracePt t="181827" x="7608888" y="3062288"/>
          <p14:tracePt t="181844" x="7608888" y="3108325"/>
          <p14:tracePt t="181860" x="7608888" y="3179763"/>
          <p14:tracePt t="181877" x="7616825" y="3251200"/>
          <p14:tracePt t="181894" x="7643813" y="3303588"/>
          <p14:tracePt t="181911" x="7715250" y="3384550"/>
          <p14:tracePt t="181927" x="7786688" y="3438525"/>
          <p14:tracePt t="181944" x="7848600" y="3473450"/>
          <p14:tracePt t="181960" x="7939088" y="3500438"/>
          <p14:tracePt t="181977" x="8027988" y="3509963"/>
          <p14:tracePt t="181994" x="8116888" y="3509963"/>
          <p14:tracePt t="182011" x="8232775" y="3509963"/>
          <p14:tracePt t="182027" x="8447088" y="3455988"/>
          <p14:tracePt t="182044" x="8545513" y="3402013"/>
          <p14:tracePt t="182061" x="8599488" y="3348038"/>
          <p14:tracePt t="182077" x="8626475" y="3295650"/>
          <p14:tracePt t="182094" x="8626475" y="3251200"/>
          <p14:tracePt t="182111" x="8626475" y="3197225"/>
          <p14:tracePt t="182128" x="8626475" y="3143250"/>
          <p14:tracePt t="182144" x="8626475" y="3081338"/>
          <p14:tracePt t="182161" x="8599488" y="3044825"/>
          <p14:tracePt t="182177" x="8572500" y="3000375"/>
          <p14:tracePt t="182194" x="8537575" y="2955925"/>
          <p14:tracePt t="182211" x="8501063" y="2946400"/>
          <p14:tracePt t="182228" x="8474075" y="2928938"/>
          <p14:tracePt t="182244" x="8447088" y="2928938"/>
          <p14:tracePt t="182261" x="8375650" y="2919413"/>
          <p14:tracePt t="182277" x="8277225" y="2919413"/>
          <p14:tracePt t="182294" x="8153400" y="2919413"/>
          <p14:tracePt t="182311" x="8027988" y="2919413"/>
          <p14:tracePt t="182328" x="7956550" y="2919413"/>
          <p14:tracePt t="182344" x="7902575" y="2919413"/>
          <p14:tracePt t="182361" x="7875588" y="2938463"/>
          <p14:tracePt t="182378" x="7848600" y="2955925"/>
          <p14:tracePt t="182394" x="7823200" y="2990850"/>
          <p14:tracePt t="182411" x="7777163" y="3054350"/>
          <p14:tracePt t="182428" x="7680325" y="3152775"/>
          <p14:tracePt t="182445" x="7626350" y="3259138"/>
          <p14:tracePt t="182461" x="7599363" y="3330575"/>
          <p14:tracePt t="182478" x="7572375" y="3384550"/>
          <p14:tracePt t="182494" x="7572375" y="3411538"/>
          <p14:tracePt t="182511" x="7554913" y="3429000"/>
          <p14:tracePt t="182528" x="7554913" y="3446463"/>
          <p14:tracePt t="182544" x="7554913" y="3455988"/>
          <p14:tracePt t="182561" x="7545388" y="3473450"/>
          <p14:tracePt t="182578" x="7537450" y="3500438"/>
          <p14:tracePt t="182594" x="7518400" y="3536950"/>
          <p14:tracePt t="182611" x="7510463" y="3571875"/>
          <p14:tracePt t="182628" x="7500938" y="3589338"/>
          <p14:tracePt t="182644" x="7500938" y="3598863"/>
          <p14:tracePt t="182661" x="7500938" y="3608388"/>
          <p14:tracePt t="182678" x="7491413" y="3616325"/>
          <p14:tracePt t="182716" x="7491413" y="3625850"/>
          <p14:tracePt t="182732" x="7491413" y="3633788"/>
          <p14:tracePt t="182748" x="7483475" y="3643313"/>
          <p14:tracePt t="182754" x="7483475" y="3652838"/>
          <p14:tracePt t="182761" x="7466013" y="3670300"/>
          <p14:tracePt t="182778" x="7446963" y="3679825"/>
          <p14:tracePt t="182795" x="7429500" y="3697288"/>
          <p14:tracePt t="182811" x="7402513" y="3714750"/>
          <p14:tracePt t="182828" x="7385050" y="3724275"/>
          <p14:tracePt t="182845" x="7348538" y="3741738"/>
          <p14:tracePt t="182861" x="7313613" y="3759200"/>
          <p14:tracePt t="182878" x="7277100" y="3786188"/>
          <p14:tracePt t="182895" x="7232650" y="3813175"/>
          <p14:tracePt t="182911" x="7188200" y="3848100"/>
          <p14:tracePt t="182928" x="7153275" y="3875088"/>
          <p14:tracePt t="182945" x="7126288" y="3894138"/>
          <p14:tracePt t="182961" x="7099300" y="3919538"/>
          <p14:tracePt t="182978" x="7045325" y="3956050"/>
          <p14:tracePt t="182995" x="7010400" y="3983038"/>
          <p14:tracePt t="183012" x="6965950" y="4017963"/>
          <p14:tracePt t="183028" x="6946900" y="4054475"/>
          <p14:tracePt t="183045" x="6929438" y="4071938"/>
          <p14:tracePt t="183061" x="6919913" y="4089400"/>
          <p14:tracePt t="183100" x="6911975" y="4108450"/>
          <p14:tracePt t="183116" x="6911975" y="4116388"/>
          <p14:tracePt t="183117" x="6902450" y="4133850"/>
          <p14:tracePt t="183128" x="6894513" y="4143375"/>
          <p14:tracePt t="183145" x="6875463" y="4152900"/>
          <p14:tracePt t="183161" x="6867525" y="4170363"/>
          <p14:tracePt t="183178" x="6867525" y="4179888"/>
          <p14:tracePt t="183236" x="6858000" y="4179888"/>
          <p14:tracePt t="183244" x="6848475" y="4179888"/>
          <p14:tracePt t="183247" x="6848475" y="4187825"/>
          <p14:tracePt t="183262" x="6848475" y="4197350"/>
          <p14:tracePt t="183364" x="6840538" y="4197350"/>
          <p14:tracePt t="184476" x="6831013" y="4197350"/>
          <p14:tracePt t="184486" x="6823075" y="4197350"/>
          <p14:tracePt t="184487" x="6813550" y="4197350"/>
          <p14:tracePt t="184496" x="6777038" y="4197350"/>
          <p14:tracePt t="184513" x="6742113" y="4197350"/>
          <p14:tracePt t="184530" x="6680200" y="4197350"/>
          <p14:tracePt t="184546" x="6634163" y="4197350"/>
          <p14:tracePt t="184563" x="6589713" y="4197350"/>
          <p14:tracePt t="184579" x="6527800" y="4197350"/>
          <p14:tracePt t="184596" x="6500813" y="4197350"/>
          <p14:tracePt t="184613" x="6456363" y="4197350"/>
          <p14:tracePt t="184630" x="6384925" y="4197350"/>
          <p14:tracePt t="184646" x="6286500" y="4197350"/>
          <p14:tracePt t="184663" x="6153150" y="4197350"/>
          <p14:tracePt t="184679" x="6027738" y="4197350"/>
          <p14:tracePt t="184696" x="5919788" y="4187825"/>
          <p14:tracePt t="184713" x="5803900" y="4179888"/>
          <p14:tracePt t="184730" x="5705475" y="4170363"/>
          <p14:tracePt t="184746" x="5581650" y="4170363"/>
          <p14:tracePt t="184763" x="5446713" y="4152900"/>
          <p14:tracePt t="184780" x="5224463" y="4143375"/>
          <p14:tracePt t="184796" x="5099050" y="4116388"/>
          <p14:tracePt t="184813" x="5010150" y="4089400"/>
          <p14:tracePt t="184830" x="4938713" y="4054475"/>
          <p14:tracePt t="184846" x="4884738" y="4037013"/>
          <p14:tracePt t="184863" x="4822825" y="4010025"/>
          <p14:tracePt t="184880" x="4803775" y="4000500"/>
          <p14:tracePt t="184896" x="4803775" y="3983038"/>
          <p14:tracePt t="184913" x="4768850" y="3956050"/>
          <p14:tracePt t="184930" x="4741863" y="3919538"/>
          <p14:tracePt t="184947" x="4724400" y="3875088"/>
          <p14:tracePt t="184963" x="4660900" y="3822700"/>
          <p14:tracePt t="184980" x="4633913" y="3795713"/>
          <p14:tracePt t="184997" x="4625975" y="3751263"/>
          <p14:tracePt t="185013" x="4608513" y="3714750"/>
          <p14:tracePt t="185030" x="4608513" y="3687763"/>
          <p14:tracePt t="185047" x="4589463" y="3660775"/>
          <p14:tracePt t="185063" x="4589463" y="3643313"/>
          <p14:tracePt t="185080" x="4589463" y="3625850"/>
          <p14:tracePt t="185097" x="4581525" y="3608388"/>
          <p14:tracePt t="185113" x="4572000" y="3562350"/>
          <p14:tracePt t="185130" x="4554538" y="3527425"/>
          <p14:tracePt t="185147" x="4537075" y="3465513"/>
          <p14:tracePt t="185163" x="4491038" y="3367088"/>
          <p14:tracePt t="185180" x="4473575" y="3330575"/>
          <p14:tracePt t="185197" x="4465638" y="3286125"/>
          <p14:tracePt t="185213" x="4446588" y="3241675"/>
          <p14:tracePt t="185230" x="4429125" y="3197225"/>
          <p14:tracePt t="185247" x="4411663" y="3160713"/>
          <p14:tracePt t="185264" x="4384675" y="3133725"/>
          <p14:tracePt t="185280" x="4375150" y="3116263"/>
          <p14:tracePt t="185297" x="4348163" y="3089275"/>
          <p14:tracePt t="185313" x="4313238" y="3062288"/>
          <p14:tracePt t="185330" x="4276725" y="3036888"/>
          <p14:tracePt t="185347" x="4232275" y="2982913"/>
          <p14:tracePt t="185363" x="4187825" y="2938463"/>
          <p14:tracePt t="185381" x="4152900" y="2911475"/>
          <p14:tracePt t="185397" x="4108450" y="2874963"/>
          <p14:tracePt t="185414" x="4054475" y="2840038"/>
          <p14:tracePt t="185430" x="4000500" y="2795588"/>
          <p14:tracePt t="185447" x="3973513" y="2776538"/>
          <p14:tracePt t="185464" x="3956050" y="2759075"/>
          <p14:tracePt t="185480" x="3929063" y="2751138"/>
          <p14:tracePt t="185497" x="3902075" y="2741613"/>
          <p14:tracePt t="185514" x="3867150" y="2724150"/>
          <p14:tracePt t="185530" x="3830638" y="2697163"/>
          <p14:tracePt t="185547" x="3776663" y="2660650"/>
          <p14:tracePt t="185564" x="3741738" y="2643188"/>
          <p14:tracePt t="185581" x="3697288" y="2616200"/>
          <p14:tracePt t="185597" x="3633788" y="2608263"/>
          <p14:tracePt t="185614" x="3589338" y="2598738"/>
          <p14:tracePt t="185630" x="3544888" y="2589213"/>
          <p14:tracePt t="185647" x="3490913" y="2581275"/>
          <p14:tracePt t="185664" x="3473450" y="2571750"/>
          <p14:tracePt t="185681" x="3446463" y="2562225"/>
          <p14:tracePt t="185697" x="3402013" y="2554288"/>
          <p14:tracePt t="185714" x="3357563" y="2544763"/>
          <p14:tracePt t="185731" x="3303588" y="2536825"/>
          <p14:tracePt t="185747" x="3224213" y="2517775"/>
          <p14:tracePt t="185764" x="3187700" y="2500313"/>
          <p14:tracePt t="185781" x="3160713" y="2490788"/>
          <p14:tracePt t="185797" x="3116263" y="2482850"/>
          <p14:tracePt t="185814" x="3089275" y="2455863"/>
          <p14:tracePt t="185831" x="3044825" y="2438400"/>
          <p14:tracePt t="185847" x="3009900" y="2411413"/>
          <p14:tracePt t="185864" x="2982913" y="2401888"/>
          <p14:tracePt t="185881" x="2965450" y="2374900"/>
          <p14:tracePt t="185897" x="2946400" y="2374900"/>
          <p14:tracePt t="185914" x="2919413" y="2366963"/>
          <p14:tracePt t="185931" x="2867025" y="2357438"/>
          <p14:tracePt t="185947" x="2803525" y="2357438"/>
          <p14:tracePt t="185964" x="2759075" y="2357438"/>
          <p14:tracePt t="185981" x="2732088" y="2357438"/>
          <p14:tracePt t="185998" x="2679700" y="2357438"/>
          <p14:tracePt t="186014" x="2643188" y="2357438"/>
          <p14:tracePt t="186031" x="2616200" y="2366963"/>
          <p14:tracePt t="186047" x="2589213" y="2384425"/>
          <p14:tracePt t="186064" x="2562225" y="2393950"/>
          <p14:tracePt t="186081" x="2527300" y="2411413"/>
          <p14:tracePt t="186097" x="2473325" y="2438400"/>
          <p14:tracePt t="186114" x="2428875" y="2465388"/>
          <p14:tracePt t="186131" x="2357438" y="2517775"/>
          <p14:tracePt t="186148" x="2330450" y="2544763"/>
          <p14:tracePt t="186164" x="2295525" y="2571750"/>
          <p14:tracePt t="186181" x="2286000" y="2589213"/>
          <p14:tracePt t="186198" x="2268538" y="2608263"/>
          <p14:tracePt t="186214" x="2268538" y="2625725"/>
          <p14:tracePt t="186231" x="2259013" y="2643188"/>
          <p14:tracePt t="186248" x="2241550" y="2679700"/>
          <p14:tracePt t="186264" x="2232025" y="2705100"/>
          <p14:tracePt t="186281" x="2214563" y="2751138"/>
          <p14:tracePt t="186298" x="2214563" y="2768600"/>
          <p14:tracePt t="186314" x="2205038" y="2803525"/>
          <p14:tracePt t="186331" x="2205038" y="2867025"/>
          <p14:tracePt t="186348" x="2205038" y="2919413"/>
          <p14:tracePt t="186364" x="2205038" y="2973388"/>
          <p14:tracePt t="186381" x="2205038" y="3062288"/>
          <p14:tracePt t="186398" x="2205038" y="3143250"/>
          <p14:tracePt t="186414" x="2205038" y="3224213"/>
          <p14:tracePt t="186431" x="2224088" y="3295650"/>
          <p14:tracePt t="186448" x="2268538" y="3367088"/>
          <p14:tracePt t="186465" x="2303463" y="3446463"/>
          <p14:tracePt t="186481" x="2347913" y="3527425"/>
          <p14:tracePt t="186498" x="2393950" y="3616325"/>
          <p14:tracePt t="186515" x="2438400" y="3679825"/>
          <p14:tracePt t="186531" x="2500313" y="3776663"/>
          <p14:tracePt t="186548" x="2527300" y="3822700"/>
          <p14:tracePt t="186565" x="2554288" y="3848100"/>
          <p14:tracePt t="186581" x="2571750" y="3884613"/>
          <p14:tracePt t="186598" x="2616200" y="3902075"/>
          <p14:tracePt t="186615" x="2687638" y="3929063"/>
          <p14:tracePt t="186631" x="2741613" y="3938588"/>
          <p14:tracePt t="186648" x="2813050" y="3938588"/>
          <p14:tracePt t="186665" x="2874963" y="3938588"/>
          <p14:tracePt t="186681" x="2946400" y="3929063"/>
          <p14:tracePt t="186698" x="3009900" y="3902075"/>
          <p14:tracePt t="186715" x="3133725" y="3840163"/>
          <p14:tracePt t="186731" x="3340100" y="3714750"/>
          <p14:tracePt t="186748" x="3446463" y="3598863"/>
          <p14:tracePt t="186765" x="3517900" y="3490913"/>
          <p14:tracePt t="186782" x="3581400" y="3348038"/>
          <p14:tracePt t="186798" x="3625850" y="3241675"/>
          <p14:tracePt t="186815" x="3652838" y="3152775"/>
          <p14:tracePt t="186831" x="3660775" y="3071813"/>
          <p14:tracePt t="186848" x="3660775" y="2990850"/>
          <p14:tracePt t="186865" x="3652838" y="2894013"/>
          <p14:tracePt t="186882" x="3643313" y="2786063"/>
          <p14:tracePt t="186898" x="3633788" y="2687638"/>
          <p14:tracePt t="186915" x="3598863" y="2571750"/>
          <p14:tracePt t="186932" x="3571875" y="2500313"/>
          <p14:tracePt t="186948" x="3536950" y="2411413"/>
          <p14:tracePt t="186965" x="3482975" y="2339975"/>
          <p14:tracePt t="186982" x="3429000" y="2268538"/>
          <p14:tracePt t="186998" x="3394075" y="2224088"/>
          <p14:tracePt t="187015" x="3357563" y="2187575"/>
          <p14:tracePt t="187032" x="3340100" y="2170113"/>
          <p14:tracePt t="187048" x="3330575" y="2160588"/>
          <p14:tracePt t="187065" x="3313113" y="2143125"/>
          <p14:tracePt t="187082" x="3286125" y="2133600"/>
          <p14:tracePt t="187098" x="3259138" y="2125663"/>
          <p14:tracePt t="187115" x="3241675" y="2125663"/>
          <p14:tracePt t="187132" x="3224213" y="2125663"/>
          <p14:tracePt t="187180" x="3214688" y="2125663"/>
          <p14:tracePt t="187220" x="3205163" y="2125663"/>
          <p14:tracePt t="187364" x="3205163" y="2116138"/>
          <p14:tracePt t="187396" x="3214688" y="2116138"/>
          <p14:tracePt t="187420" x="3224213" y="2098675"/>
          <p14:tracePt t="187452" x="3224213" y="2089150"/>
          <p14:tracePt t="187596" x="3214688" y="2081213"/>
          <p14:tracePt t="187603" x="3205163" y="2071688"/>
          <p14:tracePt t="187612" x="3187700" y="2062163"/>
          <p14:tracePt t="187617" x="3152775" y="2044700"/>
          <p14:tracePt t="187632" x="3081338" y="2009775"/>
          <p14:tracePt t="187649" x="3017838" y="1990725"/>
          <p14:tracePt t="187666" x="2946400" y="1965325"/>
          <p14:tracePt t="187682" x="2884488" y="1946275"/>
          <p14:tracePt t="187699" x="2759075" y="1946275"/>
          <p14:tracePt t="187716" x="2660650" y="1965325"/>
          <p14:tracePt t="187732" x="2616200" y="1990725"/>
          <p14:tracePt t="187749" x="2562225" y="2036763"/>
          <p14:tracePt t="187766" x="2517775" y="2062163"/>
          <p14:tracePt t="187782" x="2473325" y="2089150"/>
          <p14:tracePt t="187799" x="2419350" y="2125663"/>
          <p14:tracePt t="187816" x="2374900" y="2179638"/>
          <p14:tracePt t="187832" x="2339975" y="2214563"/>
          <p14:tracePt t="187849" x="2322513" y="2251075"/>
          <p14:tracePt t="187866" x="2295525" y="2276475"/>
          <p14:tracePt t="187882" x="2286000" y="2303463"/>
          <p14:tracePt t="187899" x="2259013" y="2357438"/>
          <p14:tracePt t="187916" x="2232025" y="2393950"/>
          <p14:tracePt t="187932" x="2214563" y="2446338"/>
          <p14:tracePt t="187949" x="2197100" y="2482850"/>
          <p14:tracePt t="187966" x="2197100" y="2536825"/>
          <p14:tracePt t="187982" x="2197100" y="2571750"/>
          <p14:tracePt t="187999" x="2187575" y="2598738"/>
          <p14:tracePt t="188016" x="2170113" y="2633663"/>
          <p14:tracePt t="188032" x="2170113" y="2660650"/>
          <p14:tracePt t="188049" x="2160588" y="2697163"/>
          <p14:tracePt t="188066" x="2160588" y="2759075"/>
          <p14:tracePt t="188083" x="2152650" y="2813050"/>
          <p14:tracePt t="188099" x="2152650" y="2911475"/>
          <p14:tracePt t="188116" x="2143125" y="3000375"/>
          <p14:tracePt t="188133" x="2143125" y="3062288"/>
          <p14:tracePt t="188149" x="2152650" y="3125788"/>
          <p14:tracePt t="188166" x="2160588" y="3170238"/>
          <p14:tracePt t="188183" x="2170113" y="3224213"/>
          <p14:tracePt t="188199" x="2197100" y="3276600"/>
          <p14:tracePt t="188216" x="2232025" y="3348038"/>
          <p14:tracePt t="188233" x="2268538" y="3402013"/>
          <p14:tracePt t="188249" x="2312988" y="3465513"/>
          <p14:tracePt t="188266" x="2366963" y="3517900"/>
          <p14:tracePt t="188283" x="2419350" y="3554413"/>
          <p14:tracePt t="188300" x="2446338" y="3571875"/>
          <p14:tracePt t="188316" x="2465388" y="3589338"/>
          <p14:tracePt t="188333" x="2509838" y="3608388"/>
          <p14:tracePt t="188349" x="2562225" y="3633788"/>
          <p14:tracePt t="188366" x="2660650" y="3670300"/>
          <p14:tracePt t="188383" x="2768600" y="3714750"/>
          <p14:tracePt t="188400" x="2867025" y="3759200"/>
          <p14:tracePt t="188416" x="2911475" y="3786188"/>
          <p14:tracePt t="188433" x="2965450" y="3803650"/>
          <p14:tracePt t="188450" x="2982913" y="3813175"/>
          <p14:tracePt t="188466" x="3027363" y="3813175"/>
          <p14:tracePt t="188483" x="3108325" y="3813175"/>
          <p14:tracePt t="188500" x="3160713" y="3795713"/>
          <p14:tracePt t="188516" x="3205163" y="3768725"/>
          <p14:tracePt t="188533" x="3251200" y="3732213"/>
          <p14:tracePt t="188550" x="3276600" y="3697288"/>
          <p14:tracePt t="188566" x="3303588" y="3652838"/>
          <p14:tracePt t="188583" x="3340100" y="3616325"/>
          <p14:tracePt t="188600" x="3367088" y="3571875"/>
          <p14:tracePt t="188616" x="3394075" y="3509963"/>
          <p14:tracePt t="188633" x="3419475" y="3446463"/>
          <p14:tracePt t="188650" x="3438525" y="3394075"/>
          <p14:tracePt t="188666" x="3473450" y="3322638"/>
          <p14:tracePt t="188683" x="3490913" y="3241675"/>
          <p14:tracePt t="188700" x="3490913" y="3224213"/>
          <p14:tracePt t="188717" x="3490913" y="3197225"/>
          <p14:tracePt t="188733" x="3490913" y="3187700"/>
          <p14:tracePt t="188750" x="3490913" y="3160713"/>
          <p14:tracePt t="188766" x="3490913" y="3152775"/>
          <p14:tracePt t="188783" x="3490913" y="3125788"/>
          <p14:tracePt t="188800" x="3490913" y="3098800"/>
          <p14:tracePt t="188817" x="3490913" y="3044825"/>
          <p14:tracePt t="188833" x="3490913" y="2990850"/>
          <p14:tracePt t="188850" x="3517900" y="2919413"/>
          <p14:tracePt t="188866" x="3536950" y="2857500"/>
          <p14:tracePt t="188883" x="3571875" y="2768600"/>
          <p14:tracePt t="188900" x="3616325" y="2714625"/>
          <p14:tracePt t="188917" x="3643313" y="2625725"/>
          <p14:tracePt t="188933" x="3697288" y="2536825"/>
          <p14:tracePt t="188950" x="3751263" y="2419350"/>
          <p14:tracePt t="188967" x="3830638" y="2268538"/>
          <p14:tracePt t="188983" x="3884613" y="2152650"/>
          <p14:tracePt t="189000" x="3965575" y="2017713"/>
          <p14:tracePt t="189017" x="4027488" y="1884363"/>
          <p14:tracePt t="189033" x="4098925" y="1785938"/>
          <p14:tracePt t="189050" x="4152900" y="1687513"/>
          <p14:tracePt t="189067" x="4224338" y="1608138"/>
          <p14:tracePt t="189083" x="4357688" y="1490663"/>
          <p14:tracePt t="189100" x="4456113" y="1428750"/>
          <p14:tracePt t="189117" x="4572000" y="1366838"/>
          <p14:tracePt t="189134" x="4670425" y="1312863"/>
          <p14:tracePt t="189150" x="4741863" y="1276350"/>
          <p14:tracePt t="189167" x="4795838" y="1241425"/>
          <p14:tracePt t="189183" x="4830763" y="1214438"/>
          <p14:tracePt t="189200" x="4867275" y="1179513"/>
          <p14:tracePt t="189217" x="4911725" y="1152525"/>
          <p14:tracePt t="189233" x="4946650" y="1116013"/>
          <p14:tracePt t="189250" x="4973638" y="1081088"/>
          <p14:tracePt t="189267" x="5000625" y="1044575"/>
          <p14:tracePt t="189284" x="5010150" y="1027113"/>
          <p14:tracePt t="189300" x="5018088" y="1009650"/>
          <p14:tracePt t="189317" x="5018088" y="990600"/>
          <p14:tracePt t="189334" x="5018088" y="973138"/>
          <p14:tracePt t="189350" x="5018088" y="965200"/>
          <p14:tracePt t="189367" x="5018088" y="946150"/>
          <p14:tracePt t="189384" x="5010150" y="938213"/>
          <p14:tracePt t="189400" x="4991100" y="919163"/>
          <p14:tracePt t="189417" x="4946650" y="893763"/>
          <p14:tracePt t="189434" x="4894263" y="866775"/>
          <p14:tracePt t="189450" x="4803775" y="822325"/>
          <p14:tracePt t="189467" x="4705350" y="758825"/>
          <p14:tracePt t="189484" x="4652963" y="731838"/>
          <p14:tracePt t="189500" x="4625975" y="714375"/>
          <p14:tracePt t="189517" x="4589463" y="704850"/>
          <p14:tracePt t="189534" x="4554538" y="687388"/>
          <p14:tracePt t="189550" x="4500563" y="687388"/>
          <p14:tracePt t="189567" x="4465638" y="679450"/>
          <p14:tracePt t="189584" x="4419600" y="679450"/>
          <p14:tracePt t="189601" x="4375150" y="679450"/>
          <p14:tracePt t="189617" x="4357688" y="679450"/>
          <p14:tracePt t="189634" x="4348163" y="679450"/>
          <p14:tracePt t="189651" x="4330700" y="679450"/>
          <p14:tracePt t="189651" x="4303713" y="687388"/>
          <p14:tracePt t="189667" x="4286250" y="696913"/>
          <p14:tracePt t="189684" x="4241800" y="731838"/>
          <p14:tracePt t="189701" x="4187825" y="750888"/>
          <p14:tracePt t="189717" x="4133850" y="776288"/>
          <p14:tracePt t="189734" x="4089400" y="795338"/>
          <p14:tracePt t="189751" x="4062413" y="822325"/>
          <p14:tracePt t="189767" x="4044950" y="847725"/>
          <p14:tracePt t="189784" x="4037013" y="866775"/>
          <p14:tracePt t="189801" x="4027488" y="874713"/>
          <p14:tracePt t="189817" x="3990975" y="901700"/>
          <p14:tracePt t="189834" x="3973513" y="938213"/>
          <p14:tracePt t="189851" x="3929063" y="990600"/>
          <p14:tracePt t="189867" x="3919538" y="1027113"/>
          <p14:tracePt t="189904" x="3911600" y="1098550"/>
          <p14:tracePt t="189934" x="3911600" y="1116013"/>
          <p14:tracePt t="189935" x="3929063" y="1223963"/>
          <p14:tracePt t="189969" x="3973513" y="1276350"/>
          <p14:tracePt t="189984" x="4010025" y="1330325"/>
          <p14:tracePt t="190001" x="4044950" y="1366838"/>
          <p14:tracePt t="190018" x="4098925" y="1401763"/>
          <p14:tracePt t="190034" x="4187825" y="1438275"/>
          <p14:tracePt t="190051" x="4348163" y="1482725"/>
          <p14:tracePt t="190068" x="4473575" y="1509713"/>
          <p14:tracePt t="190084" x="4608513" y="1509713"/>
          <p14:tracePt t="190101" x="4724400" y="1490663"/>
          <p14:tracePt t="190118" x="4795838" y="1455738"/>
          <p14:tracePt t="190135" x="4822825" y="1419225"/>
          <p14:tracePt t="190151" x="4830763" y="1401763"/>
          <p14:tracePt t="190168" x="4830763" y="1393825"/>
          <p14:tracePt t="190332" x="4822825" y="1393825"/>
          <p14:tracePt t="190355" x="4822825" y="1401763"/>
          <p14:tracePt t="190363" x="4822825" y="1419225"/>
          <p14:tracePt t="190370" x="4830763" y="1428750"/>
          <p14:tracePt t="190385" x="4867275" y="1473200"/>
          <p14:tracePt t="190385" x="5010150" y="1571625"/>
          <p14:tracePt t="190401" x="5224463" y="1704975"/>
          <p14:tracePt t="190418" x="5510213" y="1857375"/>
          <p14:tracePt t="190435" x="5857875" y="2017713"/>
          <p14:tracePt t="190452" x="6643688" y="2224088"/>
          <p14:tracePt t="190468" x="7170738" y="2312988"/>
          <p14:tracePt t="190485" x="7653338" y="2384425"/>
          <p14:tracePt t="190501" x="8001000" y="2428875"/>
          <p14:tracePt t="190518" x="8251825" y="2490788"/>
          <p14:tracePt t="190535" x="8375650" y="2536825"/>
          <p14:tracePt t="190551" x="8429625" y="2562225"/>
          <p14:tracePt t="190568" x="8447088" y="2581275"/>
          <p14:tracePt t="190585" x="8483600" y="2598738"/>
          <p14:tracePt t="190601" x="8537575" y="2625725"/>
          <p14:tracePt t="190618" x="8616950" y="2670175"/>
          <p14:tracePt t="190635" x="8661400" y="2705100"/>
          <p14:tracePt t="190652" x="8670925" y="2705100"/>
          <p14:tracePt t="190691" x="8680450" y="2705100"/>
          <p14:tracePt t="190715" x="8680450" y="2714625"/>
          <p14:tracePt t="190739" x="8670925" y="2714625"/>
          <p14:tracePt t="190803" x="8661400" y="2714625"/>
          <p14:tracePt t="190811" x="8643938" y="2714625"/>
          <p14:tracePt t="190819" x="8626475" y="2714625"/>
          <p14:tracePt t="190835" x="8589963" y="2714625"/>
          <p14:tracePt t="190836" x="8537575" y="2714625"/>
          <p14:tracePt t="190852" x="8528050" y="2705100"/>
          <p14:tracePt t="190868" x="8510588" y="2705100"/>
          <p14:tracePt t="190885" x="8501063" y="2697163"/>
          <p14:tracePt t="190902" x="8474075" y="2697163"/>
          <p14:tracePt t="190918" x="8429625" y="2687638"/>
          <p14:tracePt t="190936" x="8375650" y="2687638"/>
          <p14:tracePt t="190952" x="8313738" y="2687638"/>
          <p14:tracePt t="190968" x="8251825" y="2687638"/>
          <p14:tracePt t="190985" x="8215313" y="2687638"/>
          <p14:tracePt t="191002" x="8188325" y="2687638"/>
          <p14:tracePt t="191018" x="8170863" y="2687638"/>
          <p14:tracePt t="191035" x="8126413" y="2705100"/>
          <p14:tracePt t="191052" x="8081963" y="2705100"/>
          <p14:tracePt t="191068" x="8037513" y="2724150"/>
          <p14:tracePt t="191085" x="7991475" y="2732088"/>
          <p14:tracePt t="191102" x="7956550" y="2759075"/>
          <p14:tracePt t="191119" x="7912100" y="2776538"/>
          <p14:tracePt t="191135" x="7885113" y="2795588"/>
          <p14:tracePt t="191152" x="7848600" y="2813050"/>
          <p14:tracePt t="191169" x="7804150" y="2840038"/>
          <p14:tracePt t="191185" x="7769225" y="2867025"/>
          <p14:tracePt t="191202" x="7732713" y="2901950"/>
          <p14:tracePt t="191219" x="7705725" y="2928938"/>
          <p14:tracePt t="191235" x="7697788" y="2946400"/>
          <p14:tracePt t="191252" x="7680325" y="2955925"/>
          <p14:tracePt t="191269" x="7680325" y="2973388"/>
          <p14:tracePt t="191285" x="7670800" y="2990850"/>
          <p14:tracePt t="191302" x="7661275" y="3017838"/>
          <p14:tracePt t="191319" x="7643813" y="3062288"/>
          <p14:tracePt t="191335" x="7634288" y="3098800"/>
          <p14:tracePt t="191352" x="7626350" y="3133725"/>
          <p14:tracePt t="191369" x="7626350" y="3160713"/>
          <p14:tracePt t="191385" x="7616825" y="3187700"/>
          <p14:tracePt t="191402" x="7616825" y="3205163"/>
          <p14:tracePt t="191419" x="7616825" y="3232150"/>
          <p14:tracePt t="191436" x="7616825" y="3241675"/>
          <p14:tracePt t="191452" x="7626350" y="3259138"/>
          <p14:tracePt t="191469" x="7634288" y="3286125"/>
          <p14:tracePt t="191485" x="7643813" y="3322638"/>
          <p14:tracePt t="191502" x="7643813" y="3357563"/>
          <p14:tracePt t="191519" x="7661275" y="3384550"/>
          <p14:tracePt t="191536" x="7688263" y="3411538"/>
          <p14:tracePt t="191552" x="7715250" y="3429000"/>
          <p14:tracePt t="191569" x="7769225" y="3455988"/>
          <p14:tracePt t="191586" x="7813675" y="3473450"/>
          <p14:tracePt t="191602" x="7867650" y="3482975"/>
          <p14:tracePt t="191619" x="7929563" y="3490913"/>
          <p14:tracePt t="191636" x="7956550" y="3490913"/>
          <p14:tracePt t="191652" x="8001000" y="3490913"/>
          <p14:tracePt t="191669" x="8027988" y="3500438"/>
          <p14:tracePt t="191686" x="8045450" y="3500438"/>
          <p14:tracePt t="191702" x="8072438" y="3500438"/>
          <p14:tracePt t="191719" x="8099425" y="3500438"/>
          <p14:tracePt t="191736" x="8134350" y="3500438"/>
          <p14:tracePt t="191752" x="8170863" y="3500438"/>
          <p14:tracePt t="191769" x="8205788" y="3500438"/>
          <p14:tracePt t="191786" x="8232775" y="3500438"/>
          <p14:tracePt t="191802" x="8251825" y="3490913"/>
          <p14:tracePt t="191802" x="8259763" y="3490913"/>
          <p14:tracePt t="191819" x="8286750" y="3473450"/>
          <p14:tracePt t="191836" x="8313738" y="3455988"/>
          <p14:tracePt t="191853" x="8348663" y="3429000"/>
          <p14:tracePt t="191869" x="8358188" y="3411538"/>
          <p14:tracePt t="191886" x="8367713" y="3384550"/>
          <p14:tracePt t="191902" x="8394700" y="3340100"/>
          <p14:tracePt t="191919" x="8402638" y="3303588"/>
          <p14:tracePt t="191936" x="8412163" y="3268663"/>
          <p14:tracePt t="191953" x="8429625" y="3224213"/>
          <p14:tracePt t="191969" x="8429625" y="3179763"/>
          <p14:tracePt t="191986" x="8429625" y="3133725"/>
          <p14:tracePt t="192003" x="8429625" y="3062288"/>
          <p14:tracePt t="192019" x="8429625" y="3036888"/>
          <p14:tracePt t="192036" x="8429625" y="3000375"/>
          <p14:tracePt t="192053" x="8429625" y="2982913"/>
          <p14:tracePt t="192069" x="8429625" y="2955925"/>
          <p14:tracePt t="192086" x="8402638" y="2928938"/>
          <p14:tracePt t="192103" x="8394700" y="2911475"/>
          <p14:tracePt t="192119" x="8385175" y="2901950"/>
          <p14:tracePt t="192136" x="8367713" y="2884488"/>
          <p14:tracePt t="192153" x="8340725" y="2874963"/>
          <p14:tracePt t="192170" x="8313738" y="2874963"/>
          <p14:tracePt t="192186" x="8286750" y="2847975"/>
          <p14:tracePt t="192203" x="8232775" y="2830513"/>
          <p14:tracePt t="192219" x="8205788" y="2822575"/>
          <p14:tracePt t="192236" x="8197850" y="2822575"/>
          <p14:tracePt t="192253" x="8170863" y="2822575"/>
          <p14:tracePt t="192269" x="8153400" y="2822575"/>
          <p14:tracePt t="192286" x="8134350" y="2822575"/>
          <p14:tracePt t="192303" x="8099425" y="2822575"/>
          <p14:tracePt t="192319" x="8072438" y="2830513"/>
          <p14:tracePt t="192336" x="8027988" y="2840038"/>
          <p14:tracePt t="192353" x="7991475" y="2857500"/>
          <p14:tracePt t="192369" x="7956550" y="2867025"/>
          <p14:tracePt t="192386" x="7920038" y="2894013"/>
          <p14:tracePt t="192403" x="7875588" y="2919413"/>
          <p14:tracePt t="192420" x="7831138" y="2946400"/>
          <p14:tracePt t="192436" x="7804150" y="2973388"/>
          <p14:tracePt t="192453" x="7777163" y="3017838"/>
          <p14:tracePt t="192470" x="7759700" y="3044825"/>
          <p14:tracePt t="192487" x="7742238" y="3081338"/>
          <p14:tracePt t="192503" x="7732713" y="3108325"/>
          <p14:tracePt t="192520" x="7732713" y="3152775"/>
          <p14:tracePt t="192536" x="7724775" y="3187700"/>
          <p14:tracePt t="192553" x="7724775" y="3251200"/>
          <p14:tracePt t="192570" x="7724775" y="3322638"/>
          <p14:tracePt t="192586" x="7732713" y="3419475"/>
          <p14:tracePt t="192603" x="7759700" y="3473450"/>
          <p14:tracePt t="192620" x="7796213" y="3517900"/>
          <p14:tracePt t="192636" x="7813675" y="3554413"/>
          <p14:tracePt t="192653" x="7858125" y="3589338"/>
          <p14:tracePt t="192670" x="7894638" y="3643313"/>
          <p14:tracePt t="192686" x="7939088" y="3679825"/>
          <p14:tracePt t="192703" x="7983538" y="3705225"/>
          <p14:tracePt t="192720" x="8027988" y="3714750"/>
          <p14:tracePt t="192737" x="8045450" y="3724275"/>
          <p14:tracePt t="192753" x="8054975" y="3724275"/>
          <p14:tracePt t="192770" x="8054975" y="3732213"/>
          <p14:tracePt t="192787" x="8062913" y="3741738"/>
          <p14:tracePt t="192804" x="8072438" y="3751263"/>
          <p14:tracePt t="192820" x="8108950" y="3759200"/>
          <p14:tracePt t="192837" x="8126413" y="3768725"/>
          <p14:tracePt t="192853" x="8170863" y="3768725"/>
          <p14:tracePt t="192870" x="8205788" y="3768725"/>
          <p14:tracePt t="192887" x="8259763" y="3768725"/>
          <p14:tracePt t="192903" x="8313738" y="3759200"/>
          <p14:tracePt t="192920" x="8358188" y="3751263"/>
          <p14:tracePt t="192937" x="8394700" y="3741738"/>
          <p14:tracePt t="192953" x="8420100" y="3724275"/>
          <p14:tracePt t="192970" x="8439150" y="3714750"/>
          <p14:tracePt t="192987" x="8466138" y="3697288"/>
          <p14:tracePt t="193043" x="8466138" y="3687763"/>
          <p14:tracePt t="193155" x="8466138" y="3697288"/>
          <p14:tracePt t="193171" x="8466138" y="3705225"/>
          <p14:tracePt t="193179" x="8466138" y="3714750"/>
          <p14:tracePt t="193203" x="8466138" y="3724275"/>
          <p14:tracePt t="193539" x="8466138" y="3732213"/>
          <p14:tracePt t="193555" x="8466138" y="3741738"/>
          <p14:tracePt t="193563" x="8466138" y="3751263"/>
          <p14:tracePt t="193571" x="8466138" y="3759200"/>
          <p14:tracePt t="193577" x="8447088" y="3795713"/>
          <p14:tracePt t="193587" x="8439150" y="3830638"/>
          <p14:tracePt t="193604" x="8402638" y="3894138"/>
          <p14:tracePt t="193621" x="8367713" y="3956050"/>
          <p14:tracePt t="193637" x="8358188" y="3983038"/>
          <p14:tracePt t="193654" x="8348663" y="4000500"/>
          <p14:tracePt t="193671" x="8340725" y="4027488"/>
          <p14:tracePt t="193688" x="8340725" y="4037013"/>
          <p14:tracePt t="193704" x="8340725" y="4044950"/>
          <p14:tracePt t="193721" x="8340725" y="4062413"/>
          <p14:tracePt t="193737" x="8331200" y="4071938"/>
          <p14:tracePt t="193754" x="8296275" y="4108450"/>
          <p14:tracePt t="193771" x="8251825" y="4160838"/>
          <p14:tracePt t="193787" x="8232775" y="4179888"/>
          <p14:tracePt t="193804" x="8224838" y="4187825"/>
          <p14:tracePt t="193821" x="8215313" y="4197350"/>
          <p14:tracePt t="193837" x="8215313" y="4205288"/>
          <p14:tracePt t="193876" x="8215313" y="4214813"/>
          <p14:tracePt t="193899" x="8215313" y="4224338"/>
          <p14:tracePt t="193907" x="8205788" y="4232275"/>
          <p14:tracePt t="194043" x="8215313" y="4232275"/>
          <p14:tracePt t="194059" x="8215313" y="4224338"/>
          <p14:tracePt t="194083" x="8215313" y="4214813"/>
          <p14:tracePt t="194094" x="8224838" y="4214813"/>
          <p14:tracePt t="194163" x="8232775" y="4214813"/>
          <p14:tracePt t="194171" x="8242300" y="4197350"/>
          <p14:tracePt t="194177" x="8259763" y="4197350"/>
          <p14:tracePt t="194188" x="8269288" y="4197350"/>
          <p14:tracePt t="194205" x="8286750" y="4179888"/>
          <p14:tracePt t="194221" x="8304213" y="4179888"/>
          <p14:tracePt t="194238" x="8304213" y="4170363"/>
          <p14:tracePt t="194255" x="8313738" y="4160838"/>
          <p14:tracePt t="194271" x="8313738" y="4152900"/>
          <p14:tracePt t="194288" x="8323263" y="4143375"/>
          <p14:tracePt t="194305" x="8331200" y="4143375"/>
          <p14:tracePt t="194321" x="8331200" y="4125913"/>
          <p14:tracePt t="194356" x="8331200" y="4116388"/>
          <p14:tracePt t="194356" x="8323263" y="4116388"/>
          <p14:tracePt t="194371" x="8323263" y="4108450"/>
          <p14:tracePt t="194388" x="8313738" y="4098925"/>
          <p14:tracePt t="194405" x="8304213" y="4089400"/>
          <p14:tracePt t="194421" x="8296275" y="4089400"/>
          <p14:tracePt t="194438" x="8296275" y="4081463"/>
          <p14:tracePt t="194455" x="8286750" y="4071938"/>
          <p14:tracePt t="194472" x="8269288" y="4062413"/>
          <p14:tracePt t="194488" x="8251825" y="4054475"/>
          <p14:tracePt t="194505" x="8205788" y="4037013"/>
          <p14:tracePt t="194521" x="8188325" y="4027488"/>
          <p14:tracePt t="194538" x="8170863" y="4027488"/>
          <p14:tracePt t="194555" x="8153400" y="4017963"/>
          <p14:tracePt t="194572" x="8143875" y="4017963"/>
          <p14:tracePt t="194588" x="8134350" y="4017963"/>
          <p14:tracePt t="194605" x="8099425" y="4017963"/>
          <p14:tracePt t="194622" x="8072438" y="4010025"/>
          <p14:tracePt t="194638" x="8054975" y="4010025"/>
          <p14:tracePt t="194655" x="8037513" y="4010025"/>
          <p14:tracePt t="194672" x="8027988" y="4010025"/>
          <p14:tracePt t="194688" x="8010525" y="4010025"/>
          <p14:tracePt t="194723" x="8001000" y="4010025"/>
          <p14:tracePt t="194739" x="7983538" y="4010025"/>
          <p14:tracePt t="194755" x="7974013" y="4010025"/>
          <p14:tracePt t="194756" x="7947025" y="4010025"/>
          <p14:tracePt t="194772" x="7912100" y="4010025"/>
          <p14:tracePt t="194788" x="7894638" y="4010025"/>
          <p14:tracePt t="194805" x="7867650" y="4010025"/>
          <p14:tracePt t="194822" x="7831138" y="4017963"/>
          <p14:tracePt t="194838" x="7813675" y="4027488"/>
          <p14:tracePt t="194855" x="7796213" y="4037013"/>
          <p14:tracePt t="194872" x="7769225" y="4044950"/>
          <p14:tracePt t="194889" x="7751763" y="4054475"/>
          <p14:tracePt t="194905" x="7732713" y="4062413"/>
          <p14:tracePt t="194922" x="7715250" y="4081463"/>
          <p14:tracePt t="194938" x="7697788" y="4089400"/>
          <p14:tracePt t="194955" x="7688263" y="4108450"/>
          <p14:tracePt t="194972" x="7661275" y="4125913"/>
          <p14:tracePt t="195011" x="7661275" y="4133850"/>
          <p14:tracePt t="195019" x="7653338" y="4143375"/>
          <p14:tracePt t="195024" x="7653338" y="4152900"/>
          <p14:tracePt t="195039" x="7643813" y="4170363"/>
          <p14:tracePt t="195055" x="7643813" y="4179888"/>
          <p14:tracePt t="195072" x="7643813" y="4187825"/>
          <p14:tracePt t="195088" x="7643813" y="4197350"/>
          <p14:tracePt t="195105" x="7643813" y="4205288"/>
          <p14:tracePt t="195122" x="7643813" y="4214813"/>
          <p14:tracePt t="195140" x="7643813" y="4232275"/>
          <p14:tracePt t="195156" x="7643813" y="4241800"/>
          <p14:tracePt t="195173" x="7643813" y="4251325"/>
          <p14:tracePt t="195190" x="7643813" y="4268788"/>
          <p14:tracePt t="195206" x="7643813" y="4286250"/>
          <p14:tracePt t="195223" x="7643813" y="4295775"/>
          <p14:tracePt t="195240" x="7643813" y="4303713"/>
          <p14:tracePt t="195256" x="7661275" y="4322763"/>
          <p14:tracePt t="195273" x="7680325" y="4348163"/>
          <p14:tracePt t="195290" x="7697788" y="4367213"/>
          <p14:tracePt t="195306" x="7732713" y="4402138"/>
          <p14:tracePt t="195323" x="7751763" y="4419600"/>
          <p14:tracePt t="195340" x="7777163" y="4438650"/>
          <p14:tracePt t="195357" x="7786688" y="4438650"/>
          <p14:tracePt t="195373" x="7804150" y="4446588"/>
          <p14:tracePt t="195390" x="7831138" y="4465638"/>
          <p14:tracePt t="195406" x="7894638" y="4483100"/>
          <p14:tracePt t="195423" x="7947025" y="4510088"/>
          <p14:tracePt t="195440" x="7991475" y="4518025"/>
          <p14:tracePt t="195457" x="8001000" y="4527550"/>
          <p14:tracePt t="195473" x="8018463" y="4527550"/>
          <p14:tracePt t="195660" x="8045450" y="4537075"/>
          <p14:tracePt t="195668" x="8099425" y="4545013"/>
          <p14:tracePt t="195676" x="8161338" y="4554538"/>
          <p14:tracePt t="195684" x="8224838" y="4554538"/>
          <p14:tracePt t="195692" x="8412163" y="4554538"/>
          <p14:tracePt t="195707" x="8545513" y="4554538"/>
          <p14:tracePt t="195723" x="8609013" y="4554538"/>
          <p14:tracePt t="195740" x="8616950" y="4545013"/>
          <p14:tracePt t="195781" x="8616950" y="4537075"/>
          <p14:tracePt t="195796" x="8616950" y="4518025"/>
          <p14:tracePt t="195800" x="8626475" y="4518025"/>
          <p14:tracePt t="195807" x="8626475" y="4500563"/>
          <p14:tracePt t="195823" x="8643938" y="4483100"/>
          <p14:tracePt t="195840" x="8643938" y="4473575"/>
          <p14:tracePt t="195857" x="8653463" y="4456113"/>
          <p14:tracePt t="195874" x="8661400" y="4438650"/>
          <p14:tracePt t="195890" x="8661400" y="4419600"/>
          <p14:tracePt t="195907" x="8680450" y="4394200"/>
          <p14:tracePt t="195924" x="8688388" y="4357688"/>
          <p14:tracePt t="195941" x="8697913" y="4348163"/>
          <p14:tracePt t="195957" x="8705850" y="4330700"/>
          <p14:tracePt t="195974" x="8705850" y="4322763"/>
          <p14:tracePt t="195990" x="8705850" y="4295775"/>
          <p14:tracePt t="196007" x="8697913" y="4276725"/>
          <p14:tracePt t="196024" x="8688388" y="4251325"/>
          <p14:tracePt t="196040" x="8670925" y="4224338"/>
          <p14:tracePt t="196057" x="8661400" y="4205288"/>
          <p14:tracePt t="196074" x="8643938" y="4187825"/>
          <p14:tracePt t="196091" x="8634413" y="4179888"/>
          <p14:tracePt t="196107" x="8616950" y="4160838"/>
          <p14:tracePt t="196107" x="8599488" y="4152900"/>
          <p14:tracePt t="196124" x="8562975" y="4125913"/>
          <p14:tracePt t="196140" x="8537575" y="4089400"/>
          <p14:tracePt t="196157" x="8510588" y="4081463"/>
          <p14:tracePt t="196174" x="8474075" y="4054475"/>
          <p14:tracePt t="196191" x="8447088" y="4037013"/>
          <p14:tracePt t="196207" x="8429625" y="4037013"/>
          <p14:tracePt t="196224" x="8412163" y="4037013"/>
          <p14:tracePt t="196241" x="8394700" y="4037013"/>
          <p14:tracePt t="196257" x="8385175" y="4037013"/>
          <p14:tracePt t="196274" x="8358188" y="4044950"/>
          <p14:tracePt t="196291" x="8331200" y="4054475"/>
          <p14:tracePt t="196307" x="8296275" y="4071938"/>
          <p14:tracePt t="196324" x="8277225" y="4089400"/>
          <p14:tracePt t="196341" x="8259763" y="4098925"/>
          <p14:tracePt t="196357" x="8242300" y="4116388"/>
          <p14:tracePt t="196374" x="8224838" y="4152900"/>
          <p14:tracePt t="196391" x="8215313" y="4197350"/>
          <p14:tracePt t="196408" x="8188325" y="4232275"/>
          <p14:tracePt t="196424" x="8188325" y="4268788"/>
          <p14:tracePt t="196441" x="8180388" y="4295775"/>
          <p14:tracePt t="196457" x="8180388" y="4313238"/>
          <p14:tracePt t="196474" x="8180388" y="4330700"/>
          <p14:tracePt t="196491" x="8188325" y="4348163"/>
          <p14:tracePt t="196508" x="8224838" y="4384675"/>
          <p14:tracePt t="196524" x="8242300" y="4419600"/>
          <p14:tracePt t="196541" x="8269288" y="4465638"/>
          <p14:tracePt t="196557" x="8296275" y="4491038"/>
          <p14:tracePt t="196574" x="8323263" y="4500563"/>
          <p14:tracePt t="196591" x="8331200" y="4510088"/>
          <p14:tracePt t="196608" x="8348663" y="4518025"/>
          <p14:tracePt t="196624" x="8367713" y="4527550"/>
          <p14:tracePt t="196641" x="8385175" y="4537075"/>
          <p14:tracePt t="196658" x="8394700" y="4537075"/>
          <p14:tracePt t="196674" x="8412163" y="4537075"/>
          <p14:tracePt t="196691" x="8429625" y="4537075"/>
          <p14:tracePt t="196708" x="8466138" y="4527550"/>
          <p14:tracePt t="196724" x="8491538" y="4500563"/>
          <p14:tracePt t="196741" x="8537575" y="4465638"/>
          <p14:tracePt t="196758" x="8562975" y="4419600"/>
          <p14:tracePt t="196774" x="8582025" y="4384675"/>
          <p14:tracePt t="196791" x="8582025" y="4367213"/>
          <p14:tracePt t="196808" x="8582025" y="4357688"/>
          <p14:tracePt t="196825" x="8582025" y="4340225"/>
          <p14:tracePt t="196841" x="8582025" y="4330700"/>
          <p14:tracePt t="196858" x="8545513" y="4303713"/>
          <p14:tracePt t="196874" x="8528050" y="4295775"/>
          <p14:tracePt t="196891" x="8501063" y="4268788"/>
          <p14:tracePt t="196891" x="8483600" y="4259263"/>
          <p14:tracePt t="196908" x="8474075" y="4232275"/>
          <p14:tracePt t="196925" x="8447088" y="4214813"/>
          <p14:tracePt t="196941" x="8447088" y="4205288"/>
          <p14:tracePt t="196958" x="8439150" y="4205288"/>
          <p14:tracePt t="196975" x="8429625" y="4205288"/>
          <p14:tracePt t="196991" x="8420100" y="4205288"/>
          <p14:tracePt t="197008" x="8412163" y="4205288"/>
          <p14:tracePt t="197025" x="8394700" y="4205288"/>
          <p14:tracePt t="197068" x="8385175" y="4205288"/>
          <p14:tracePt t="197092" x="8375650" y="4214813"/>
          <p14:tracePt t="197100" x="8375650" y="4224338"/>
          <p14:tracePt t="197108" x="8367713" y="4224338"/>
          <p14:tracePt t="197109" x="8358188" y="4241800"/>
          <p14:tracePt t="197125" x="8358188" y="4251325"/>
          <p14:tracePt t="197141" x="8348663" y="4251325"/>
          <p14:tracePt t="197158" x="8331200" y="4276725"/>
          <p14:tracePt t="197175" x="8313738" y="4286250"/>
          <p14:tracePt t="197191" x="8296275" y="4303713"/>
          <p14:tracePt t="197208" x="8286750" y="4322763"/>
          <p14:tracePt t="197225" x="8269288" y="4340225"/>
          <p14:tracePt t="197241" x="8269288" y="4357688"/>
          <p14:tracePt t="197258" x="8259763" y="4367213"/>
          <p14:tracePt t="197275" x="8259763" y="4375150"/>
          <p14:tracePt t="197291" x="8251825" y="4394200"/>
          <p14:tracePt t="197308" x="8242300" y="4419600"/>
          <p14:tracePt t="197325" x="8242300" y="4446588"/>
          <p14:tracePt t="197342" x="8242300" y="4456113"/>
          <p14:tracePt t="197358" x="8242300" y="4473575"/>
          <p14:tracePt t="197375" x="8232775" y="4491038"/>
          <p14:tracePt t="197412" x="8232775" y="4500563"/>
          <p14:tracePt t="197460" x="8232775" y="4510088"/>
          <p14:tracePt t="197484" x="8232775" y="4518025"/>
          <p14:tracePt t="197492" x="8232775" y="4527550"/>
          <p14:tracePt t="197892" x="8232775" y="4537075"/>
          <p14:tracePt t="197900" x="8232775" y="4545013"/>
          <p14:tracePt t="197908" x="8232775" y="4554538"/>
          <p14:tracePt t="197916" x="8232775" y="4589463"/>
          <p14:tracePt t="197925" x="8232775" y="4608513"/>
          <p14:tracePt t="197942" x="8224838" y="4625975"/>
          <p14:tracePt t="197959" x="8224838" y="4633913"/>
          <p14:tracePt t="197975" x="8224838" y="4660900"/>
          <p14:tracePt t="197992" x="8224838" y="4697413"/>
          <p14:tracePt t="198009" x="8224838" y="4724400"/>
          <p14:tracePt t="198026" x="8224838" y="4751388"/>
          <p14:tracePt t="198042" x="8224838" y="4759325"/>
          <p14:tracePt t="198059" x="8224838" y="4768850"/>
          <p14:tracePt t="198124" x="8232775" y="4768850"/>
          <p14:tracePt t="198140" x="8251825" y="4768850"/>
          <p14:tracePt t="198156" x="8259763" y="4751388"/>
          <p14:tracePt t="198159" x="8269288" y="4751388"/>
          <p14:tracePt t="198182" x="8277225" y="4751388"/>
          <p14:tracePt t="198188" x="8286750" y="4741863"/>
          <p14:tracePt t="198347" x="8277225" y="4751388"/>
          <p14:tracePt t="198364" x="8269288" y="4751388"/>
          <p14:tracePt t="198372" x="8269288" y="4759325"/>
          <p14:tracePt t="198382" x="8259763" y="4759325"/>
          <p14:tracePt t="198383" x="8251825" y="4759325"/>
          <p14:tracePt t="198392" x="8242300" y="4768850"/>
          <p14:tracePt t="198409" x="8242300" y="4776788"/>
          <p14:tracePt t="198508" x="8242300" y="4768850"/>
          <p14:tracePt t="198516" x="8242300" y="4741863"/>
          <p14:tracePt t="198526" x="8242300" y="4724400"/>
          <p14:tracePt t="198527" x="8251825" y="4687888"/>
          <p14:tracePt t="198543" x="8251825" y="4670425"/>
          <p14:tracePt t="198560" x="8259763" y="4633913"/>
          <p14:tracePt t="198576" x="8259763" y="4616450"/>
          <p14:tracePt t="198593" x="8259763" y="4608513"/>
          <p14:tracePt t="198609" x="8251825" y="4589463"/>
          <p14:tracePt t="198626" x="8251825" y="4572000"/>
          <p14:tracePt t="198643" x="8251825" y="4537075"/>
          <p14:tracePt t="198659" x="8259763" y="4500563"/>
          <p14:tracePt t="198676" x="8277225" y="4473575"/>
          <p14:tracePt t="198693" x="8286750" y="4456113"/>
          <p14:tracePt t="198709" x="8304213" y="4419600"/>
          <p14:tracePt t="198726" x="8304213" y="4384675"/>
          <p14:tracePt t="198743" x="8313738" y="4340225"/>
          <p14:tracePt t="198759" x="8313738" y="4276725"/>
          <p14:tracePt t="198776" x="8323263" y="4232275"/>
          <p14:tracePt t="198793" x="8340725" y="4152900"/>
          <p14:tracePt t="198810" x="8348663" y="4098925"/>
          <p14:tracePt t="198826" x="8358188" y="4027488"/>
          <p14:tracePt t="198843" x="8367713" y="3990975"/>
          <p14:tracePt t="198859" x="8375650" y="3938588"/>
          <p14:tracePt t="198876" x="8375650" y="3894138"/>
          <p14:tracePt t="198893" x="8375650" y="3840163"/>
          <p14:tracePt t="198910" x="8375650" y="3786188"/>
          <p14:tracePt t="198926" x="8385175" y="3732213"/>
          <p14:tracePt t="198943" x="8402638" y="3687763"/>
          <p14:tracePt t="198960" x="8402638" y="3643313"/>
          <p14:tracePt t="198976" x="8402638" y="3616325"/>
          <p14:tracePt t="198993" x="8402638" y="3589338"/>
          <p14:tracePt t="199010" x="8394700" y="3562350"/>
          <p14:tracePt t="199026" x="8385175" y="3527425"/>
          <p14:tracePt t="199043" x="8375650" y="3490913"/>
          <p14:tracePt t="199060" x="8367713" y="3455988"/>
          <p14:tracePt t="199076" x="8367713" y="3429000"/>
          <p14:tracePt t="199093" x="8348663" y="3411538"/>
          <p14:tracePt t="199148" x="8348663" y="3402013"/>
          <p14:tracePt t="199380" x="8340725" y="3402013"/>
          <p14:tracePt t="199412" x="8331200" y="3394075"/>
          <p14:tracePt t="199460" x="8323263" y="3394075"/>
          <p14:tracePt t="199468" x="8323263" y="3402013"/>
          <p14:tracePt t="199477" x="8323263" y="3419475"/>
          <p14:tracePt t="199478" x="8313738" y="3446463"/>
          <p14:tracePt t="199493" x="8304213" y="3482975"/>
          <p14:tracePt t="199510" x="8304213" y="3509963"/>
          <p14:tracePt t="199527" x="8304213" y="3527425"/>
          <p14:tracePt t="199543" x="8304213" y="3554413"/>
          <p14:tracePt t="199560" x="8304213" y="3571875"/>
          <p14:tracePt t="199577" x="8304213" y="3598863"/>
          <p14:tracePt t="199593" x="8296275" y="3616325"/>
          <p14:tracePt t="199628" x="8286750" y="3616325"/>
          <p14:tracePt t="199629" x="8286750" y="3625850"/>
          <p14:tracePt t="199700" x="8286750" y="3616325"/>
          <p14:tracePt t="199708" x="8296275" y="3608388"/>
          <p14:tracePt t="199716" x="8296275" y="3598863"/>
          <p14:tracePt t="199717" x="8304213" y="3589338"/>
          <p14:tracePt t="199727" x="8313738" y="3562350"/>
          <p14:tracePt t="199744" x="8323263" y="3554413"/>
          <p14:tracePt t="199760" x="8331200" y="3536950"/>
          <p14:tracePt t="199777" x="8340725" y="3536950"/>
          <p14:tracePt t="199820" x="8340725" y="3527425"/>
          <p14:tracePt t="199836" x="8348663" y="3517900"/>
          <p14:tracePt t="199844" x="8358188" y="3509963"/>
          <p14:tracePt t="199852" x="8375650" y="3490913"/>
          <p14:tracePt t="199860" x="8385175" y="3473450"/>
          <p14:tracePt t="199877" x="8394700" y="3438525"/>
          <p14:tracePt t="199894" x="8402638" y="3419475"/>
          <p14:tracePt t="199910" x="8420100" y="3348038"/>
          <p14:tracePt t="199927" x="8429625" y="3286125"/>
          <p14:tracePt t="199944" x="8429625" y="3205163"/>
          <p14:tracePt t="199960" x="8439150" y="3143250"/>
          <p14:tracePt t="199977" x="8439150" y="3098800"/>
          <p14:tracePt t="199994" x="8439150" y="3062288"/>
          <p14:tracePt t="200011" x="8439150" y="3044825"/>
          <p14:tracePt t="200027" x="8439150" y="3009900"/>
          <p14:tracePt t="200044" x="8439150" y="2982913"/>
          <p14:tracePt t="200060" x="8429625" y="2946400"/>
          <p14:tracePt t="200078" x="8412163" y="2911475"/>
          <p14:tracePt t="200094" x="8385175" y="2884488"/>
          <p14:tracePt t="200111" x="8340725" y="2840038"/>
          <p14:tracePt t="200127" x="8286750" y="2803525"/>
          <p14:tracePt t="200144" x="8224838" y="2751138"/>
          <p14:tracePt t="200161" x="8143875" y="2687638"/>
          <p14:tracePt t="200178" x="8062913" y="2660650"/>
          <p14:tracePt t="200194" x="8010525" y="2633663"/>
          <p14:tracePt t="200211" x="7956550" y="2616200"/>
          <p14:tracePt t="200227" x="7894638" y="2608263"/>
          <p14:tracePt t="200244" x="7848600" y="2608263"/>
          <p14:tracePt t="200261" x="7796213" y="2608263"/>
          <p14:tracePt t="200277" x="7751763" y="2608263"/>
          <p14:tracePt t="200294" x="7715250" y="2608263"/>
          <p14:tracePt t="200311" x="7670800" y="2625725"/>
          <p14:tracePt t="200327" x="7643813" y="2633663"/>
          <p14:tracePt t="200344" x="7616825" y="2660650"/>
          <p14:tracePt t="200361" x="7589838" y="2679700"/>
          <p14:tracePt t="200377" x="7572375" y="2705100"/>
          <p14:tracePt t="200394" x="7545388" y="2732088"/>
          <p14:tracePt t="200411" x="7545388" y="2759075"/>
          <p14:tracePt t="200411" x="7537450" y="2786063"/>
          <p14:tracePt t="200428" x="7527925" y="2822575"/>
          <p14:tracePt t="200444" x="7527925" y="2874963"/>
          <p14:tracePt t="200461" x="7527925" y="2955925"/>
          <p14:tracePt t="200478" x="7537450" y="3027363"/>
          <p14:tracePt t="200495" x="7545388" y="3089275"/>
          <p14:tracePt t="200511" x="7554913" y="3125788"/>
          <p14:tracePt t="200528" x="7572375" y="3170238"/>
          <p14:tracePt t="200544" x="7599363" y="3205163"/>
          <p14:tracePt t="200561" x="7634288" y="3259138"/>
          <p14:tracePt t="200578" x="7670800" y="3313113"/>
          <p14:tracePt t="200594" x="7724775" y="3357563"/>
          <p14:tracePt t="200611" x="7786688" y="3411538"/>
          <p14:tracePt t="200628" x="7823200" y="3446463"/>
          <p14:tracePt t="200644" x="7858125" y="3473450"/>
          <p14:tracePt t="200661" x="7885113" y="3500438"/>
          <p14:tracePt t="200678" x="7929563" y="3517900"/>
          <p14:tracePt t="200694" x="7966075" y="3527425"/>
          <p14:tracePt t="200711" x="8018463" y="3536950"/>
          <p14:tracePt t="200728" x="8054975" y="3536950"/>
          <p14:tracePt t="200745" x="8099425" y="3544888"/>
          <p14:tracePt t="200761" x="8180388" y="3544888"/>
          <p14:tracePt t="200778" x="8251825" y="3544888"/>
          <p14:tracePt t="200795" x="8323263" y="3527425"/>
          <p14:tracePt t="200811" x="8394700" y="3473450"/>
          <p14:tracePt t="200828" x="8420100" y="3446463"/>
          <p14:tracePt t="200845" x="8439150" y="3411538"/>
          <p14:tracePt t="200861" x="8466138" y="3330575"/>
          <p14:tracePt t="200878" x="8474075" y="3268663"/>
          <p14:tracePt t="200895" x="8483600" y="3187700"/>
          <p14:tracePt t="200911" x="8501063" y="3133725"/>
          <p14:tracePt t="200928" x="8501063" y="3089275"/>
          <p14:tracePt t="200945" x="8510588" y="3054350"/>
          <p14:tracePt t="200961" x="8510588" y="3036888"/>
          <p14:tracePt t="200978" x="8501063" y="3017838"/>
          <p14:tracePt t="200995" x="8491538" y="2990850"/>
          <p14:tracePt t="201011" x="8483600" y="2973388"/>
          <p14:tracePt t="201028" x="8474075" y="2965450"/>
          <p14:tracePt t="201045" x="8466138" y="2955925"/>
          <p14:tracePt t="201062" x="8447088" y="2938463"/>
          <p14:tracePt t="201079" x="8420100" y="2938463"/>
          <p14:tracePt t="201095" x="8385175" y="2938463"/>
          <p14:tracePt t="201112" x="8375650" y="2938463"/>
          <p14:tracePt t="201128" x="8367713" y="2938463"/>
          <p14:tracePt t="201220" x="8367713" y="2946400"/>
          <p14:tracePt t="201228" x="8367713" y="2955925"/>
          <p14:tracePt t="201245" x="8367713" y="2982913"/>
          <p14:tracePt t="201246" x="8367713" y="3036888"/>
          <p14:tracePt t="201262" x="8385175" y="3089275"/>
          <p14:tracePt t="201278" x="8420100" y="3187700"/>
          <p14:tracePt t="201295" x="8447088" y="3322638"/>
          <p14:tracePt t="201312" x="8483600" y="3429000"/>
          <p14:tracePt t="201328" x="8491538" y="3562350"/>
          <p14:tracePt t="201345" x="8501063" y="3724275"/>
          <p14:tracePt t="201362" x="8518525" y="3911600"/>
          <p14:tracePt t="201378" x="8528050" y="4054475"/>
          <p14:tracePt t="201395" x="8537575" y="4232275"/>
          <p14:tracePt t="201412" x="8537575" y="4276725"/>
          <p14:tracePt t="201428" x="8537575" y="4295775"/>
          <p14:tracePt t="201445" x="8545513" y="4303713"/>
          <p14:tracePt t="201516" x="8562975" y="4303713"/>
          <p14:tracePt t="201524" x="8562975" y="4313238"/>
          <p14:tracePt t="201532" x="8562975" y="4322763"/>
          <p14:tracePt t="201548" x="8562975" y="4330700"/>
          <p14:tracePt t="201596" x="8572500" y="4330700"/>
          <p14:tracePt t="201604" x="8582025" y="4313238"/>
          <p14:tracePt t="201620" x="8582025" y="4295775"/>
          <p14:tracePt t="201629" x="8582025" y="4286250"/>
          <p14:tracePt t="201629" x="8582025" y="4251325"/>
          <p14:tracePt t="201645" x="8582025" y="4224338"/>
          <p14:tracePt t="201662" x="8582025" y="4214813"/>
          <p14:tracePt t="201679" x="8582025" y="4205288"/>
          <p14:tracePt t="201772" x="8572500" y="4205288"/>
          <p14:tracePt t="201780" x="8562975" y="4205288"/>
          <p14:tracePt t="201802" x="8545513" y="4205288"/>
          <p14:tracePt t="201820" x="8537575" y="4187825"/>
          <p14:tracePt t="201842" x="8518525" y="4179888"/>
          <p14:tracePt t="201844" x="8491538" y="4170363"/>
          <p14:tracePt t="201852" x="8447088" y="4143375"/>
          <p14:tracePt t="201862" x="8394700" y="4133850"/>
          <p14:tracePt t="201879" x="8348663" y="4116388"/>
          <p14:tracePt t="201895" x="8296275" y="4108450"/>
          <p14:tracePt t="201912" x="8242300" y="4089400"/>
          <p14:tracePt t="201929" x="8170863" y="4062413"/>
          <p14:tracePt t="201946" x="8089900" y="4044950"/>
          <p14:tracePt t="201962" x="8027988" y="4010025"/>
          <p14:tracePt t="201979" x="7947025" y="3990975"/>
          <p14:tracePt t="201979" x="7912100" y="3983038"/>
          <p14:tracePt t="201996" x="7831138" y="3965575"/>
          <p14:tracePt t="202013" x="7769225" y="3946525"/>
          <p14:tracePt t="202029" x="7742238" y="3946525"/>
          <p14:tracePt t="202046" x="7724775" y="3946525"/>
          <p14:tracePt t="202062" x="7705725" y="3946525"/>
          <p14:tracePt t="202079" x="7680325" y="3956050"/>
          <p14:tracePt t="202096" x="7653338" y="3973513"/>
          <p14:tracePt t="202112" x="7626350" y="4000500"/>
          <p14:tracePt t="202129" x="7599363" y="4027488"/>
          <p14:tracePt t="202146" x="7572375" y="4062413"/>
          <p14:tracePt t="202163" x="7554913" y="4098925"/>
          <p14:tracePt t="202179" x="7545388" y="4152900"/>
          <p14:tracePt t="202196" x="7545388" y="4187825"/>
          <p14:tracePt t="202212" x="7545388" y="4224338"/>
          <p14:tracePt t="202229" x="7545388" y="4251325"/>
          <p14:tracePt t="202246" x="7545388" y="4276725"/>
          <p14:tracePt t="202263" x="7562850" y="4313238"/>
          <p14:tracePt t="202279" x="7572375" y="4348163"/>
          <p14:tracePt t="202296" x="7581900" y="4375150"/>
          <p14:tracePt t="202312" x="7589838" y="4394200"/>
          <p14:tracePt t="202329" x="7608888" y="4411663"/>
          <p14:tracePt t="202346" x="7616825" y="4429125"/>
          <p14:tracePt t="202363" x="7634288" y="4446588"/>
          <p14:tracePt t="202379" x="7643813" y="4473575"/>
          <p14:tracePt t="202396" x="7653338" y="4491038"/>
          <p14:tracePt t="202413" x="7661275" y="4510088"/>
          <p14:tracePt t="202429" x="7680325" y="4527550"/>
          <p14:tracePt t="202446" x="7705725" y="4545013"/>
          <p14:tracePt t="202463" x="7732713" y="4554538"/>
          <p14:tracePt t="202479" x="7751763" y="4572000"/>
          <p14:tracePt t="202496" x="7777163" y="4581525"/>
          <p14:tracePt t="202513" x="7804150" y="4598988"/>
          <p14:tracePt t="202529" x="7848600" y="4616450"/>
          <p14:tracePt t="202546" x="7912100" y="4616450"/>
          <p14:tracePt t="202563" x="7983538" y="4616450"/>
          <p14:tracePt t="202563" x="8037513" y="4625975"/>
          <p14:tracePt t="202580" x="8116888" y="4625975"/>
          <p14:tracePt t="202596" x="8205788" y="4633913"/>
          <p14:tracePt t="202613" x="8251825" y="4633913"/>
          <p14:tracePt t="202629" x="8286750" y="4633913"/>
          <p14:tracePt t="202646" x="8331200" y="4633913"/>
          <p14:tracePt t="202663" x="8385175" y="4633913"/>
          <p14:tracePt t="202679" x="8466138" y="4633913"/>
          <p14:tracePt t="202696" x="8537575" y="4608513"/>
          <p14:tracePt t="202713" x="8599488" y="4581525"/>
          <p14:tracePt t="202730" x="8680450" y="4562475"/>
          <p14:tracePt t="202746" x="8742363" y="4537075"/>
          <p14:tracePt t="202763" x="8777288" y="4510088"/>
          <p14:tracePt t="202780" x="8777288" y="4483100"/>
          <p14:tracePt t="202796" x="8786813" y="4446588"/>
          <p14:tracePt t="202813" x="8796338" y="4411663"/>
          <p14:tracePt t="202830" x="8796338" y="4367213"/>
          <p14:tracePt t="202846" x="8796338" y="4313238"/>
          <p14:tracePt t="202863" x="8796338" y="4268788"/>
          <p14:tracePt t="202880" x="8796338" y="4224338"/>
          <p14:tracePt t="202896" x="8796338" y="4187825"/>
          <p14:tracePt t="202913" x="8804275" y="4170363"/>
          <p14:tracePt t="202930" x="8804275" y="4152900"/>
          <p14:tracePt t="202946" x="8777288" y="4125913"/>
          <p14:tracePt t="202963" x="8697913" y="4098925"/>
          <p14:tracePt t="202980" x="8653463" y="4071938"/>
          <p14:tracePt t="202996" x="8599488" y="4062413"/>
          <p14:tracePt t="203013" x="8572500" y="4044950"/>
          <p14:tracePt t="203030" x="8545513" y="4037013"/>
          <p14:tracePt t="203046" x="8528050" y="4027488"/>
          <p14:tracePt t="203063" x="8510588" y="4000500"/>
          <p14:tracePt t="203080" x="8447088" y="3990975"/>
          <p14:tracePt t="203097" x="8375650" y="3990975"/>
          <p14:tracePt t="203114" x="8286750" y="3990975"/>
          <p14:tracePt t="203130" x="8215313" y="3990975"/>
          <p14:tracePt t="203147" x="8153400" y="3990975"/>
          <p14:tracePt t="203163" x="8126413" y="3990975"/>
          <p14:tracePt t="203180" x="8108950" y="4010025"/>
          <p14:tracePt t="203197" x="8108950" y="4027488"/>
          <p14:tracePt t="203213" x="8072438" y="4071938"/>
          <p14:tracePt t="203230" x="8037513" y="4108450"/>
          <p14:tracePt t="203247" x="7991475" y="4143375"/>
          <p14:tracePt t="203263" x="7974013" y="4170363"/>
          <p14:tracePt t="203280" x="7956550" y="4205288"/>
          <p14:tracePt t="203297" x="7920038" y="4241800"/>
          <p14:tracePt t="203313" x="7902575" y="4286250"/>
          <p14:tracePt t="203330" x="7894638" y="4322763"/>
          <p14:tracePt t="203347" x="7875588" y="4375150"/>
          <p14:tracePt t="203364" x="7858125" y="4411663"/>
          <p14:tracePt t="203380" x="7840663" y="4446588"/>
          <p14:tracePt t="203397" x="7840663" y="4473575"/>
          <p14:tracePt t="203413" x="7840663" y="4510088"/>
          <p14:tracePt t="203430" x="7831138" y="4537075"/>
          <p14:tracePt t="203447" x="7823200" y="4562475"/>
          <p14:tracePt t="203464" x="7813675" y="4589463"/>
          <p14:tracePt t="203480" x="7813675" y="4616450"/>
          <p14:tracePt t="203497" x="7813675" y="4633913"/>
          <p14:tracePt t="203514" x="7804150" y="4660900"/>
          <p14:tracePt t="203530" x="7804150" y="4697413"/>
          <p14:tracePt t="203547" x="7796213" y="4732338"/>
          <p14:tracePt t="203564" x="7796213" y="4759325"/>
          <p14:tracePt t="203580" x="7796213" y="4795838"/>
          <p14:tracePt t="203597" x="7796213" y="4822825"/>
          <p14:tracePt t="203614" x="7796213" y="4830763"/>
          <p14:tracePt t="203630" x="7796213" y="4848225"/>
          <p14:tracePt t="203647" x="7796213" y="4857750"/>
          <p14:tracePt t="203664" x="7796213" y="4875213"/>
          <p14:tracePt t="203680" x="7796213" y="4884738"/>
          <p14:tracePt t="203724" x="7796213" y="4894263"/>
          <p14:tracePt t="203756" x="7796213" y="4902200"/>
          <p14:tracePt t="203763" x="7786688" y="4902200"/>
          <p14:tracePt t="203780" x="7786688" y="4919663"/>
          <p14:tracePt t="203781" x="7786688" y="4929188"/>
          <p14:tracePt t="203797" x="7786688" y="4965700"/>
          <p14:tracePt t="203814" x="7786688" y="5000625"/>
          <p14:tracePt t="203830" x="7786688" y="5037138"/>
          <p14:tracePt t="203847" x="7786688" y="5062538"/>
          <p14:tracePt t="203907" x="7786688" y="5072063"/>
          <p14:tracePt t="204083" x="7786688" y="5081588"/>
          <p14:tracePt t="204115" x="7777163" y="5081588"/>
          <p14:tracePt t="204123" x="7777163" y="5089525"/>
          <p14:tracePt t="204138" x="7777163" y="5099050"/>
          <p14:tracePt t="204139" x="7769225" y="5108575"/>
          <p14:tracePt t="204148" x="7751763" y="5126038"/>
          <p14:tracePt t="204165" x="7751763" y="5133975"/>
          <p14:tracePt t="204181" x="7742238" y="5160963"/>
          <p14:tracePt t="204198" x="7724775" y="5205413"/>
          <p14:tracePt t="204214" x="7715250" y="5268913"/>
          <p14:tracePt t="204231" x="7705725" y="5322888"/>
          <p14:tracePt t="204248" x="7697788" y="5367338"/>
          <p14:tracePt t="204264" x="7688263" y="5411788"/>
          <p14:tracePt t="204281" x="7688263" y="5438775"/>
          <p14:tracePt t="204298" x="7688263" y="5465763"/>
          <p14:tracePt t="204315" x="7688263" y="5473700"/>
          <p14:tracePt t="204331" x="7688263" y="5483225"/>
          <p14:tracePt t="204348" x="7688263" y="5491163"/>
          <p14:tracePt t="204388" x="7688263" y="5500688"/>
          <p14:tracePt t="204395" x="7688263" y="5510213"/>
          <p14:tracePt t="204403" x="7680325" y="5518150"/>
          <p14:tracePt t="204414" x="7680325" y="5554663"/>
          <p14:tracePt t="204431" x="7670800" y="5589588"/>
          <p14:tracePt t="204448" x="7670800" y="5634038"/>
          <p14:tracePt t="204464" x="7653338" y="5680075"/>
          <p14:tracePt t="204481" x="7653338" y="5724525"/>
          <p14:tracePt t="204498" x="7653338" y="5768975"/>
          <p14:tracePt t="204514" x="7653338" y="5813425"/>
          <p14:tracePt t="204531" x="7653338" y="5875338"/>
          <p14:tracePt t="204548" x="7653338" y="5902325"/>
          <p14:tracePt t="204565" x="7653338" y="5919788"/>
          <p14:tracePt t="204581" x="7643813" y="5938838"/>
          <p14:tracePt t="204628" x="7643813" y="5946775"/>
          <p14:tracePt t="204651" x="7643813" y="5956300"/>
          <p14:tracePt t="204659" x="7643813" y="5965825"/>
          <p14:tracePt t="204707" x="7643813" y="5973763"/>
          <p14:tracePt t="204979" x="7643813" y="5983288"/>
          <p14:tracePt t="205261" x="7653338" y="5973763"/>
          <p14:tracePt t="205267" x="7680325" y="5956300"/>
          <p14:tracePt t="205275" x="7697788" y="5946775"/>
          <p14:tracePt t="205283" x="7724775" y="5919788"/>
          <p14:tracePt t="205298" x="7751763" y="5894388"/>
          <p14:tracePt t="205315" x="7786688" y="5867400"/>
          <p14:tracePt t="205332" x="7796213" y="5848350"/>
          <p14:tracePt t="205348" x="7813675" y="5830888"/>
          <p14:tracePt t="205365" x="7831138" y="5813425"/>
          <p14:tracePt t="205382" x="7858125" y="5768975"/>
          <p14:tracePt t="205399" x="7885113" y="5732463"/>
          <p14:tracePt t="205415" x="7902575" y="5688013"/>
          <p14:tracePt t="205432" x="7947025" y="5599113"/>
          <p14:tracePt t="205449" x="8001000" y="5500688"/>
          <p14:tracePt t="205465" x="8045450" y="5411788"/>
          <p14:tracePt t="205482" x="8081963" y="5348288"/>
          <p14:tracePt t="205499" x="8126413" y="5276850"/>
          <p14:tracePt t="205516" x="8153400" y="5241925"/>
          <p14:tracePt t="205532" x="8161338" y="5214938"/>
          <p14:tracePt t="205549" x="8180388" y="5180013"/>
          <p14:tracePt t="205565" x="8197850" y="5133975"/>
          <p14:tracePt t="205582" x="8232775" y="5072063"/>
          <p14:tracePt t="205599" x="8296275" y="5000625"/>
          <p14:tracePt t="205616" x="8340725" y="4938713"/>
          <p14:tracePt t="205632" x="8375650" y="4884738"/>
          <p14:tracePt t="205649" x="8385175" y="4848225"/>
          <p14:tracePt t="205665" x="8394700" y="4840288"/>
          <p14:tracePt t="205682" x="8394700" y="4830763"/>
          <p14:tracePt t="205699" x="8402638" y="4813300"/>
          <p14:tracePt t="205716" x="8402638" y="4803775"/>
          <p14:tracePt t="205732" x="8412163" y="4776788"/>
          <p14:tracePt t="205749" x="8420100" y="4768850"/>
          <p14:tracePt t="205765" x="8420100" y="4732338"/>
          <p14:tracePt t="205782" x="8429625" y="4705350"/>
          <p14:tracePt t="205799" x="8447088" y="4670425"/>
          <p14:tracePt t="205816" x="8474075" y="4633913"/>
          <p14:tracePt t="205832" x="8474075" y="4616450"/>
          <p14:tracePt t="205849" x="8483600" y="4608513"/>
          <p14:tracePt t="205907" x="8491538" y="4608513"/>
          <p14:tracePt t="205939" x="8491538" y="4598988"/>
          <p14:tracePt t="205947" x="8491538" y="4589463"/>
          <p14:tracePt t="205955" x="8501063" y="4589463"/>
          <p14:tracePt t="205966" x="8501063" y="4581525"/>
          <p14:tracePt t="205966" x="8501063" y="4572000"/>
          <p14:tracePt t="205982" x="8491538" y="4572000"/>
          <p14:tracePt t="205999" x="8491538" y="4554538"/>
          <p14:tracePt t="206016" x="8483600" y="4537075"/>
          <p14:tracePt t="206032" x="8466138" y="4527550"/>
          <p14:tracePt t="206075" x="8456613" y="4527550"/>
          <p14:tracePt t="206091" x="8456613" y="4518025"/>
          <p14:tracePt t="206099" x="8447088" y="4518025"/>
          <p14:tracePt t="206102" x="8447088" y="4510088"/>
          <p14:tracePt t="206116" x="8429625" y="4510088"/>
          <p14:tracePt t="206132" x="8420100" y="4500563"/>
          <p14:tracePt t="206149" x="8402638" y="4500563"/>
          <p14:tracePt t="206166" x="8385175" y="4500563"/>
          <p14:tracePt t="206183" x="8367713" y="4491038"/>
          <p14:tracePt t="207652" x="8358188" y="4491038"/>
          <p14:tracePt t="207667" x="8323263" y="4510088"/>
          <p14:tracePt t="207669" x="8296275" y="4537075"/>
          <p14:tracePt t="207684" x="8205788" y="4589463"/>
          <p14:tracePt t="207686" x="8099425" y="4670425"/>
          <p14:tracePt t="207701" x="8010525" y="4724400"/>
          <p14:tracePt t="207717" x="7947025" y="4776788"/>
          <p14:tracePt t="207734" x="7885113" y="4848225"/>
          <p14:tracePt t="207751" x="7840663" y="4911725"/>
          <p14:tracePt t="207768" x="7769225" y="5000625"/>
          <p14:tracePt t="207784" x="7697788" y="5089525"/>
          <p14:tracePt t="207801" x="7626350" y="5197475"/>
          <p14:tracePt t="207817" x="7572375" y="5295900"/>
          <p14:tracePt t="207834" x="7527925" y="5394325"/>
          <p14:tracePt t="207851" x="7439025" y="5537200"/>
          <p14:tracePt t="207868" x="7394575" y="5616575"/>
          <p14:tracePt t="207884" x="7348538" y="5680075"/>
          <p14:tracePt t="207901" x="7304088" y="5741988"/>
          <p14:tracePt t="207918" x="7269163" y="5786438"/>
          <p14:tracePt t="207934" x="7215188" y="5822950"/>
          <p14:tracePt t="207951" x="7188200" y="5848350"/>
          <p14:tracePt t="207968" x="7143750" y="5884863"/>
          <p14:tracePt t="207984" x="7089775" y="5919788"/>
          <p14:tracePt t="208001" x="7027863" y="5965825"/>
          <p14:tracePt t="208018" x="6965950" y="6010275"/>
          <p14:tracePt t="208034" x="6929438" y="6037263"/>
          <p14:tracePt t="208034" x="6902450" y="6054725"/>
          <p14:tracePt t="208051" x="6858000" y="6072188"/>
          <p14:tracePt t="208068" x="6823075" y="6081713"/>
          <p14:tracePt t="208084" x="6786563" y="6099175"/>
          <p14:tracePt t="208101" x="6742113" y="6116638"/>
          <p14:tracePt t="208118" x="6715125" y="6126163"/>
          <p14:tracePt t="208135" x="6680200" y="6126163"/>
          <p14:tracePt t="208151" x="6643688" y="6126163"/>
          <p14:tracePt t="208168" x="6608763" y="6126163"/>
          <p14:tracePt t="208185" x="6572250" y="6126163"/>
          <p14:tracePt t="208201" x="6537325" y="6116638"/>
          <p14:tracePt t="208218" x="6483350" y="6116638"/>
          <p14:tracePt t="208235" x="6357938" y="6089650"/>
          <p14:tracePt t="208251" x="6276975" y="6072188"/>
          <p14:tracePt t="208268" x="6232525" y="6072188"/>
          <p14:tracePt t="208284" x="6224588" y="6072188"/>
          <p14:tracePt t="208301" x="6205538" y="6062663"/>
          <p14:tracePt t="208318" x="6197600" y="6062663"/>
          <p14:tracePt t="208335" x="6170613" y="6062663"/>
          <p14:tracePt t="208351" x="6153150" y="6062663"/>
          <p14:tracePt t="208368" x="6126163" y="6062663"/>
          <p14:tracePt t="208384" x="6089650" y="6072188"/>
          <p14:tracePt t="208401" x="6054725" y="6072188"/>
          <p14:tracePt t="208418" x="5983288" y="6089650"/>
          <p14:tracePt t="208435" x="5919788" y="6089650"/>
          <p14:tracePt t="208451" x="5875338" y="6108700"/>
          <p14:tracePt t="208468" x="5830888" y="6126163"/>
          <p14:tracePt t="208485" x="5776913" y="6134100"/>
          <p14:tracePt t="208501" x="5715000" y="6153150"/>
          <p14:tracePt t="208518" x="5626100" y="6153150"/>
          <p14:tracePt t="208535" x="5545138" y="6161088"/>
          <p14:tracePt t="208551" x="5465763" y="6170613"/>
          <p14:tracePt t="208568" x="5419725" y="6180138"/>
          <p14:tracePt t="208585" x="5394325" y="6188075"/>
          <p14:tracePt t="208601" x="5375275" y="6188075"/>
          <p14:tracePt t="208618" x="5348288" y="6188075"/>
          <p14:tracePt t="208635" x="5295900" y="6180138"/>
          <p14:tracePt t="208652" x="5268913" y="6180138"/>
          <p14:tracePt t="208668" x="5241925" y="6161088"/>
          <p14:tracePt t="208685" x="5232400" y="6161088"/>
          <p14:tracePt t="208702" x="5214938" y="6161088"/>
          <p14:tracePt t="208718" x="5205413" y="6161088"/>
          <p14:tracePt t="208735" x="5197475" y="6161088"/>
          <p14:tracePt t="208751" x="5197475" y="6153150"/>
          <p14:tracePt t="208827" x="5187950" y="6153150"/>
          <p14:tracePt t="208867" x="5180013" y="6153150"/>
          <p14:tracePt t="208907" x="5170488" y="6153150"/>
          <p14:tracePt t="209073" x="5180013" y="6153150"/>
          <p14:tracePt t="209147" x="5187950" y="6153150"/>
          <p14:tracePt t="209179" x="5187950" y="6161088"/>
          <p14:tracePt t="209249" x="5197475" y="6161088"/>
          <p14:tracePt t="209259" x="5205413" y="6161088"/>
          <p14:tracePt t="209495" x="5214938" y="6161088"/>
          <p14:tracePt t="209579" x="5224463" y="6161088"/>
          <p14:tracePt t="209587" x="5232400" y="6161088"/>
          <p14:tracePt t="209602" x="5241925" y="6161088"/>
          <p14:tracePt t="209603" x="5268913" y="6143625"/>
          <p14:tracePt t="209619" x="5303838" y="6116638"/>
          <p14:tracePt t="209636" x="5330825" y="6108700"/>
          <p14:tracePt t="209652" x="5340350" y="6089650"/>
          <p14:tracePt t="209669" x="5348288" y="6081713"/>
          <p14:tracePt t="209686" x="5357813" y="6062663"/>
          <p14:tracePt t="209703" x="5375275" y="6037263"/>
          <p14:tracePt t="209719" x="5402263" y="6010275"/>
          <p14:tracePt t="209736" x="5429250" y="5973763"/>
          <p14:tracePt t="209752" x="5465763" y="5919788"/>
          <p14:tracePt t="209769" x="5491163" y="5884863"/>
          <p14:tracePt t="209786" x="5527675" y="5830888"/>
          <p14:tracePt t="209802" x="5554663" y="5786438"/>
          <p14:tracePt t="209819" x="5554663" y="5768975"/>
          <p14:tracePt t="209836" x="5562600" y="5751513"/>
          <p14:tracePt t="209852" x="5572125" y="5741988"/>
          <p14:tracePt t="209869" x="5581650" y="5741988"/>
          <p14:tracePt t="209886" x="5589588" y="5732463"/>
          <p14:tracePt t="209902" x="5616575" y="5724525"/>
          <p14:tracePt t="209919" x="5616575" y="5705475"/>
          <p14:tracePt t="209936" x="5626100" y="5688013"/>
          <p14:tracePt t="209953" x="5634038" y="5670550"/>
          <p14:tracePt t="209969" x="5643563" y="5670550"/>
          <p14:tracePt t="209986" x="5643563" y="5653088"/>
          <p14:tracePt t="210003" x="5643563" y="5643563"/>
          <p14:tracePt t="210043" x="5643563" y="5634038"/>
          <p14:tracePt t="210051" x="5643563" y="5626100"/>
          <p14:tracePt t="210053" x="5643563" y="5616575"/>
          <p14:tracePt t="210069" x="5634038" y="5599113"/>
          <p14:tracePt t="210086" x="5608638" y="5581650"/>
          <p14:tracePt t="210103" x="5608638" y="5572125"/>
          <p14:tracePt t="210119" x="5608638" y="5562600"/>
          <p14:tracePt t="210340" x="5608638" y="5554663"/>
          <p14:tracePt t="210379" x="5608638" y="5545138"/>
          <p14:tracePt t="210395" x="5608638" y="5537200"/>
          <p14:tracePt t="210419" x="5599113" y="5537200"/>
          <p14:tracePt t="210435" x="5599113" y="5527675"/>
          <p14:tracePt t="210460" x="5589588" y="5527675"/>
          <p14:tracePt t="210483" x="5589588" y="5518150"/>
          <p14:tracePt t="210499" x="5581650" y="5510213"/>
          <p14:tracePt t="210675" x="5589588" y="5510213"/>
          <p14:tracePt t="210693" x="5599113" y="5518150"/>
          <p14:tracePt t="210694" x="5608638" y="5518150"/>
          <p14:tracePt t="210703" x="5616575" y="5518150"/>
          <p14:tracePt t="210720" x="5626100" y="5518150"/>
          <p14:tracePt t="210803" x="5634038" y="5518150"/>
          <p14:tracePt t="210811" x="5634038" y="5527675"/>
          <p14:tracePt t="210819" x="5643563" y="5527675"/>
          <p14:tracePt t="210836" x="5653088" y="5527675"/>
          <p14:tracePt t="210837" x="5670550" y="5527675"/>
          <p14:tracePt t="210853" x="5688013" y="5545138"/>
          <p14:tracePt t="210870" x="5697538" y="5545138"/>
          <p14:tracePt t="210887" x="5724525" y="5545138"/>
          <p14:tracePt t="210903" x="5759450" y="5554663"/>
          <p14:tracePt t="210920" x="5795963" y="5554663"/>
          <p14:tracePt t="210937" x="5830888" y="5562600"/>
          <p14:tracePt t="210953" x="5848350" y="5562600"/>
          <p14:tracePt t="210970" x="5857875" y="5562600"/>
          <p14:tracePt t="211019" x="5867400" y="5562600"/>
          <p14:tracePt t="211028" x="5875338" y="5562600"/>
          <p14:tracePt t="211035" x="5884863" y="5562600"/>
          <p14:tracePt t="211039" x="5911850" y="5562600"/>
          <p14:tracePt t="211053" x="5938838" y="5562600"/>
          <p14:tracePt t="211070" x="5965825" y="5562600"/>
          <p14:tracePt t="211087" x="5973763" y="5562600"/>
          <p14:tracePt t="211123" x="5973763" y="5572125"/>
          <p14:tracePt t="211171" x="5991225" y="5572125"/>
          <p14:tracePt t="211179" x="6000750" y="5572125"/>
          <p14:tracePt t="211188" x="6010275" y="5572125"/>
          <p14:tracePt t="211188" x="6027738" y="5572125"/>
          <p14:tracePt t="211204" x="6037263" y="5572125"/>
          <p14:tracePt t="211283" x="6045200" y="5572125"/>
          <p14:tracePt t="211339" x="6054725" y="5572125"/>
          <p14:tracePt t="211387" x="6062663" y="5562600"/>
          <p14:tracePt t="211803" x="6054725" y="5562600"/>
          <p14:tracePt t="211811" x="6045200" y="5562600"/>
          <p14:tracePt t="211821" x="6037263" y="5562600"/>
          <p14:tracePt t="211822" x="6010275" y="5572125"/>
          <p14:tracePt t="211837" x="5991225" y="5581650"/>
          <p14:tracePt t="211854" x="5965825" y="5599113"/>
          <p14:tracePt t="211871" x="5938838" y="5616575"/>
          <p14:tracePt t="211888" x="5911850" y="5653088"/>
          <p14:tracePt t="211904" x="5875338" y="5680075"/>
          <p14:tracePt t="211921" x="5830888" y="5715000"/>
          <p14:tracePt t="211938" x="5786438" y="5768975"/>
          <p14:tracePt t="211955" x="5724525" y="5822950"/>
          <p14:tracePt t="211971" x="5705475" y="5848350"/>
          <p14:tracePt t="211988" x="5697538" y="5857875"/>
          <p14:tracePt t="212083" x="5715000" y="5857875"/>
          <p14:tracePt t="212094" x="5741988" y="5857875"/>
          <p14:tracePt t="212095" x="5768975" y="5857875"/>
          <p14:tracePt t="212104" x="5848350" y="5840413"/>
          <p14:tracePt t="212121" x="5875338" y="5840413"/>
          <p14:tracePt t="212138" x="5902325" y="5830888"/>
          <p14:tracePt t="212154" x="5911850" y="5822950"/>
          <p14:tracePt t="212204" x="5911850" y="5813425"/>
          <p14:tracePt t="212211" x="5938838" y="5813425"/>
          <p14:tracePt t="212212" x="5965825" y="5803900"/>
          <p14:tracePt t="212221" x="5973763" y="5795963"/>
          <p14:tracePt t="212238" x="5983288" y="5795963"/>
          <p14:tracePt t="212255" x="5991225" y="5786438"/>
          <p14:tracePt t="212308" x="5983288" y="5786438"/>
          <p14:tracePt t="212316" x="5973763" y="5786438"/>
          <p14:tracePt t="212323" x="5965825" y="5795963"/>
          <p14:tracePt t="212331" x="5956300" y="5803900"/>
          <p14:tracePt t="212339" x="5919788" y="5848350"/>
          <p14:tracePt t="212355" x="5822950" y="5919788"/>
          <p14:tracePt t="212371" x="5751513" y="5956300"/>
          <p14:tracePt t="212388" x="5697538" y="5983288"/>
          <p14:tracePt t="212405" x="5608638" y="6000750"/>
          <p14:tracePt t="212421" x="5572125" y="6010275"/>
          <p14:tracePt t="212438" x="5554663" y="6018213"/>
          <p14:tracePt t="212455" x="5527675" y="6018213"/>
          <p14:tracePt t="212471" x="5500688" y="6037263"/>
          <p14:tracePt t="212488" x="5465763" y="6054725"/>
          <p14:tracePt t="212505" x="5429250" y="6062663"/>
          <p14:tracePt t="212521" x="5402263" y="6081713"/>
          <p14:tracePt t="212538" x="5357813" y="6099175"/>
          <p14:tracePt t="212538" x="5348288" y="6099175"/>
          <p14:tracePt t="212555" x="5322888" y="6108700"/>
          <p14:tracePt t="212571" x="5303838" y="6108700"/>
          <p14:tracePt t="212588" x="5295900" y="6116638"/>
          <p14:tracePt t="212605" x="5286375" y="6126163"/>
          <p14:tracePt t="212622" x="5276850" y="6126163"/>
          <p14:tracePt t="212639" x="5276850" y="6143625"/>
          <p14:tracePt t="212656" x="5268913" y="6153150"/>
          <p14:tracePt t="212692" x="5268913" y="6161088"/>
          <p14:tracePt t="212716" x="5268913" y="6170613"/>
          <p14:tracePt t="212733" x="5268913" y="6180138"/>
          <p14:tracePt t="212765" x="5268913" y="6188075"/>
          <p14:tracePt t="212780" x="5276850" y="6197600"/>
          <p14:tracePt t="212788" x="5276850" y="6205538"/>
          <p14:tracePt t="212791" x="5286375" y="6215063"/>
          <p14:tracePt t="212806" x="5295900" y="6224588"/>
          <p14:tracePt t="212823" x="5295900" y="6232525"/>
          <p14:tracePt t="212839" x="5303838" y="6242050"/>
          <p14:tracePt t="212932" x="5303838" y="6251575"/>
          <p14:tracePt t="212948" x="5303838" y="6259513"/>
          <p14:tracePt t="212956" x="5295900" y="6259513"/>
          <p14:tracePt t="212957" x="5286375" y="6269038"/>
          <p14:tracePt t="213004" x="5276850" y="6269038"/>
          <p14:tracePt t="213140" x="5286375" y="6269038"/>
          <p14:tracePt t="213148" x="5295900" y="6269038"/>
          <p14:tracePt t="213163" x="5313363" y="6269038"/>
          <p14:tracePt t="213164" x="5340350" y="6269038"/>
          <p14:tracePt t="213180" x="5394325" y="6269038"/>
          <p14:tracePt t="213190" x="5429250" y="6269038"/>
          <p14:tracePt t="213206" x="5456238" y="6269038"/>
          <p14:tracePt t="213223" x="5483225" y="6269038"/>
          <p14:tracePt t="213240" x="5491163" y="6269038"/>
          <p14:tracePt t="213276" x="5500688" y="6269038"/>
          <p14:tracePt t="213277" x="5500688" y="6259513"/>
          <p14:tracePt t="213290" x="5500688" y="6251575"/>
          <p14:tracePt t="213306" x="5500688" y="6242050"/>
          <p14:tracePt t="213323" x="5500688" y="6232525"/>
          <p14:tracePt t="213340" x="5510213" y="6224588"/>
          <p14:tracePt t="213356" x="5518150" y="6215063"/>
          <p14:tracePt t="213444" x="5527675" y="6215063"/>
          <p14:tracePt t="213476" x="5537200" y="6215063"/>
          <p14:tracePt t="213512" x="5554663" y="6197600"/>
          <p14:tracePt t="213533" x="5562600" y="6188075"/>
          <p14:tracePt t="213540" x="5572125" y="6188075"/>
          <p14:tracePt t="213543" x="5589588" y="6188075"/>
          <p14:tracePt t="213557" x="5626100" y="6188075"/>
          <p14:tracePt t="213573" x="5680075" y="6188075"/>
          <p14:tracePt t="213590" x="5732463" y="6188075"/>
          <p14:tracePt t="213607" x="5759450" y="6188075"/>
          <p14:tracePt t="213623" x="5803900" y="6188075"/>
          <p14:tracePt t="213640" x="5830888" y="6180138"/>
          <p14:tracePt t="213657" x="5840413" y="6180138"/>
          <p14:tracePt t="213673" x="5857875" y="6180138"/>
          <p14:tracePt t="213804" x="5857875" y="6170613"/>
          <p14:tracePt t="213892" x="5848350" y="6170613"/>
          <p14:tracePt t="213973" x="5857875" y="6170613"/>
          <p14:tracePt t="213980" x="5867400" y="6170613"/>
          <p14:tracePt t="213988" x="5894388" y="6180138"/>
          <p14:tracePt t="213996" x="5965825" y="6197600"/>
          <p14:tracePt t="214007" x="6027738" y="6215063"/>
          <p14:tracePt t="214024" x="6116638" y="6224588"/>
          <p14:tracePt t="214041" x="6188075" y="6224588"/>
          <p14:tracePt t="214057" x="6215063" y="6224588"/>
          <p14:tracePt t="214212" x="6205538" y="6224588"/>
          <p14:tracePt t="214228" x="6188075" y="6224588"/>
          <p14:tracePt t="214252" x="6180138" y="6224588"/>
          <p14:tracePt t="214268" x="6170613" y="6224588"/>
          <p14:tracePt t="214276" x="6161088" y="6224588"/>
          <p14:tracePt t="214282" x="6153150" y="6224588"/>
          <p14:tracePt t="214291" x="6134100" y="6224588"/>
          <p14:tracePt t="214307" x="6116638" y="6224588"/>
          <p14:tracePt t="214324" x="6108700" y="6224588"/>
          <p14:tracePt t="214436" x="6099175" y="6224588"/>
          <p14:tracePt t="214500" x="6108700" y="6224588"/>
          <p14:tracePt t="214508" x="6126163" y="6224588"/>
          <p14:tracePt t="214516" x="6170613" y="6224588"/>
          <p14:tracePt t="214530" x="6242050" y="6232525"/>
          <p14:tracePt t="214541" x="6340475" y="6242050"/>
          <p14:tracePt t="214557" x="6491288" y="6251575"/>
          <p14:tracePt t="214574" x="6599238" y="6251575"/>
          <p14:tracePt t="214591" x="6680200" y="6251575"/>
          <p14:tracePt t="214608" x="6715125" y="6251575"/>
          <p14:tracePt t="214624" x="6724650" y="6251575"/>
          <p14:tracePt t="214641" x="6742113" y="6251575"/>
          <p14:tracePt t="214657" x="6777038" y="6242050"/>
          <p14:tracePt t="214674" x="6823075" y="6242050"/>
          <p14:tracePt t="214691" x="6840538" y="6242050"/>
          <p14:tracePt t="214708" x="6848475" y="6242050"/>
          <p14:tracePt t="214756" x="6848475" y="6232525"/>
          <p14:tracePt t="214764" x="6858000" y="6224588"/>
          <p14:tracePt t="214780" x="6867525" y="6224588"/>
          <p14:tracePt t="214781" x="6875463" y="6215063"/>
          <p14:tracePt t="214791" x="6894513" y="6205538"/>
          <p14:tracePt t="214900" x="6902450" y="6205538"/>
          <p14:tracePt t="215212" x="6902450" y="6197600"/>
          <p14:tracePt t="215220" x="6902450" y="6188075"/>
          <p14:tracePt t="215228" x="6929438" y="6180138"/>
          <p14:tracePt t="215234" x="6946900" y="6170613"/>
          <p14:tracePt t="215241" x="7027863" y="6143625"/>
          <p14:tracePt t="215258" x="7180263" y="6116638"/>
          <p14:tracePt t="215275" x="7340600" y="6089650"/>
          <p14:tracePt t="215275" x="7439025" y="6054725"/>
          <p14:tracePt t="215292" x="7697788" y="5973763"/>
          <p14:tracePt t="215308" x="8062913" y="5813425"/>
          <p14:tracePt t="215325" x="8375650" y="5634038"/>
          <p14:tracePt t="215342" x="8609013" y="5491163"/>
          <p14:tracePt t="215358" x="8777288" y="5384800"/>
          <p14:tracePt t="215375" x="8831263" y="5330825"/>
          <p14:tracePt t="215391" x="8831263" y="5295900"/>
          <p14:tracePt t="215492" x="8831263" y="5286375"/>
          <p14:tracePt t="215508" x="8848725" y="5276850"/>
          <p14:tracePt t="215515" x="8875713" y="5259388"/>
          <p14:tracePt t="215525" x="8912225" y="5232400"/>
          <p14:tracePt t="215542" x="8956675" y="5197475"/>
          <p14:tracePt t="215559" x="8991600" y="5180013"/>
          <p14:tracePt t="215575" x="9018588" y="5160963"/>
          <p14:tracePt t="215592" x="9072563" y="5143500"/>
          <p14:tracePt t="215608" x="9117013" y="5099050"/>
          <p14:tracePt t="215626" x="9134475" y="5054600"/>
          <p14:tracePt t="215642" x="9134475" y="5027613"/>
          <p14:tracePt t="215658" x="9134475" y="4983163"/>
          <p14:tracePt t="215675" x="9134475" y="4929188"/>
          <p14:tracePt t="215692" x="9134475" y="4884738"/>
          <p14:tracePt t="215708" x="9134475" y="4822825"/>
          <p14:tracePt t="215725" x="9134475" y="4768850"/>
          <p14:tracePt t="215742" x="9134475" y="4714875"/>
          <p14:tracePt t="215758" x="9134475" y="4670425"/>
          <p14:tracePt t="215775" x="9134475" y="4616450"/>
          <p14:tracePt t="215792" x="9117013" y="4562475"/>
          <p14:tracePt t="215809" x="9109075" y="4527550"/>
          <p14:tracePt t="215825" x="9090025" y="4510088"/>
          <p14:tracePt t="215842" x="9063038" y="4491038"/>
          <p14:tracePt t="215859" x="9055100" y="4483100"/>
          <p14:tracePt t="215876" x="9018588" y="4465638"/>
          <p14:tracePt t="215892" x="8983663" y="4456113"/>
          <p14:tracePt t="215909" x="8920163" y="4419600"/>
          <p14:tracePt t="215925" x="8858250" y="4394200"/>
          <p14:tracePt t="215942" x="8777288" y="4367213"/>
          <p14:tracePt t="215959" x="8715375" y="4348163"/>
          <p14:tracePt t="215975" x="8643938" y="4330700"/>
          <p14:tracePt t="215992" x="8599488" y="4330700"/>
          <p14:tracePt t="216009" x="8555038" y="4322763"/>
          <p14:tracePt t="216025" x="8528050" y="4322763"/>
          <p14:tracePt t="216042" x="8510588" y="4313238"/>
          <p14:tracePt t="216059" x="8483600" y="4313238"/>
          <p14:tracePt t="216075" x="8439150" y="4313238"/>
          <p14:tracePt t="216092" x="8394700" y="4313238"/>
          <p14:tracePt t="216109" x="8348663" y="4313238"/>
          <p14:tracePt t="216125" x="8304213" y="4313238"/>
          <p14:tracePt t="216142" x="8259763" y="4313238"/>
          <p14:tracePt t="216159" x="8232775" y="4313238"/>
          <p14:tracePt t="216176" x="8188325" y="4313238"/>
          <p14:tracePt t="216192" x="8161338" y="4313238"/>
          <p14:tracePt t="216209" x="8126413" y="4313238"/>
          <p14:tracePt t="216226" x="8108950" y="4313238"/>
          <p14:tracePt t="216242" x="8099425" y="4313238"/>
          <p14:tracePt t="216259" x="8089900" y="4313238"/>
          <p14:tracePt t="216300" x="8081963" y="4313238"/>
          <p14:tracePt t="216309" x="8072438" y="4313238"/>
          <p14:tracePt t="216316" x="8037513" y="4313238"/>
          <p14:tracePt t="216326" x="8001000" y="4313238"/>
          <p14:tracePt t="216342" x="7966075" y="4322763"/>
          <p14:tracePt t="216359" x="7947025" y="4322763"/>
          <p14:tracePt t="216376" x="7939088" y="4322763"/>
          <p14:tracePt t="216392" x="7929563" y="4322763"/>
          <p14:tracePt t="216444" x="7920038" y="4322763"/>
          <p14:tracePt t="216460" x="7902575" y="4322763"/>
          <p14:tracePt t="216468" x="7894638" y="4322763"/>
          <p14:tracePt t="216476" x="7894638" y="4330700"/>
          <p14:tracePt t="216477" x="7875588" y="4330700"/>
          <p14:tracePt t="216492" x="7867650" y="4340225"/>
          <p14:tracePt t="216509" x="7858125" y="4348163"/>
          <p14:tracePt t="216526" x="7848600" y="4348163"/>
          <p14:tracePt t="216542" x="7848600" y="4357688"/>
          <p14:tracePt t="216580" x="7831138" y="4367213"/>
          <p14:tracePt t="216580" x="7831138" y="4375150"/>
          <p14:tracePt t="216593" x="7813675" y="4384675"/>
          <p14:tracePt t="216609" x="7796213" y="4411663"/>
          <p14:tracePt t="216626" x="7769225" y="4438650"/>
          <p14:tracePt t="216643" x="7751763" y="4473575"/>
          <p14:tracePt t="216643" x="7742238" y="4491038"/>
          <p14:tracePt t="216660" x="7724775" y="4527550"/>
          <p14:tracePt t="216676" x="7715250" y="4554538"/>
          <p14:tracePt t="216693" x="7697788" y="4581525"/>
          <p14:tracePt t="216709" x="7697788" y="4616450"/>
          <p14:tracePt t="216726" x="7688263" y="4652963"/>
          <p14:tracePt t="216743" x="7670800" y="4697413"/>
          <p14:tracePt t="216760" x="7634288" y="4776788"/>
          <p14:tracePt t="216776" x="7599363" y="4875213"/>
          <p14:tracePt t="216793" x="7562850" y="4946650"/>
          <p14:tracePt t="216810" x="7545388" y="5027613"/>
          <p14:tracePt t="216826" x="7545388" y="5081588"/>
          <p14:tracePt t="216843" x="7527925" y="5153025"/>
          <p14:tracePt t="216860" x="7510463" y="5205413"/>
          <p14:tracePt t="216876" x="7500938" y="5251450"/>
          <p14:tracePt t="216893" x="7473950" y="5303838"/>
          <p14:tracePt t="216910" x="7446963" y="5348288"/>
          <p14:tracePt t="216926" x="7419975" y="5384800"/>
          <p14:tracePt t="216943" x="7419975" y="5419725"/>
          <p14:tracePt t="216960" x="7402513" y="5446713"/>
          <p14:tracePt t="216976" x="7402513" y="5465763"/>
          <p14:tracePt t="216993" x="7394575" y="5518150"/>
          <p14:tracePt t="217010" x="7367588" y="5572125"/>
          <p14:tracePt t="217026" x="7367588" y="5608638"/>
          <p14:tracePt t="217043" x="7340600" y="5670550"/>
          <p14:tracePt t="217060" x="7340600" y="5705475"/>
          <p14:tracePt t="217076" x="7340600" y="5751513"/>
          <p14:tracePt t="217093" x="7340600" y="5786438"/>
          <p14:tracePt t="217110" x="7340600" y="5840413"/>
          <p14:tracePt t="217126" x="7348538" y="5894388"/>
          <p14:tracePt t="217143" x="7358063" y="5938838"/>
          <p14:tracePt t="217160" x="7385050" y="6000750"/>
          <p14:tracePt t="217177" x="7394575" y="6054725"/>
          <p14:tracePt t="217193" x="7402513" y="6089650"/>
          <p14:tracePt t="217210" x="7419975" y="6126163"/>
          <p14:tracePt t="217227" x="7439025" y="6143625"/>
          <p14:tracePt t="217243" x="7456488" y="6170613"/>
          <p14:tracePt t="217260" x="7456488" y="6188075"/>
          <p14:tracePt t="217277" x="7473950" y="6197600"/>
          <p14:tracePt t="217293" x="7483475" y="6205538"/>
          <p14:tracePt t="217310" x="7483475" y="6215063"/>
          <p14:tracePt t="217327" x="7491413" y="6224588"/>
          <p14:tracePt t="217343" x="7500938" y="6242050"/>
          <p14:tracePt t="217360" x="7510463" y="6251575"/>
          <p14:tracePt t="217377" x="7527925" y="6269038"/>
          <p14:tracePt t="217393" x="7554913" y="6303963"/>
          <p14:tracePt t="217410" x="7572375" y="6303963"/>
          <p14:tracePt t="217427" x="7599363" y="6323013"/>
          <p14:tracePt t="217443" x="7634288" y="6340475"/>
          <p14:tracePt t="217460" x="7661275" y="6357938"/>
          <p14:tracePt t="217477" x="7697788" y="6384925"/>
          <p14:tracePt t="217494" x="7724775" y="6394450"/>
          <p14:tracePt t="217510" x="7742238" y="6402388"/>
          <p14:tracePt t="217527" x="7759700" y="6411913"/>
          <p14:tracePt t="217543" x="7786688" y="6419850"/>
          <p14:tracePt t="217560" x="7840663" y="6429375"/>
          <p14:tracePt t="217577" x="7875588" y="6438900"/>
          <p14:tracePt t="217594" x="7912100" y="6456363"/>
          <p14:tracePt t="217610" x="7929563" y="6465888"/>
          <p14:tracePt t="217668" x="7929563" y="6473825"/>
          <p14:tracePt t="217676" x="7939088" y="6473825"/>
          <p14:tracePt t="217684" x="7956550" y="6473825"/>
          <p14:tracePt t="217692" x="7966075" y="6483350"/>
          <p14:tracePt t="217700" x="7983538" y="6483350"/>
          <p14:tracePt t="217710" x="7991475" y="6483350"/>
          <p14:tracePt t="217727" x="8010525" y="6491288"/>
          <p14:tracePt t="217744" x="8027988" y="6491288"/>
          <p14:tracePt t="217760" x="8045450" y="6491288"/>
          <p14:tracePt t="217777" x="8072438" y="6491288"/>
          <p14:tracePt t="217794" x="8089900" y="6491288"/>
          <p14:tracePt t="217810" x="8108950" y="6491288"/>
          <p14:tracePt t="217827" x="8134350" y="6491288"/>
          <p14:tracePt t="217844" x="8143875" y="6491288"/>
          <p14:tracePt t="217956" x="8153400" y="6491288"/>
          <p14:tracePt t="217964" x="8161338" y="6491288"/>
          <p14:tracePt t="217983" x="8170863" y="6491288"/>
          <p14:tracePt t="217996" x="8170863" y="6500813"/>
          <p14:tracePt t="217997" x="8188325" y="6500813"/>
          <p14:tracePt t="218010" x="8197850" y="6500813"/>
          <p14:tracePt t="218027" x="8224838" y="6500813"/>
          <p14:tracePt t="218044" x="8232775" y="6500813"/>
          <p14:tracePt t="218060" x="8242300" y="6500813"/>
          <p14:tracePt t="218077" x="8251825" y="6500813"/>
          <p14:tracePt t="218094" x="8296275" y="6500813"/>
          <p14:tracePt t="218111" x="8358188" y="6510338"/>
          <p14:tracePt t="218127" x="8412163" y="6510338"/>
          <p14:tracePt t="218144" x="8466138" y="6518275"/>
          <p14:tracePt t="218161" x="8518525" y="6518275"/>
          <p14:tracePt t="218177" x="8545513" y="6518275"/>
          <p14:tracePt t="218194" x="8589963" y="6510338"/>
          <p14:tracePt t="218211" x="8609013" y="6500813"/>
          <p14:tracePt t="218227" x="8616950" y="6473825"/>
          <p14:tracePt t="218244" x="8634413" y="6456363"/>
          <p14:tracePt t="218261" x="8653463" y="6438900"/>
          <p14:tracePt t="218277" x="8680450" y="6419850"/>
          <p14:tracePt t="218294" x="8688388" y="6394450"/>
          <p14:tracePt t="218311" x="8715375" y="6367463"/>
          <p14:tracePt t="218327" x="8732838" y="6323013"/>
          <p14:tracePt t="218345" x="8759825" y="6259513"/>
          <p14:tracePt t="218361" x="8786813" y="6224588"/>
          <p14:tracePt t="218378" x="8804275" y="6170613"/>
          <p14:tracePt t="218394" x="8823325" y="6116638"/>
          <p14:tracePt t="218411" x="8848725" y="6037263"/>
          <p14:tracePt t="218411" x="8848725" y="6010275"/>
          <p14:tracePt t="218428" x="8848725" y="5929313"/>
          <p14:tracePt t="218444" x="8848725" y="5830888"/>
          <p14:tracePt t="218461" x="8848725" y="5759450"/>
          <p14:tracePt t="218478" x="8848725" y="5705475"/>
          <p14:tracePt t="218494" x="8848725" y="5626100"/>
          <p14:tracePt t="218511" x="8867775" y="5545138"/>
          <p14:tracePt t="218528" x="8875713" y="5446713"/>
          <p14:tracePt t="218544" x="8894763" y="5330825"/>
          <p14:tracePt t="218561" x="8902700" y="5241925"/>
          <p14:tracePt t="218578" x="8902700" y="5170488"/>
          <p14:tracePt t="218595" x="8912225" y="5116513"/>
          <p14:tracePt t="218611" x="8920163" y="5010150"/>
          <p14:tracePt t="218628" x="8920163" y="4929188"/>
          <p14:tracePt t="218644" x="8920163" y="4857750"/>
          <p14:tracePt t="218661" x="8920163" y="4795838"/>
          <p14:tracePt t="218678" x="8920163" y="4741863"/>
          <p14:tracePt t="218695" x="8920163" y="4697413"/>
          <p14:tracePt t="218711" x="8920163" y="4643438"/>
          <p14:tracePt t="218728" x="8920163" y="4598988"/>
          <p14:tracePt t="218745" x="8920163" y="4562475"/>
          <p14:tracePt t="218761" x="8920163" y="4518025"/>
          <p14:tracePt t="218778" x="8920163" y="4465638"/>
          <p14:tracePt t="218795" x="8902700" y="4402138"/>
          <p14:tracePt t="218811" x="8867775" y="4295775"/>
          <p14:tracePt t="218828" x="8848725" y="4251325"/>
          <p14:tracePt t="218845" x="8823325" y="4224338"/>
          <p14:tracePt t="218861" x="8796338" y="4179888"/>
          <p14:tracePt t="218878" x="8769350" y="4160838"/>
          <p14:tracePt t="218895" x="8742363" y="4125913"/>
          <p14:tracePt t="218911" x="8715375" y="4081463"/>
          <p14:tracePt t="218928" x="8680450" y="4044950"/>
          <p14:tracePt t="218945" x="8634413" y="4027488"/>
          <p14:tracePt t="218961" x="8572500" y="4000500"/>
          <p14:tracePt t="218978" x="8545513" y="3983038"/>
          <p14:tracePt t="218995" x="8518525" y="3973513"/>
          <p14:tracePt t="218995" x="8501063" y="3973513"/>
          <p14:tracePt t="219012" x="8466138" y="3956050"/>
          <p14:tracePt t="219028" x="8420100" y="3946525"/>
          <p14:tracePt t="219045" x="8367713" y="3946525"/>
          <p14:tracePt t="219061" x="8286750" y="3946525"/>
          <p14:tracePt t="219078" x="8188325" y="3946525"/>
          <p14:tracePt t="219095" x="8116888" y="3946525"/>
          <p14:tracePt t="219111" x="8054975" y="3946525"/>
          <p14:tracePt t="219128" x="8010525" y="3946525"/>
          <p14:tracePt t="219145" x="7974013" y="3946525"/>
          <p14:tracePt t="219161" x="7947025" y="3956050"/>
          <p14:tracePt t="219178" x="7912100" y="3973513"/>
          <p14:tracePt t="219195" x="7840663" y="4010025"/>
          <p14:tracePt t="219212" x="7769225" y="4037013"/>
          <p14:tracePt t="219228" x="7732713" y="4062413"/>
          <p14:tracePt t="219245" x="7680325" y="4089400"/>
          <p14:tracePt t="219262" x="7634288" y="4116388"/>
          <p14:tracePt t="219278" x="7599363" y="4143375"/>
          <p14:tracePt t="219295" x="7581900" y="4160838"/>
          <p14:tracePt t="219312" x="7562850" y="4179888"/>
          <p14:tracePt t="219328" x="7527925" y="4214813"/>
          <p14:tracePt t="219346" x="7483475" y="4251325"/>
          <p14:tracePt t="219362" x="7439025" y="4295775"/>
          <p14:tracePt t="219378" x="7375525" y="4348163"/>
          <p14:tracePt t="219395" x="7286625" y="4473575"/>
          <p14:tracePt t="219412" x="7242175" y="4554538"/>
          <p14:tracePt t="219429" x="7197725" y="4643438"/>
          <p14:tracePt t="219445" x="7161213" y="4724400"/>
          <p14:tracePt t="219462" x="7153275" y="4786313"/>
          <p14:tracePt t="219478" x="7153275" y="4867275"/>
          <p14:tracePt t="219495" x="7143750" y="4965700"/>
          <p14:tracePt t="219512" x="7143750" y="5054600"/>
          <p14:tracePt t="219528" x="7134225" y="5143500"/>
          <p14:tracePt t="219545" x="7134225" y="5241925"/>
          <p14:tracePt t="219562" x="7134225" y="5340350"/>
          <p14:tracePt t="219579" x="7134225" y="5465763"/>
          <p14:tracePt t="219595" x="7134225" y="5581650"/>
          <p14:tracePt t="219612" x="7143750" y="5643563"/>
          <p14:tracePt t="219629" x="7153275" y="5697538"/>
          <p14:tracePt t="219645" x="7170738" y="5751513"/>
          <p14:tracePt t="219662" x="7180263" y="5795963"/>
          <p14:tracePt t="219679" x="7197725" y="5857875"/>
          <p14:tracePt t="219695" x="7197725" y="5894388"/>
          <p14:tracePt t="219712" x="7205663" y="5929313"/>
          <p14:tracePt t="219729" x="7224713" y="5956300"/>
          <p14:tracePt t="219746" x="7242175" y="5991225"/>
          <p14:tracePt t="219762" x="7259638" y="6027738"/>
          <p14:tracePt t="219779" x="7277100" y="6116638"/>
          <p14:tracePt t="219796" x="7286625" y="6170613"/>
          <p14:tracePt t="219812" x="7296150" y="6224588"/>
          <p14:tracePt t="219829" x="7304088" y="6251575"/>
          <p14:tracePt t="219845" x="7331075" y="6276975"/>
          <p14:tracePt t="219862" x="7331075" y="6296025"/>
          <p14:tracePt t="219879" x="7340600" y="6323013"/>
          <p14:tracePt t="219896" x="7348538" y="6340475"/>
          <p14:tracePt t="219912" x="7358063" y="6348413"/>
          <p14:tracePt t="219929" x="7358063" y="6357938"/>
          <p14:tracePt t="219945" x="7358063" y="6367463"/>
          <p14:tracePt t="219962" x="7367588" y="6375400"/>
          <p14:tracePt t="219979" x="7375525" y="6375400"/>
          <p14:tracePt t="219996" x="7385050" y="6384925"/>
          <p14:tracePt t="220012" x="7402513" y="6384925"/>
          <p14:tracePt t="220029" x="7402513" y="6394450"/>
          <p14:tracePt t="220046" x="7419975" y="6394450"/>
          <p14:tracePt t="220062" x="7446963" y="6394450"/>
          <p14:tracePt t="220079" x="7466013" y="6402388"/>
          <p14:tracePt t="220096" x="7491413" y="6402388"/>
          <p14:tracePt t="220112" x="7500938" y="6411913"/>
          <p14:tracePt t="220227" x="7500938" y="6402388"/>
          <p14:tracePt t="220244" x="7500938" y="6394450"/>
          <p14:tracePt t="220280" x="7491413" y="6384925"/>
          <p14:tracePt t="220283" x="7491413" y="6375400"/>
          <p14:tracePt t="220291" x="7491413" y="6367463"/>
          <p14:tracePt t="220299" x="7473950" y="6367463"/>
          <p14:tracePt t="220313" x="7446963" y="6348413"/>
          <p14:tracePt t="220329" x="7439025" y="6340475"/>
          <p14:tracePt t="220420" x="7429500" y="6340475"/>
          <p14:tracePt t="220427" x="7419975" y="6330950"/>
          <p14:tracePt t="220443" x="7419975" y="6323013"/>
          <p14:tracePt t="220483" x="7412038" y="6323013"/>
          <p14:tracePt t="220515" x="7412038" y="6313488"/>
          <p14:tracePt t="220531" x="7402513" y="6313488"/>
          <p14:tracePt t="220562" x="7394575" y="6313488"/>
          <p14:tracePt t="220563" x="7385050" y="6313488"/>
          <p14:tracePt t="220571" x="7375525" y="6313488"/>
          <p14:tracePt t="220579" x="7304088" y="6313488"/>
          <p14:tracePt t="220596" x="7251700" y="6313488"/>
          <p14:tracePt t="220613" x="7215188" y="6296025"/>
          <p14:tracePt t="220630" x="7188200" y="6286500"/>
          <p14:tracePt t="220646" x="7170738" y="6286500"/>
          <p14:tracePt t="220686" x="7161213" y="6286500"/>
          <p14:tracePt t="220697" x="7143750" y="6286500"/>
          <p14:tracePt t="220713" x="7126288" y="6286500"/>
          <p14:tracePt t="220714" x="7108825" y="6286500"/>
          <p14:tracePt t="220729" x="7081838" y="6296025"/>
          <p14:tracePt t="220746" x="7072313" y="6296025"/>
          <p14:tracePt t="220788" x="7054850" y="6296025"/>
          <p14:tracePt t="220819" x="7045325" y="6296025"/>
          <p14:tracePt t="220835" x="7037388" y="6286500"/>
          <p14:tracePt t="220838" x="7027863" y="6276975"/>
          <p14:tracePt t="220846" x="7027863" y="6251575"/>
          <p14:tracePt t="220863" x="7027863" y="6232525"/>
          <p14:tracePt t="220880" x="7045325" y="6197600"/>
          <p14:tracePt t="220896" x="7062788" y="6180138"/>
          <p14:tracePt t="220913" x="7089775" y="6161088"/>
          <p14:tracePt t="220930" x="7089775" y="6143625"/>
          <p14:tracePt t="220964" x="7089775" y="6126163"/>
          <p14:tracePt t="220980" x="7089775" y="6108700"/>
          <p14:tracePt t="220981" x="7108825" y="6062663"/>
          <p14:tracePt t="220996" x="7116763" y="6037263"/>
          <p14:tracePt t="221013" x="7116763" y="5991225"/>
          <p14:tracePt t="221030" x="7116763" y="5965825"/>
          <p14:tracePt t="221046" x="7116763" y="5938838"/>
          <p14:tracePt t="221063" x="7116763" y="5919788"/>
          <p14:tracePt t="221080" x="7116763" y="5911850"/>
          <p14:tracePt t="221096" x="7108825" y="5894388"/>
          <p14:tracePt t="221113" x="7099300" y="5894388"/>
          <p14:tracePt t="221130" x="7081838" y="5867400"/>
          <p14:tracePt t="221146" x="7037388" y="5848350"/>
          <p14:tracePt t="221146" x="7018338" y="5848350"/>
          <p14:tracePt t="221163" x="6991350" y="5830888"/>
          <p14:tracePt t="221180" x="6946900" y="5822950"/>
          <p14:tracePt t="221197" x="6902450" y="5795963"/>
          <p14:tracePt t="221213" x="6840538" y="5786438"/>
          <p14:tracePt t="221230" x="6796088" y="5768975"/>
          <p14:tracePt t="221247" x="6759575" y="5759450"/>
          <p14:tracePt t="221263" x="6742113" y="5751513"/>
          <p14:tracePt t="221280" x="6724650" y="5741988"/>
          <p14:tracePt t="221297" x="6688138" y="5732463"/>
          <p14:tracePt t="221313" x="6616700" y="5732463"/>
          <p14:tracePt t="221330" x="6518275" y="5705475"/>
          <p14:tracePt t="221347" x="6394450" y="5688013"/>
          <p14:tracePt t="221363" x="6348413" y="5688013"/>
          <p14:tracePt t="221380" x="6323013" y="5688013"/>
          <p14:tracePt t="221397" x="6296025" y="5688013"/>
          <p14:tracePt t="221413" x="6286500" y="5688013"/>
          <p14:tracePt t="221430" x="6269038" y="5688013"/>
          <p14:tracePt t="221447" x="6242050" y="5688013"/>
          <p14:tracePt t="221463" x="6205538" y="5680075"/>
          <p14:tracePt t="221480" x="6161088" y="5670550"/>
          <p14:tracePt t="221497" x="6126163" y="5670550"/>
          <p14:tracePt t="221514" x="6099175" y="5670550"/>
          <p14:tracePt t="221530" x="6072188" y="5670550"/>
          <p14:tracePt t="221547" x="6037263" y="5661025"/>
          <p14:tracePt t="221564" x="5991225" y="5643563"/>
          <p14:tracePt t="221580" x="5938838" y="5643563"/>
          <p14:tracePt t="221597" x="5884863" y="5643563"/>
          <p14:tracePt t="221614" x="5840413" y="5634038"/>
          <p14:tracePt t="221630" x="5822950" y="5616575"/>
          <p14:tracePt t="221647" x="5786438" y="5616575"/>
          <p14:tracePt t="221664" x="5741988" y="5616575"/>
          <p14:tracePt t="221680" x="5688013" y="5616575"/>
          <p14:tracePt t="221697" x="5634038" y="5616575"/>
          <p14:tracePt t="221714" x="5562600" y="5616575"/>
          <p14:tracePt t="221731" x="5510213" y="5616575"/>
          <p14:tracePt t="221747" x="5456238" y="5616575"/>
          <p14:tracePt t="221764" x="5419725" y="5616575"/>
          <p14:tracePt t="221780" x="5402263" y="5616575"/>
          <p14:tracePt t="221797" x="5375275" y="5616575"/>
          <p14:tracePt t="221814" x="5348288" y="5616575"/>
          <p14:tracePt t="221831" x="5303838" y="5634038"/>
          <p14:tracePt t="221847" x="5295900" y="5634038"/>
          <p14:tracePt t="221864" x="5286375" y="5643563"/>
          <p14:tracePt t="221881" x="5276850" y="5661025"/>
          <p14:tracePt t="221897" x="5276850" y="5670550"/>
          <p14:tracePt t="221914" x="5268913" y="5688013"/>
          <p14:tracePt t="221931" x="5259388" y="5715000"/>
          <p14:tracePt t="221947" x="5251450" y="5751513"/>
          <p14:tracePt t="221964" x="5241925" y="5786438"/>
          <p14:tracePt t="221981" x="5241925" y="5803900"/>
          <p14:tracePt t="221997" x="5241925" y="5848350"/>
          <p14:tracePt t="222014" x="5241925" y="5884863"/>
          <p14:tracePt t="222031" x="5241925" y="5938838"/>
          <p14:tracePt t="222047" x="5251450" y="5991225"/>
          <p14:tracePt t="222064" x="5268913" y="6037263"/>
          <p14:tracePt t="222081" x="5303838" y="6099175"/>
          <p14:tracePt t="222097" x="5340350" y="6143625"/>
          <p14:tracePt t="222114" x="5357813" y="6180138"/>
          <p14:tracePt t="222131" x="5384800" y="6224588"/>
          <p14:tracePt t="222148" x="5429250" y="6251575"/>
          <p14:tracePt t="222164" x="5500688" y="6286500"/>
          <p14:tracePt t="222181" x="5626100" y="6340475"/>
          <p14:tracePt t="222197" x="5741988" y="6384925"/>
          <p14:tracePt t="222214" x="5840413" y="6429375"/>
          <p14:tracePt t="222231" x="5902325" y="6465888"/>
          <p14:tracePt t="222248" x="5938838" y="6483350"/>
          <p14:tracePt t="222264" x="5965825" y="6483350"/>
          <p14:tracePt t="222281" x="6037263" y="6483350"/>
          <p14:tracePt t="222297" x="6126163" y="6483350"/>
          <p14:tracePt t="222314" x="6276975" y="6483350"/>
          <p14:tracePt t="222331" x="6456363" y="6500813"/>
          <p14:tracePt t="222348" x="6537325" y="6527800"/>
          <p14:tracePt t="222364" x="6572250" y="6537325"/>
          <p14:tracePt t="222381" x="6589713" y="6537325"/>
          <p14:tracePt t="222398" x="6608763" y="6537325"/>
          <p14:tracePt t="222414" x="6634163" y="6537325"/>
          <p14:tracePt t="222431" x="6715125" y="6537325"/>
          <p14:tracePt t="222448" x="6831013" y="6500813"/>
          <p14:tracePt t="222465" x="6965950" y="6465888"/>
          <p14:tracePt t="222481" x="7089775" y="6419850"/>
          <p14:tracePt t="222498" x="7153275" y="6394450"/>
          <p14:tracePt t="222514" x="7180263" y="6375400"/>
          <p14:tracePt t="222531" x="7180263" y="6367463"/>
          <p14:tracePt t="222548" x="7188200" y="6348413"/>
          <p14:tracePt t="222565" x="7205663" y="6323013"/>
          <p14:tracePt t="222581" x="7224713" y="6303963"/>
          <p14:tracePt t="222598" x="7242175" y="6276975"/>
          <p14:tracePt t="222615" x="7251700" y="6259513"/>
          <p14:tracePt t="222631" x="7269163" y="6215063"/>
          <p14:tracePt t="222648" x="7286625" y="6170613"/>
          <p14:tracePt t="222665" x="7296150" y="6126163"/>
          <p14:tracePt t="222681" x="7304088" y="6099175"/>
          <p14:tracePt t="222698" x="7313613" y="6045200"/>
          <p14:tracePt t="222715" x="7313613" y="6010275"/>
          <p14:tracePt t="222731" x="7313613" y="5983288"/>
          <p14:tracePt t="222748" x="7323138" y="5956300"/>
          <p14:tracePt t="222765" x="7331075" y="5929313"/>
          <p14:tracePt t="222781" x="7331075" y="5919788"/>
          <p14:tracePt t="222798" x="7331075" y="5894388"/>
          <p14:tracePt t="222836" x="7331075" y="5884863"/>
          <p14:tracePt t="222876" x="7331075" y="5875338"/>
          <p14:tracePt t="222899" x="7331075" y="5867400"/>
          <p14:tracePt t="222931" x="7323138" y="5867400"/>
          <p14:tracePt t="223739" x="7358063" y="5848350"/>
          <p14:tracePt t="223747" x="7375525" y="5830888"/>
          <p14:tracePt t="223755" x="7419975" y="5822950"/>
          <p14:tracePt t="223765" x="7483475" y="5795963"/>
          <p14:tracePt t="223766" x="7670800" y="5688013"/>
          <p14:tracePt t="223782" x="7885113" y="5562600"/>
          <p14:tracePt t="223799" x="8116888" y="5419725"/>
          <p14:tracePt t="223815" x="8304213" y="5259388"/>
          <p14:tracePt t="223832" x="8518525" y="5037138"/>
          <p14:tracePt t="223849" x="8661400" y="4848225"/>
          <p14:tracePt t="223866" x="8796338" y="4660900"/>
          <p14:tracePt t="223882" x="8858250" y="4500563"/>
          <p14:tracePt t="223899" x="8939213" y="4259263"/>
          <p14:tracePt t="223916" x="8947150" y="4108450"/>
          <p14:tracePt t="223932" x="8947150" y="3983038"/>
          <p14:tracePt t="223949" x="8939213" y="3867150"/>
          <p14:tracePt t="223966" x="8902700" y="3786188"/>
          <p14:tracePt t="223982" x="8867775" y="3705225"/>
          <p14:tracePt t="223999" x="8831263" y="3633788"/>
          <p14:tracePt t="224016" x="8769350" y="3562350"/>
          <p14:tracePt t="224032" x="8715375" y="3473450"/>
          <p14:tracePt t="224049" x="8661400" y="3357563"/>
          <p14:tracePt t="224066" x="8599488" y="3251200"/>
          <p14:tracePt t="224082" x="8537575" y="3143250"/>
          <p14:tracePt t="224099" x="8394700" y="3017838"/>
          <p14:tracePt t="224116" x="8259763" y="2938463"/>
          <p14:tracePt t="224132" x="8134350" y="2867025"/>
          <p14:tracePt t="224149" x="8081963" y="2813050"/>
          <p14:tracePt t="224166" x="8062913" y="2776538"/>
          <p14:tracePt t="224182" x="8054975" y="2751138"/>
          <p14:tracePt t="224199" x="8037513" y="2741613"/>
          <p14:tracePt t="224216" x="8027988" y="2732088"/>
          <p14:tracePt t="224233" x="8018463" y="2714625"/>
          <p14:tracePt t="224249" x="8001000" y="2697163"/>
          <p14:tracePt t="224266" x="7983538" y="2697163"/>
          <p14:tracePt t="224283" x="7939088" y="2679700"/>
          <p14:tracePt t="224299" x="7902575" y="2670175"/>
          <p14:tracePt t="224316" x="7894638" y="2670175"/>
          <p14:tracePt t="224333" x="7885113" y="2670175"/>
          <p14:tracePt t="224349" x="7867650" y="2697163"/>
          <p14:tracePt t="224366" x="7840663" y="2759075"/>
          <p14:tracePt t="224383" x="7796213" y="2830513"/>
          <p14:tracePt t="224399" x="7751763" y="2901950"/>
          <p14:tracePt t="224416" x="7724775" y="2982913"/>
          <p14:tracePt t="224433" x="7715250" y="3036888"/>
          <p14:tracePt t="224449" x="7705725" y="3071813"/>
          <p14:tracePt t="224466" x="7705725" y="3108325"/>
          <p14:tracePt t="224483" x="7724775" y="3152775"/>
          <p14:tracePt t="224499" x="7724775" y="3205163"/>
          <p14:tracePt t="224516" x="7724775" y="3268663"/>
          <p14:tracePt t="224533" x="7751763" y="3348038"/>
          <p14:tracePt t="224549" x="7769225" y="3429000"/>
          <p14:tracePt t="224566" x="7786688" y="3509963"/>
          <p14:tracePt t="224583" x="7823200" y="3571875"/>
          <p14:tracePt t="224599" x="7858125" y="3633788"/>
          <p14:tracePt t="224616" x="7875588" y="3660775"/>
          <p14:tracePt t="224633" x="7912100" y="3687763"/>
          <p14:tracePt t="224650" x="7947025" y="3697288"/>
          <p14:tracePt t="224666" x="8001000" y="3714750"/>
          <p14:tracePt t="224683" x="8072438" y="3724275"/>
          <p14:tracePt t="224700" x="8108950" y="3724275"/>
          <p14:tracePt t="224716" x="8143875" y="3724275"/>
          <p14:tracePt t="224733" x="8197850" y="3724275"/>
          <p14:tracePt t="224750" x="8259763" y="3687763"/>
          <p14:tracePt t="224766" x="8331200" y="3652838"/>
          <p14:tracePt t="224783" x="8420100" y="3608388"/>
          <p14:tracePt t="224800" x="8447088" y="3581400"/>
          <p14:tracePt t="224816" x="8483600" y="3527425"/>
          <p14:tracePt t="224833" x="8501063" y="3482975"/>
          <p14:tracePt t="224850" x="8510588" y="3429000"/>
          <p14:tracePt t="224867" x="8528050" y="3367088"/>
          <p14:tracePt t="224867" x="8528050" y="3348038"/>
          <p14:tracePt t="224883" x="8528050" y="3303588"/>
          <p14:tracePt t="224900" x="8537575" y="3251200"/>
          <p14:tracePt t="224917" x="8537575" y="3197225"/>
          <p14:tracePt t="224933" x="8528050" y="3170238"/>
          <p14:tracePt t="224950" x="8510588" y="3143250"/>
          <p14:tracePt t="224967" x="8491538" y="3125788"/>
          <p14:tracePt t="224983" x="8466138" y="3116263"/>
          <p14:tracePt t="225000" x="8429625" y="3108325"/>
          <p14:tracePt t="225017" x="8394700" y="3098800"/>
          <p14:tracePt t="225033" x="8367713" y="3089275"/>
          <p14:tracePt t="225050" x="8313738" y="3089275"/>
          <p14:tracePt t="225067" x="8215313" y="3098800"/>
          <p14:tracePt t="225084" x="8153400" y="3108325"/>
          <p14:tracePt t="225100" x="8089900" y="3152775"/>
          <p14:tracePt t="225117" x="8037513" y="3179763"/>
          <p14:tracePt t="225133" x="7974013" y="3224213"/>
          <p14:tracePt t="225150" x="7929563" y="3276600"/>
          <p14:tracePt t="225167" x="7875588" y="3357563"/>
          <p14:tracePt t="225184" x="7831138" y="3419475"/>
          <p14:tracePt t="225200" x="7813675" y="3482975"/>
          <p14:tracePt t="225217" x="7777163" y="3536950"/>
          <p14:tracePt t="225233" x="7759700" y="3581400"/>
          <p14:tracePt t="225250" x="7724775" y="3660775"/>
          <p14:tracePt t="225267" x="7670800" y="3776663"/>
          <p14:tracePt t="225284" x="7616825" y="3875088"/>
          <p14:tracePt t="225300" x="7572375" y="3990975"/>
          <p14:tracePt t="225317" x="7527925" y="4108450"/>
          <p14:tracePt t="225334" x="7466013" y="4224338"/>
          <p14:tracePt t="225350" x="7439025" y="4313238"/>
          <p14:tracePt t="225367" x="7412038" y="4402138"/>
          <p14:tracePt t="225384" x="7402513" y="4473575"/>
          <p14:tracePt t="225400" x="7375525" y="4545013"/>
          <p14:tracePt t="225417" x="7375525" y="4608513"/>
          <p14:tracePt t="225434" x="7367588" y="4643438"/>
          <p14:tracePt t="225450" x="7358063" y="4687888"/>
          <p14:tracePt t="225467" x="7348538" y="4705350"/>
          <p14:tracePt t="225484" x="7340600" y="4732338"/>
          <p14:tracePt t="225500" x="7340600" y="4759325"/>
          <p14:tracePt t="225517" x="7323138" y="4786313"/>
          <p14:tracePt t="225534" x="7313613" y="4813300"/>
          <p14:tracePt t="225550" x="7296150" y="4848225"/>
          <p14:tracePt t="225567" x="7296150" y="4894263"/>
          <p14:tracePt t="225584" x="7269163" y="4938713"/>
          <p14:tracePt t="225601" x="7259638" y="4983163"/>
          <p14:tracePt t="225617" x="7251700" y="5037138"/>
          <p14:tracePt t="225635" x="7242175" y="5072063"/>
          <p14:tracePt t="225650" x="7232650" y="5099050"/>
          <p14:tracePt t="225667" x="7224713" y="5108575"/>
          <p14:tracePt t="225684" x="7224713" y="5116513"/>
          <p14:tracePt t="225700" x="7215188" y="5116513"/>
          <p14:tracePt t="225717" x="7215188" y="5126038"/>
          <p14:tracePt t="225734" x="7205663" y="5143500"/>
          <p14:tracePt t="225750" x="7197725" y="5153025"/>
          <p14:tracePt t="225767" x="7197725" y="5160963"/>
          <p14:tracePt t="225812" x="7197725" y="5170488"/>
          <p14:tracePt t="225820" x="7188200" y="5170488"/>
          <p14:tracePt t="225963" x="7180263" y="5170488"/>
          <p14:tracePt t="225990" x="7180263" y="5187950"/>
          <p14:tracePt t="226003" x="7170738" y="5187950"/>
          <p14:tracePt t="226051" x="7170738" y="5197475"/>
          <p14:tracePt t="226115" x="7170738" y="5205413"/>
          <p14:tracePt t="226139" x="7170738" y="5224463"/>
          <p14:tracePt t="226147" x="7161213" y="5224463"/>
          <p14:tracePt t="226179" x="7153275" y="5224463"/>
          <p14:tracePt t="226187" x="7143750" y="5232400"/>
          <p14:tracePt t="226211" x="7134225" y="5232400"/>
          <p14:tracePt t="226227" x="7116763" y="5232400"/>
          <p14:tracePt t="226243" x="7099300" y="5232400"/>
          <p14:tracePt t="226251" x="7089775" y="5241925"/>
          <p14:tracePt t="226259" x="7062788" y="5241925"/>
          <p14:tracePt t="226268" x="7054850" y="5241925"/>
          <p14:tracePt t="226284" x="7037388" y="5251450"/>
          <p14:tracePt t="226301" x="7018338" y="5251450"/>
          <p14:tracePt t="226318" x="6956425" y="5251450"/>
          <p14:tracePt t="226334" x="6929438" y="5241925"/>
          <p14:tracePt t="226419" x="6929438" y="5232400"/>
          <p14:tracePt t="226507" x="6919913" y="5232400"/>
          <p14:tracePt t="227275" x="6911975" y="5232400"/>
          <p14:tracePt t="227300" x="6902450" y="5232400"/>
          <p14:tracePt t="227323" x="6894513" y="5232400"/>
          <p14:tracePt t="227355" x="6884988" y="5232400"/>
          <p14:tracePt t="227379" x="6867525" y="5232400"/>
          <p14:tracePt t="227387" x="6858000" y="5232400"/>
          <p14:tracePt t="227395" x="6848475" y="5232400"/>
          <p14:tracePt t="227402" x="6840538" y="5232400"/>
          <p14:tracePt t="227419" x="6831013" y="5232400"/>
          <p14:tracePt t="227435" x="6823075" y="5232400"/>
          <p14:tracePt t="227499" x="6813550" y="5232400"/>
          <p14:tracePt t="227523" x="6804025" y="5241925"/>
          <p14:tracePt t="227531" x="6796088" y="5241925"/>
          <p14:tracePt t="227587" x="6786563" y="5241925"/>
          <p14:tracePt t="227619" x="6769100" y="5241925"/>
          <p14:tracePt t="227643" x="6759575" y="5241925"/>
          <p14:tracePt t="227659" x="6751638" y="5241925"/>
          <p14:tracePt t="227667" x="6742113" y="5241925"/>
          <p14:tracePt t="227691" x="6732588" y="5241925"/>
          <p14:tracePt t="227708" x="6724650" y="5241925"/>
          <p14:tracePt t="227714" x="6715125" y="5241925"/>
          <p14:tracePt t="227719" x="6705600" y="5241925"/>
          <p14:tracePt t="227736" x="6697663" y="5241925"/>
          <p14:tracePt t="227771" x="6697663" y="5232400"/>
          <p14:tracePt t="227787" x="6697663" y="5224463"/>
          <p14:tracePt t="227788" x="6697663" y="5214938"/>
          <p14:tracePt t="227802" x="6697663" y="5205413"/>
          <p14:tracePt t="227819" x="6688138" y="5170488"/>
          <p14:tracePt t="227836" x="6688138" y="5153025"/>
          <p14:tracePt t="227852" x="6688138" y="5143500"/>
          <p14:tracePt t="227869" x="6688138" y="5133975"/>
          <p14:tracePt t="227886" x="6688138" y="5116513"/>
          <p14:tracePt t="227902" x="6688138" y="5099050"/>
          <p14:tracePt t="227919" x="6688138" y="5072063"/>
          <p14:tracePt t="227936" x="6688138" y="5037138"/>
          <p14:tracePt t="227952" x="6680200" y="5018088"/>
          <p14:tracePt t="227969" x="6661150" y="5000625"/>
          <p14:tracePt t="227986" x="6661150" y="4991100"/>
          <p14:tracePt t="228027" x="6661150" y="4983163"/>
          <p14:tracePt t="228031" x="6653213" y="4983163"/>
          <p14:tracePt t="228059" x="6653213" y="4973638"/>
          <p14:tracePt t="228069" x="6653213" y="4965700"/>
          <p14:tracePt t="228070" x="6653213" y="4938713"/>
          <p14:tracePt t="228086" x="6653213" y="4911725"/>
          <p14:tracePt t="228103" x="6653213" y="4894263"/>
          <p14:tracePt t="228119" x="6653213" y="4884738"/>
          <p14:tracePt t="228163" x="6653213" y="4867275"/>
          <p14:tracePt t="228171" x="6661150" y="4867275"/>
          <p14:tracePt t="228186" x="6670675" y="4867275"/>
          <p14:tracePt t="228203" x="6688138" y="4857750"/>
          <p14:tracePt t="228204" x="6705600" y="4857750"/>
          <p14:tracePt t="228219" x="6715125" y="4857750"/>
          <p14:tracePt t="228236" x="6777038" y="4857750"/>
          <p14:tracePt t="228253" x="6786563" y="4857750"/>
          <p14:tracePt t="228307" x="6804025" y="4840288"/>
          <p14:tracePt t="228316" x="6813550" y="4840288"/>
          <p14:tracePt t="228331" x="6823075" y="4840288"/>
          <p14:tracePt t="228363" x="6831013" y="4840288"/>
          <p14:tracePt t="228571" x="6840538" y="4840288"/>
          <p14:tracePt t="228579" x="6858000" y="4840288"/>
          <p14:tracePt t="228587" x="6875463" y="4848225"/>
          <p14:tracePt t="228603" x="6911975" y="4848225"/>
          <p14:tracePt t="228627" x="6911975" y="4857750"/>
          <p14:tracePt t="228637" x="6911975" y="4867275"/>
          <p14:tracePt t="228637" x="6929438" y="4875213"/>
          <p14:tracePt t="228653" x="6946900" y="4875213"/>
          <p14:tracePt t="228899" x="6938963" y="4875213"/>
          <p14:tracePt t="228907" x="6929438" y="4875213"/>
          <p14:tracePt t="228924" x="6911975" y="4875213"/>
          <p14:tracePt t="228939" x="6911975" y="4884738"/>
          <p14:tracePt t="228947" x="6902450" y="4884738"/>
          <p14:tracePt t="228953" x="6884988" y="4894263"/>
          <p14:tracePt t="228970" x="6875463" y="4894263"/>
          <p14:tracePt t="228970" x="6867525" y="4902200"/>
          <p14:tracePt t="229035" x="6858000" y="4902200"/>
          <p14:tracePt t="229115" x="6848475" y="4902200"/>
          <p14:tracePt t="229131" x="6840538" y="4902200"/>
          <p14:tracePt t="229139" x="6831013" y="4902200"/>
          <p14:tracePt t="229147" x="6823075" y="4902200"/>
          <p14:tracePt t="229243" x="6813550" y="4902200"/>
          <p14:tracePt t="229251" x="6804025" y="4902200"/>
          <p14:tracePt t="229268" x="6796088" y="4894263"/>
          <p14:tracePt t="229275" x="6796088" y="4884738"/>
          <p14:tracePt t="229283" x="6786563" y="4884738"/>
          <p14:tracePt t="229291" x="6777038" y="4875213"/>
          <p14:tracePt t="229304" x="6759575" y="4867275"/>
          <p14:tracePt t="229320" x="6732588" y="4857750"/>
          <p14:tracePt t="229337" x="6705600" y="4840288"/>
          <p14:tracePt t="229354" x="6688138" y="4822825"/>
          <p14:tracePt t="229370" x="6653213" y="4813300"/>
          <p14:tracePt t="229387" x="6653213" y="4795838"/>
          <p14:tracePt t="229404" x="6634163" y="4795838"/>
          <p14:tracePt t="229420" x="6616700" y="4795838"/>
          <p14:tracePt t="229437" x="6599238" y="4795838"/>
          <p14:tracePt t="229454" x="6581775" y="4795838"/>
          <p14:tracePt t="229491" x="6572250" y="4795838"/>
          <p14:tracePt t="229539" x="6562725" y="4795838"/>
          <p14:tracePt t="229547" x="6554788" y="4795838"/>
          <p14:tracePt t="229563" x="6545263" y="4795838"/>
          <p14:tracePt t="229571" x="6527800" y="4803775"/>
          <p14:tracePt t="229579" x="6510338" y="4803775"/>
          <p14:tracePt t="229587" x="6491288" y="4813300"/>
          <p14:tracePt t="229604" x="6438900" y="4830763"/>
          <p14:tracePt t="229621" x="6394450" y="4840288"/>
          <p14:tracePt t="229637" x="6323013" y="4857750"/>
          <p14:tracePt t="229654" x="6259513" y="4857750"/>
          <p14:tracePt t="229671" x="6224588" y="4857750"/>
          <p14:tracePt t="229687" x="6215063" y="4857750"/>
          <p14:tracePt t="229704" x="6205538" y="4857750"/>
          <p14:tracePt t="229721" x="6188075" y="4857750"/>
          <p14:tracePt t="229737" x="6161088" y="4867275"/>
          <p14:tracePt t="229754" x="6099175" y="4875213"/>
          <p14:tracePt t="229754" x="6062663" y="4884738"/>
          <p14:tracePt t="229771" x="5983288" y="4911725"/>
          <p14:tracePt t="229787" x="5946775" y="4919663"/>
          <p14:tracePt t="229804" x="5938838" y="4919663"/>
          <p14:tracePt t="229859" x="5929313" y="4919663"/>
          <p14:tracePt t="229867" x="5929313" y="4929188"/>
          <p14:tracePt t="229899" x="5929313" y="4938713"/>
          <p14:tracePt t="229910" x="5929313" y="4946650"/>
          <p14:tracePt t="229911" x="5938838" y="4946650"/>
          <p14:tracePt t="229921" x="5946775" y="4946650"/>
          <p14:tracePt t="229937" x="5965825" y="4946650"/>
          <p14:tracePt t="229954" x="5983288" y="4938713"/>
          <p14:tracePt t="229971" x="6000750" y="4929188"/>
          <p14:tracePt t="229988" x="6000750" y="4911725"/>
          <p14:tracePt t="230004" x="6000750" y="4894263"/>
          <p14:tracePt t="230021" x="5991225" y="4884738"/>
          <p14:tracePt t="230059" x="5983288" y="4875213"/>
          <p14:tracePt t="230071" x="5973763" y="4875213"/>
          <p14:tracePt t="230075" x="5938838" y="4857750"/>
          <p14:tracePt t="230088" x="5867400" y="4840288"/>
          <p14:tracePt t="230105" x="5776913" y="4813300"/>
          <p14:tracePt t="230122" x="5697538" y="4795838"/>
          <p14:tracePt t="230139" x="5626100" y="4768850"/>
          <p14:tracePt t="230155" x="5510213" y="4751388"/>
          <p14:tracePt t="230172" x="5465763" y="4741863"/>
          <p14:tracePt t="230189" x="5438775" y="4741863"/>
          <p14:tracePt t="230205" x="5419725" y="4741863"/>
          <p14:tracePt t="230222" x="5394325" y="4751388"/>
          <p14:tracePt t="230239" x="5375275" y="4768850"/>
          <p14:tracePt t="230256" x="5348288" y="4776788"/>
          <p14:tracePt t="230272" x="5330825" y="4786313"/>
          <p14:tracePt t="230289" x="5313363" y="4795838"/>
          <p14:tracePt t="230305" x="5303838" y="4803775"/>
          <p14:tracePt t="230322" x="5295900" y="4822825"/>
          <p14:tracePt t="230339" x="5276850" y="4840288"/>
          <p14:tracePt t="230355" x="5251450" y="4884738"/>
          <p14:tracePt t="230372" x="5232400" y="4938713"/>
          <p14:tracePt t="230389" x="5205413" y="4983163"/>
          <p14:tracePt t="230406" x="5197475" y="5037138"/>
          <p14:tracePt t="230422" x="5187950" y="5062538"/>
          <p14:tracePt t="230439" x="5180013" y="5099050"/>
          <p14:tracePt t="230456" x="5180013" y="5126038"/>
          <p14:tracePt t="230472" x="5180013" y="5170488"/>
          <p14:tracePt t="230489" x="5187950" y="5214938"/>
          <p14:tracePt t="230506" x="5205413" y="5268913"/>
          <p14:tracePt t="230522" x="5241925" y="5340350"/>
          <p14:tracePt t="230539" x="5268913" y="5419725"/>
          <p14:tracePt t="230556" x="5322888" y="5554663"/>
          <p14:tracePt t="230573" x="5367338" y="5653088"/>
          <p14:tracePt t="230589" x="5402263" y="5724525"/>
          <p14:tracePt t="230606" x="5429250" y="5759450"/>
          <p14:tracePt t="230622" x="5456238" y="5786438"/>
          <p14:tracePt t="230639" x="5500688" y="5830888"/>
          <p14:tracePt t="230656" x="5554663" y="5848350"/>
          <p14:tracePt t="230672" x="5616575" y="5884863"/>
          <p14:tracePt t="230689" x="5697538" y="5911850"/>
          <p14:tracePt t="230706" x="5822950" y="5929313"/>
          <p14:tracePt t="230723" x="5929313" y="5938838"/>
          <p14:tracePt t="230739" x="6062663" y="5946775"/>
          <p14:tracePt t="230756" x="6099175" y="5946775"/>
          <p14:tracePt t="230772" x="6143625" y="5919788"/>
          <p14:tracePt t="230789" x="6161088" y="5884863"/>
          <p14:tracePt t="230806" x="6188075" y="5840413"/>
          <p14:tracePt t="230823" x="6205538" y="5803900"/>
          <p14:tracePt t="230839" x="6215063" y="5768975"/>
          <p14:tracePt t="230856" x="6242050" y="5724525"/>
          <p14:tracePt t="230873" x="6269038" y="5680075"/>
          <p14:tracePt t="230889" x="6303963" y="5626100"/>
          <p14:tracePt t="230906" x="6323013" y="5589588"/>
          <p14:tracePt t="230923" x="6348413" y="5518150"/>
          <p14:tracePt t="230939" x="6394450" y="5384800"/>
          <p14:tracePt t="230956" x="6402388" y="5313363"/>
          <p14:tracePt t="230973" x="6402388" y="5241925"/>
          <p14:tracePt t="230989" x="6394450" y="5187950"/>
          <p14:tracePt t="231006" x="6367463" y="5153025"/>
          <p14:tracePt t="231023" x="6323013" y="5116513"/>
          <p14:tracePt t="231040" x="6303963" y="5089525"/>
          <p14:tracePt t="231056" x="6303963" y="5062538"/>
          <p14:tracePt t="231073" x="6276975" y="5045075"/>
          <p14:tracePt t="231090" x="6215063" y="5045075"/>
          <p14:tracePt t="231106" x="6180138" y="5027613"/>
          <p14:tracePt t="231123" x="6126163" y="4991100"/>
          <p14:tracePt t="231123" x="6081713" y="4973638"/>
          <p14:tracePt t="231140" x="5983288" y="4929188"/>
          <p14:tracePt t="231156" x="5867400" y="4884738"/>
          <p14:tracePt t="231173" x="5786438" y="4840288"/>
          <p14:tracePt t="231190" x="5715000" y="4830763"/>
          <p14:tracePt t="231206" x="5688013" y="4813300"/>
          <p14:tracePt t="231223" x="5670550" y="4813300"/>
          <p14:tracePt t="231240" x="5643563" y="4813300"/>
          <p14:tracePt t="231256" x="5581650" y="4830763"/>
          <p14:tracePt t="231273" x="5545138" y="4867275"/>
          <p14:tracePt t="231290" x="5483225" y="4875213"/>
          <p14:tracePt t="231306" x="5438775" y="4902200"/>
          <p14:tracePt t="231323" x="5394325" y="4929188"/>
          <p14:tracePt t="231323" x="5384800" y="4938713"/>
          <p14:tracePt t="231340" x="5367338" y="4956175"/>
          <p14:tracePt t="231356" x="5348288" y="4991100"/>
          <p14:tracePt t="231373" x="5340350" y="5018088"/>
          <p14:tracePt t="231390" x="5322888" y="5054600"/>
          <p14:tracePt t="231406" x="5322888" y="5108575"/>
          <p14:tracePt t="231423" x="5322888" y="5160963"/>
          <p14:tracePt t="231440" x="5322888" y="5205413"/>
          <p14:tracePt t="231457" x="5322888" y="5268913"/>
          <p14:tracePt t="231473" x="5322888" y="5303838"/>
          <p14:tracePt t="231490" x="5340350" y="5340350"/>
          <p14:tracePt t="231506" x="5357813" y="5367338"/>
          <p14:tracePt t="231523" x="5411788" y="5465763"/>
          <p14:tracePt t="231540" x="5473700" y="5491163"/>
          <p14:tracePt t="231557" x="5518150" y="5545138"/>
          <p14:tracePt t="231573" x="5554663" y="5581650"/>
          <p14:tracePt t="231590" x="5589588" y="5608638"/>
          <p14:tracePt t="231607" x="5599113" y="5626100"/>
          <p14:tracePt t="231623" x="5608638" y="5634038"/>
          <p14:tracePt t="231640" x="5626100" y="5634038"/>
          <p14:tracePt t="231657" x="5634038" y="5634038"/>
          <p14:tracePt t="231673" x="5661025" y="5634038"/>
          <p14:tracePt t="231690" x="5697538" y="5643563"/>
          <p14:tracePt t="231707" x="5724525" y="5653088"/>
          <p14:tracePt t="231723" x="5795963" y="5653088"/>
          <p14:tracePt t="231740" x="5840413" y="5653088"/>
          <p14:tracePt t="231757" x="5857875" y="5653088"/>
          <p14:tracePt t="231774" x="5867400" y="5653088"/>
          <p14:tracePt t="231790" x="5884863" y="5626100"/>
          <p14:tracePt t="231807" x="5911850" y="5581650"/>
          <p14:tracePt t="231823" x="5956300" y="5510213"/>
          <p14:tracePt t="231840" x="6010275" y="5446713"/>
          <p14:tracePt t="231857" x="6054725" y="5411788"/>
          <p14:tracePt t="231873" x="6089650" y="5367338"/>
          <p14:tracePt t="231890" x="6126163" y="5330825"/>
          <p14:tracePt t="231907" x="6143625" y="5295900"/>
          <p14:tracePt t="231907" x="6153150" y="5276850"/>
          <p14:tracePt t="231924" x="6180138" y="5232400"/>
          <p14:tracePt t="231940" x="6205538" y="5180013"/>
          <p14:tracePt t="231957" x="6224588" y="5143500"/>
          <p14:tracePt t="231974" x="6232525" y="5108575"/>
          <p14:tracePt t="231990" x="6232525" y="5089525"/>
          <p14:tracePt t="232007" x="6232525" y="5062538"/>
          <p14:tracePt t="232024" x="6232525" y="5054600"/>
          <p14:tracePt t="232040" x="6232525" y="5018088"/>
          <p14:tracePt t="232057" x="6224588" y="5000625"/>
          <p14:tracePt t="232074" x="6205538" y="4973638"/>
          <p14:tracePt t="232090" x="6180138" y="4929188"/>
          <p14:tracePt t="232107" x="6116638" y="4884738"/>
          <p14:tracePt t="232124" x="6072188" y="4867275"/>
          <p14:tracePt t="232140" x="6037263" y="4840288"/>
          <p14:tracePt t="232157" x="5983288" y="4822825"/>
          <p14:tracePt t="232174" x="5946775" y="4803775"/>
          <p14:tracePt t="232190" x="5867400" y="4776788"/>
          <p14:tracePt t="232207" x="5776913" y="4759325"/>
          <p14:tracePt t="232224" x="5661025" y="4741863"/>
          <p14:tracePt t="232241" x="5572125" y="4724400"/>
          <p14:tracePt t="232257" x="5518150" y="4714875"/>
          <p14:tracePt t="232274" x="5491163" y="4714875"/>
          <p14:tracePt t="232291" x="5473700" y="4714875"/>
          <p14:tracePt t="232307" x="5438775" y="4732338"/>
          <p14:tracePt t="232324" x="5411788" y="4759325"/>
          <p14:tracePt t="232341" x="5375275" y="4803775"/>
          <p14:tracePt t="232357" x="5340350" y="4857750"/>
          <p14:tracePt t="232374" x="5286375" y="4919663"/>
          <p14:tracePt t="232391" x="5251450" y="4973638"/>
          <p14:tracePt t="232407" x="5241925" y="5010150"/>
          <p14:tracePt t="232424" x="5224463" y="5045075"/>
          <p14:tracePt t="232441" x="5214938" y="5072063"/>
          <p14:tracePt t="232457" x="5214938" y="5108575"/>
          <p14:tracePt t="232474" x="5214938" y="5143500"/>
          <p14:tracePt t="232491" x="5205413" y="5180013"/>
          <p14:tracePt t="232507" x="5205413" y="5232400"/>
          <p14:tracePt t="232524" x="5205413" y="5286375"/>
          <p14:tracePt t="232541" x="5205413" y="5330825"/>
          <p14:tracePt t="232557" x="5205413" y="5357813"/>
          <p14:tracePt t="232574" x="5214938" y="5394325"/>
          <p14:tracePt t="232591" x="5241925" y="5419725"/>
          <p14:tracePt t="232607" x="5259388" y="5456238"/>
          <p14:tracePt t="232624" x="5276850" y="5473700"/>
          <p14:tracePt t="232641" x="5303838" y="5500688"/>
          <p14:tracePt t="232658" x="5322888" y="5527675"/>
          <p14:tracePt t="232674" x="5367338" y="5572125"/>
          <p14:tracePt t="232691" x="5483225" y="5634038"/>
          <p14:tracePt t="232708" x="5518150" y="5661025"/>
          <p14:tracePt t="232724" x="5599113" y="5705475"/>
          <p14:tracePt t="232741" x="5626100" y="5724525"/>
          <p14:tracePt t="232758" x="5653088" y="5724525"/>
          <p14:tracePt t="232774" x="5661025" y="5724525"/>
          <p14:tracePt t="232791" x="5670550" y="5724525"/>
          <p14:tracePt t="232808" x="5688013" y="5724525"/>
          <p14:tracePt t="232948" x="5697538" y="5724525"/>
          <p14:tracePt t="233132" x="5697538" y="5705475"/>
          <p14:tracePt t="233148" x="5697538" y="5697538"/>
          <p14:tracePt t="233158" x="5697538" y="5688013"/>
          <p14:tracePt t="233159" x="5697538" y="5680075"/>
          <p14:tracePt t="233244" x="5697538" y="5670550"/>
          <p14:tracePt t="233324" x="5697538" y="5661025"/>
          <p14:tracePt t="233340" x="5697538" y="5653088"/>
          <p14:tracePt t="233348" x="5688013" y="5653088"/>
          <p14:tracePt t="233356" x="5670550" y="5634038"/>
          <p14:tracePt t="233360" x="5643563" y="5626100"/>
          <p14:tracePt t="233375" x="5616575" y="5616575"/>
          <p14:tracePt t="233391" x="5608638" y="5608638"/>
          <p14:tracePt t="233408" x="5599113" y="5608638"/>
          <p14:tracePt t="233425" x="5581650" y="5589588"/>
          <p14:tracePt t="233442" x="5572125" y="5589588"/>
          <p14:tracePt t="233458" x="5545138" y="5581650"/>
          <p14:tracePt t="233475" x="5527675" y="5572125"/>
          <p14:tracePt t="233492" x="5518150" y="5562600"/>
          <p14:tracePt t="233508" x="5510213" y="5562600"/>
          <p14:tracePt t="233548" x="5500688" y="5562600"/>
          <p14:tracePt t="233613" x="5491163" y="5562600"/>
          <p14:tracePt t="233628" x="5491163" y="5572125"/>
          <p14:tracePt t="233649" x="5491163" y="5581650"/>
          <p14:tracePt t="233668" x="5500688" y="5589588"/>
          <p14:tracePt t="233676" x="5510213" y="5599113"/>
          <p14:tracePt t="233692" x="5518150" y="5599113"/>
          <p14:tracePt t="233693" x="5527675" y="5608638"/>
          <p14:tracePt t="233708" x="5554663" y="5608638"/>
          <p14:tracePt t="233725" x="5581650" y="5616575"/>
          <p14:tracePt t="233742" x="5608638" y="5634038"/>
          <p14:tracePt t="233759" x="5670550" y="5661025"/>
          <p14:tracePt t="233775" x="5715000" y="5670550"/>
          <p14:tracePt t="233792" x="5751513" y="5688013"/>
          <p14:tracePt t="233809" x="5768975" y="5688013"/>
          <p14:tracePt t="233825" x="5768975" y="5697538"/>
          <p14:tracePt t="233842" x="5786438" y="5697538"/>
          <p14:tracePt t="233876" x="5795963" y="5697538"/>
          <p14:tracePt t="233908" x="5803900" y="5697538"/>
          <p14:tracePt t="233916" x="5813425" y="5697538"/>
          <p14:tracePt t="233924" x="5822950" y="5697538"/>
          <p14:tracePt t="233926" x="5840413" y="5697538"/>
          <p14:tracePt t="233942" x="5848350" y="5697538"/>
          <p14:tracePt t="233959" x="5867400" y="5697538"/>
          <p14:tracePt t="233975" x="5884863" y="5697538"/>
          <p14:tracePt t="233992" x="5884863" y="5705475"/>
          <p14:tracePt t="234009" x="5894388" y="5705475"/>
          <p14:tracePt t="234025" x="5911850" y="5705475"/>
          <p14:tracePt t="234042" x="5929313" y="5697538"/>
          <p14:tracePt t="234059" x="5973763" y="5697538"/>
          <p14:tracePt t="234076" x="5983288" y="5688013"/>
          <p14:tracePt t="234092" x="5991225" y="5688013"/>
          <p14:tracePt t="234164" x="6010275" y="5688013"/>
          <p14:tracePt t="234181" x="6018213" y="5688013"/>
          <p14:tracePt t="234188" x="6027738" y="5688013"/>
          <p14:tracePt t="234215" x="6037263" y="5688013"/>
          <p14:tracePt t="234236" x="6045200" y="5688013"/>
          <p14:tracePt t="234255" x="6054725" y="5688013"/>
          <p14:tracePt t="234265" x="6062663" y="5688013"/>
          <p14:tracePt t="234276" x="6072188" y="5688013"/>
          <p14:tracePt t="234282" x="6081713" y="5688013"/>
          <p14:tracePt t="234332" x="6089650" y="5688013"/>
          <p14:tracePt t="234356" x="6099175" y="5688013"/>
          <p14:tracePt t="234372" x="6108700" y="5688013"/>
          <p14:tracePt t="234380" x="6116638" y="5688013"/>
          <p14:tracePt t="234399" x="6126163" y="5688013"/>
          <p14:tracePt t="234412" x="6143625" y="5688013"/>
          <p14:tracePt t="234427" x="6153150" y="5688013"/>
          <p14:tracePt t="234508" x="6153150" y="5697538"/>
          <p14:tracePt t="234817" x="6161088" y="5697538"/>
          <p14:tracePt t="234827" x="6180138" y="5697538"/>
          <p14:tracePt t="234835" x="6197600" y="5688013"/>
          <p14:tracePt t="234843" x="6224588" y="5680075"/>
          <p14:tracePt t="234859" x="6303963" y="5626100"/>
          <p14:tracePt t="234860" x="6384925" y="5581650"/>
          <p14:tracePt t="234876" x="6510338" y="5500688"/>
          <p14:tracePt t="234893" x="6599238" y="5429250"/>
          <p14:tracePt t="234909" x="6653213" y="5357813"/>
          <p14:tracePt t="234926" x="6688138" y="5259388"/>
          <p14:tracePt t="234943" x="6688138" y="5187950"/>
          <p14:tracePt t="234960" x="6680200" y="5126038"/>
          <p14:tracePt t="234976" x="6661150" y="5054600"/>
          <p14:tracePt t="234993" x="6626225" y="4973638"/>
          <p14:tracePt t="235010" x="6581775" y="4894263"/>
          <p14:tracePt t="235026" x="6545263" y="4822825"/>
          <p14:tracePt t="235043" x="6510338" y="4759325"/>
          <p14:tracePt t="235060" x="6500813" y="4741863"/>
          <p14:tracePt t="235076" x="6491288" y="4724400"/>
          <p14:tracePt t="235164" x="6483350" y="4705350"/>
          <p14:tracePt t="235179" x="6483350" y="4697413"/>
          <p14:tracePt t="235219" x="6473825" y="4697413"/>
          <p14:tracePt t="235243" x="6473825" y="4687888"/>
          <p14:tracePt t="235260" x="6473825" y="4679950"/>
          <p14:tracePt t="235299" x="6473825" y="4670425"/>
          <p14:tracePt t="235315" x="6465888" y="4670425"/>
          <p14:tracePt t="235331" x="6456363" y="4670425"/>
          <p14:tracePt t="237381" x="0" y="0"/>
        </p14:tracePtLst>
      </p14:laserTraceLst>
    </p:ext>
  </p:extLs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91</a:t>
            </a:fld>
            <a:endParaRPr lang="pl-PL"/>
          </a:p>
        </p:txBody>
      </p:sp>
      <p:sp>
        <p:nvSpPr>
          <p:cNvPr id="3" name="Symbol zastępczy numeru slajdu 3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916169-9E46-42F6-9767-3FAFADD941A1}" type="slidenum">
              <a:rPr lang="pl-PL" smtClean="0"/>
              <a:pPr>
                <a:defRPr/>
              </a:pPr>
              <a:t>91</a:t>
            </a:fld>
            <a:endParaRPr lang="pl-PL"/>
          </a:p>
        </p:txBody>
      </p:sp>
      <p:sp>
        <p:nvSpPr>
          <p:cNvPr id="5" name="Prostokąt 4"/>
          <p:cNvSpPr/>
          <p:nvPr/>
        </p:nvSpPr>
        <p:spPr bwMode="auto">
          <a:xfrm>
            <a:off x="0" y="571500"/>
            <a:ext cx="9144000" cy="62865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2713" y="6348415"/>
            <a:ext cx="560387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3438" y="6348415"/>
            <a:ext cx="560387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54163" y="6348415"/>
            <a:ext cx="558800" cy="320674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433638" y="5068894"/>
            <a:ext cx="560387" cy="31908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2713" y="5708654"/>
            <a:ext cx="560387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33438" y="5708654"/>
            <a:ext cx="560387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54163" y="5708654"/>
            <a:ext cx="558800" cy="320674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2713" y="5068894"/>
            <a:ext cx="560387" cy="3190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33438" y="5068894"/>
            <a:ext cx="560387" cy="3190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54163" y="5068894"/>
            <a:ext cx="558800" cy="319086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112963" y="6508751"/>
            <a:ext cx="160337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2273300" y="5308605"/>
            <a:ext cx="0" cy="1200146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273300" y="5308605"/>
            <a:ext cx="160338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112963" y="5868991"/>
            <a:ext cx="80962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193925" y="5229230"/>
            <a:ext cx="0" cy="639761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2193925" y="5229230"/>
            <a:ext cx="239713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112963" y="5148268"/>
            <a:ext cx="320675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12713" y="4187833"/>
            <a:ext cx="560387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12713" y="3248036"/>
            <a:ext cx="784225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993775" y="3787785"/>
            <a:ext cx="560388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1712913" y="3787785"/>
            <a:ext cx="560387" cy="320674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3233738" y="3829060"/>
            <a:ext cx="560387" cy="31908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033838" y="3308361"/>
            <a:ext cx="560387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4754563" y="3308361"/>
            <a:ext cx="558800" cy="320674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5554663" y="3308361"/>
            <a:ext cx="558800" cy="32067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6018213" y="2668601"/>
            <a:ext cx="558800" cy="31908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6418263" y="2027253"/>
            <a:ext cx="719137" cy="32067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2994025" y="5148268"/>
            <a:ext cx="79375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3073400" y="4029084"/>
            <a:ext cx="0" cy="1119184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673100" y="5229230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1393825" y="5229230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1393825" y="5868991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673100" y="5868991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1393825" y="6508751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673100" y="6508751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1554163" y="3948122"/>
            <a:ext cx="158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3073400" y="4029084"/>
            <a:ext cx="160338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3954463" y="4348171"/>
            <a:ext cx="558800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673100" y="4429133"/>
            <a:ext cx="328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833438" y="3948122"/>
            <a:ext cx="0" cy="3206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833438" y="3948122"/>
            <a:ext cx="160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2273300" y="3948122"/>
            <a:ext cx="960438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2994025" y="5308605"/>
            <a:ext cx="160338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3154363" y="4587882"/>
            <a:ext cx="0" cy="720723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3154363" y="4587882"/>
            <a:ext cx="800100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3794125" y="3998922"/>
            <a:ext cx="79375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 flipV="1">
            <a:off x="3873500" y="3548074"/>
            <a:ext cx="0" cy="439736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>
            <a:off x="3873500" y="3548074"/>
            <a:ext cx="160338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4594225" y="3468699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896938" y="3387736"/>
            <a:ext cx="313690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4673600" y="4348171"/>
            <a:ext cx="560388" cy="320674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4513263" y="4508507"/>
            <a:ext cx="160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>
            <a:off x="5233988" y="4429133"/>
            <a:ext cx="160337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5394325" y="3548074"/>
            <a:ext cx="160338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5394325" y="3548074"/>
            <a:ext cx="0" cy="881059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8337550" y="747732"/>
            <a:ext cx="720725" cy="3190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2" name="AutoShape 58"/>
          <p:cNvSpPr>
            <a:spLocks noChangeArrowheads="1"/>
          </p:cNvSpPr>
          <p:nvPr/>
        </p:nvSpPr>
        <p:spPr bwMode="auto">
          <a:xfrm>
            <a:off x="7058025" y="1387492"/>
            <a:ext cx="639763" cy="32067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3" name="AutoShape 59"/>
          <p:cNvSpPr>
            <a:spLocks noChangeArrowheads="1"/>
          </p:cNvSpPr>
          <p:nvPr/>
        </p:nvSpPr>
        <p:spPr bwMode="auto">
          <a:xfrm>
            <a:off x="7467600" y="747732"/>
            <a:ext cx="720725" cy="31908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5857875" y="2908313"/>
            <a:ext cx="0" cy="400049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857875" y="2908313"/>
            <a:ext cx="160338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6257925" y="2268553"/>
            <a:ext cx="160338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8188325" y="908069"/>
            <a:ext cx="158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8" name="Rectangle 64"/>
          <p:cNvSpPr>
            <a:spLocks noChangeArrowheads="1"/>
          </p:cNvSpPr>
          <p:nvPr/>
        </p:nvSpPr>
        <p:spPr bwMode="auto">
          <a:xfrm>
            <a:off x="8418513" y="1387492"/>
            <a:ext cx="639762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9" name="Rectangle 65"/>
          <p:cNvSpPr>
            <a:spLocks noChangeArrowheads="1"/>
          </p:cNvSpPr>
          <p:nvPr/>
        </p:nvSpPr>
        <p:spPr bwMode="auto">
          <a:xfrm>
            <a:off x="8418513" y="2027253"/>
            <a:ext cx="639762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0" name="Rectangle 66"/>
          <p:cNvSpPr>
            <a:spLocks noChangeArrowheads="1"/>
          </p:cNvSpPr>
          <p:nvPr/>
        </p:nvSpPr>
        <p:spPr bwMode="auto">
          <a:xfrm>
            <a:off x="8418513" y="2668601"/>
            <a:ext cx="639762" cy="3190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1" name="Rectangle 67"/>
          <p:cNvSpPr>
            <a:spLocks noChangeArrowheads="1"/>
          </p:cNvSpPr>
          <p:nvPr/>
        </p:nvSpPr>
        <p:spPr bwMode="auto">
          <a:xfrm>
            <a:off x="8418513" y="3308361"/>
            <a:ext cx="641350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8418513" y="4348171"/>
            <a:ext cx="636587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>
            <a:off x="5257800" y="4505332"/>
            <a:ext cx="3160713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6113463" y="3468699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>
            <a:off x="6577013" y="2827351"/>
            <a:ext cx="184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>
            <a:off x="7137400" y="2187590"/>
            <a:ext cx="1281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>
            <a:off x="7697788" y="154783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Line 74"/>
          <p:cNvSpPr>
            <a:spLocks noChangeShapeType="1"/>
          </p:cNvSpPr>
          <p:nvPr/>
        </p:nvSpPr>
        <p:spPr bwMode="auto">
          <a:xfrm>
            <a:off x="6257925" y="2268553"/>
            <a:ext cx="0" cy="400049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>
            <a:off x="6897688" y="1627205"/>
            <a:ext cx="160337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Line 76"/>
          <p:cNvSpPr>
            <a:spLocks noChangeShapeType="1"/>
          </p:cNvSpPr>
          <p:nvPr/>
        </p:nvSpPr>
        <p:spPr bwMode="auto">
          <a:xfrm>
            <a:off x="6897688" y="1627205"/>
            <a:ext cx="0" cy="400049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Line 77"/>
          <p:cNvSpPr>
            <a:spLocks noChangeShapeType="1"/>
          </p:cNvSpPr>
          <p:nvPr/>
        </p:nvSpPr>
        <p:spPr bwMode="auto">
          <a:xfrm>
            <a:off x="7297738" y="987444"/>
            <a:ext cx="160337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7297738" y="987444"/>
            <a:ext cx="0" cy="400049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" name="Rectangle 79"/>
          <p:cNvSpPr>
            <a:spLocks noChangeArrowheads="1"/>
          </p:cNvSpPr>
          <p:nvPr/>
        </p:nvSpPr>
        <p:spPr bwMode="auto">
          <a:xfrm>
            <a:off x="112713" y="2668601"/>
            <a:ext cx="784225" cy="3190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4" name="Rectangle 80"/>
          <p:cNvSpPr>
            <a:spLocks noChangeArrowheads="1"/>
          </p:cNvSpPr>
          <p:nvPr/>
        </p:nvSpPr>
        <p:spPr bwMode="auto">
          <a:xfrm>
            <a:off x="112713" y="747732"/>
            <a:ext cx="784225" cy="3190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5" name="Rectangle 81"/>
          <p:cNvSpPr>
            <a:spLocks noChangeArrowheads="1"/>
          </p:cNvSpPr>
          <p:nvPr/>
        </p:nvSpPr>
        <p:spPr bwMode="auto">
          <a:xfrm>
            <a:off x="4746625" y="747732"/>
            <a:ext cx="881063" cy="319086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/>
              <a:t>AU-4-256c</a:t>
            </a:r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5137150" y="1508142"/>
            <a:ext cx="1920875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7" name="Line 83"/>
          <p:cNvSpPr>
            <a:spLocks noChangeShapeType="1"/>
          </p:cNvSpPr>
          <p:nvPr/>
        </p:nvSpPr>
        <p:spPr bwMode="auto">
          <a:xfrm>
            <a:off x="5157788" y="2168540"/>
            <a:ext cx="1263650" cy="1905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8" name="Line 84"/>
          <p:cNvSpPr>
            <a:spLocks noChangeShapeType="1"/>
          </p:cNvSpPr>
          <p:nvPr/>
        </p:nvSpPr>
        <p:spPr bwMode="auto">
          <a:xfrm>
            <a:off x="5218113" y="2787663"/>
            <a:ext cx="8001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9" name="Line 85"/>
          <p:cNvSpPr>
            <a:spLocks noChangeShapeType="1"/>
          </p:cNvSpPr>
          <p:nvPr/>
        </p:nvSpPr>
        <p:spPr bwMode="auto">
          <a:xfrm flipV="1">
            <a:off x="5638800" y="908069"/>
            <a:ext cx="1819275" cy="15875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0" name="Rectangle 86"/>
          <p:cNvSpPr>
            <a:spLocks noChangeArrowheads="1"/>
          </p:cNvSpPr>
          <p:nvPr/>
        </p:nvSpPr>
        <p:spPr bwMode="auto">
          <a:xfrm>
            <a:off x="4754563" y="1387492"/>
            <a:ext cx="863600" cy="320674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/>
              <a:t>AU-4-64c</a:t>
            </a:r>
          </a:p>
        </p:txBody>
      </p:sp>
      <p:sp>
        <p:nvSpPr>
          <p:cNvPr id="91" name="Rectangle 87"/>
          <p:cNvSpPr>
            <a:spLocks noChangeArrowheads="1"/>
          </p:cNvSpPr>
          <p:nvPr/>
        </p:nvSpPr>
        <p:spPr bwMode="auto">
          <a:xfrm>
            <a:off x="4754563" y="2027253"/>
            <a:ext cx="863600" cy="320674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/>
              <a:t>AU-4-16c</a:t>
            </a:r>
          </a:p>
        </p:txBody>
      </p:sp>
      <p:sp>
        <p:nvSpPr>
          <p:cNvPr id="92" name="Rectangle 88"/>
          <p:cNvSpPr>
            <a:spLocks noChangeArrowheads="1"/>
          </p:cNvSpPr>
          <p:nvPr/>
        </p:nvSpPr>
        <p:spPr bwMode="auto">
          <a:xfrm>
            <a:off x="4754563" y="2668601"/>
            <a:ext cx="863600" cy="319086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/>
              <a:t>AU-4-4c</a:t>
            </a:r>
          </a:p>
        </p:txBody>
      </p:sp>
      <p:sp>
        <p:nvSpPr>
          <p:cNvPr id="93" name="Line 89"/>
          <p:cNvSpPr>
            <a:spLocks noChangeShapeType="1"/>
          </p:cNvSpPr>
          <p:nvPr/>
        </p:nvSpPr>
        <p:spPr bwMode="auto">
          <a:xfrm>
            <a:off x="673100" y="4268796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4" name="Text Box 90"/>
          <p:cNvSpPr txBox="1">
            <a:spLocks noChangeArrowheads="1"/>
          </p:cNvSpPr>
          <p:nvPr/>
        </p:nvSpPr>
        <p:spPr bwMode="auto">
          <a:xfrm>
            <a:off x="133350" y="6364290"/>
            <a:ext cx="512763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C-11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>
            <a:off x="133350" y="5724529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C-12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>
            <a:off x="187325" y="5070481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C-2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>
            <a:off x="157163" y="4200533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C-3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>
            <a:off x="257175" y="3263911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C-4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4033838" y="3322649"/>
            <a:ext cx="530225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VC-4</a:t>
            </a:r>
          </a:p>
        </p:txBody>
      </p:sp>
      <p:sp>
        <p:nvSpPr>
          <p:cNvPr id="100" name="Text Box 96"/>
          <p:cNvSpPr txBox="1">
            <a:spLocks noChangeArrowheads="1"/>
          </p:cNvSpPr>
          <p:nvPr/>
        </p:nvSpPr>
        <p:spPr bwMode="auto">
          <a:xfrm>
            <a:off x="4748213" y="3322649"/>
            <a:ext cx="530225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AU-4</a:t>
            </a:r>
          </a:p>
        </p:txBody>
      </p:sp>
      <p:sp>
        <p:nvSpPr>
          <p:cNvPr id="101" name="Text Box 97"/>
          <p:cNvSpPr txBox="1">
            <a:spLocks noChangeArrowheads="1"/>
          </p:cNvSpPr>
          <p:nvPr/>
        </p:nvSpPr>
        <p:spPr bwMode="auto">
          <a:xfrm>
            <a:off x="179388" y="2662251"/>
            <a:ext cx="639762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C-4-4c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130175" y="2043128"/>
            <a:ext cx="723900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C-4-16c</a:t>
            </a:r>
          </a:p>
        </p:txBody>
      </p:sp>
      <p:sp>
        <p:nvSpPr>
          <p:cNvPr id="103" name="Text Box 99"/>
          <p:cNvSpPr txBox="1">
            <a:spLocks noChangeArrowheads="1"/>
          </p:cNvSpPr>
          <p:nvPr/>
        </p:nvSpPr>
        <p:spPr bwMode="auto">
          <a:xfrm>
            <a:off x="120650" y="1403367"/>
            <a:ext cx="723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C-4-64c</a:t>
            </a: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92075" y="758844"/>
            <a:ext cx="8080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C-4-256c</a:t>
            </a:r>
          </a:p>
        </p:txBody>
      </p:sp>
      <p:sp>
        <p:nvSpPr>
          <p:cNvPr id="105" name="Rectangle 101"/>
          <p:cNvSpPr>
            <a:spLocks noChangeArrowheads="1"/>
          </p:cNvSpPr>
          <p:nvPr/>
        </p:nvSpPr>
        <p:spPr bwMode="auto">
          <a:xfrm>
            <a:off x="3776663" y="2668601"/>
            <a:ext cx="811212" cy="3190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6" name="Rectangle 102"/>
          <p:cNvSpPr>
            <a:spLocks noChangeArrowheads="1"/>
          </p:cNvSpPr>
          <p:nvPr/>
        </p:nvSpPr>
        <p:spPr bwMode="auto">
          <a:xfrm>
            <a:off x="3776663" y="2027253"/>
            <a:ext cx="811212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7" name="Rectangle 103"/>
          <p:cNvSpPr>
            <a:spLocks noChangeArrowheads="1"/>
          </p:cNvSpPr>
          <p:nvPr/>
        </p:nvSpPr>
        <p:spPr bwMode="auto">
          <a:xfrm>
            <a:off x="3776663" y="747732"/>
            <a:ext cx="800100" cy="3190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08" name="Text Box 104"/>
          <p:cNvSpPr txBox="1">
            <a:spLocks noChangeArrowheads="1"/>
          </p:cNvSpPr>
          <p:nvPr/>
        </p:nvSpPr>
        <p:spPr bwMode="auto">
          <a:xfrm>
            <a:off x="3798888" y="2673363"/>
            <a:ext cx="741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VC-4-4c</a:t>
            </a:r>
          </a:p>
        </p:txBody>
      </p:sp>
      <p:sp>
        <p:nvSpPr>
          <p:cNvPr id="109" name="Text Box 105"/>
          <p:cNvSpPr txBox="1">
            <a:spLocks noChangeArrowheads="1"/>
          </p:cNvSpPr>
          <p:nvPr/>
        </p:nvSpPr>
        <p:spPr bwMode="auto">
          <a:xfrm>
            <a:off x="3768725" y="2043128"/>
            <a:ext cx="825500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VC-4-16c</a:t>
            </a:r>
          </a:p>
        </p:txBody>
      </p:sp>
      <p:sp>
        <p:nvSpPr>
          <p:cNvPr id="110" name="Text Box 106"/>
          <p:cNvSpPr txBox="1">
            <a:spLocks noChangeArrowheads="1"/>
          </p:cNvSpPr>
          <p:nvPr/>
        </p:nvSpPr>
        <p:spPr bwMode="auto">
          <a:xfrm>
            <a:off x="3765550" y="1403367"/>
            <a:ext cx="825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VC-4-64c</a:t>
            </a:r>
          </a:p>
        </p:txBody>
      </p:sp>
      <p:sp>
        <p:nvSpPr>
          <p:cNvPr id="111" name="Text Box 107"/>
          <p:cNvSpPr txBox="1">
            <a:spLocks noChangeArrowheads="1"/>
          </p:cNvSpPr>
          <p:nvPr/>
        </p:nvSpPr>
        <p:spPr bwMode="auto">
          <a:xfrm>
            <a:off x="3725863" y="758844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VC-4-256c</a:t>
            </a:r>
          </a:p>
        </p:txBody>
      </p:sp>
      <p:sp>
        <p:nvSpPr>
          <p:cNvPr id="112" name="Line 108"/>
          <p:cNvSpPr>
            <a:spLocks noChangeShapeType="1"/>
          </p:cNvSpPr>
          <p:nvPr/>
        </p:nvSpPr>
        <p:spPr bwMode="auto">
          <a:xfrm>
            <a:off x="896938" y="908069"/>
            <a:ext cx="287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3" name="Text Box 109"/>
          <p:cNvSpPr txBox="1">
            <a:spLocks noChangeArrowheads="1"/>
          </p:cNvSpPr>
          <p:nvPr/>
        </p:nvSpPr>
        <p:spPr bwMode="auto">
          <a:xfrm>
            <a:off x="812800" y="6361115"/>
            <a:ext cx="614363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VC-11</a:t>
            </a:r>
          </a:p>
        </p:txBody>
      </p:sp>
      <p:sp>
        <p:nvSpPr>
          <p:cNvPr id="114" name="Text Box 110"/>
          <p:cNvSpPr txBox="1">
            <a:spLocks noChangeArrowheads="1"/>
          </p:cNvSpPr>
          <p:nvPr/>
        </p:nvSpPr>
        <p:spPr bwMode="auto">
          <a:xfrm>
            <a:off x="803275" y="5719767"/>
            <a:ext cx="614363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VC-12</a:t>
            </a:r>
          </a:p>
        </p:txBody>
      </p:sp>
      <p:sp>
        <p:nvSpPr>
          <p:cNvPr id="115" name="Text Box 111"/>
          <p:cNvSpPr txBox="1">
            <a:spLocks noChangeArrowheads="1"/>
          </p:cNvSpPr>
          <p:nvPr/>
        </p:nvSpPr>
        <p:spPr bwMode="auto">
          <a:xfrm>
            <a:off x="833438" y="5080006"/>
            <a:ext cx="530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VC-2</a:t>
            </a:r>
          </a:p>
        </p:txBody>
      </p:sp>
      <p:sp>
        <p:nvSpPr>
          <p:cNvPr id="116" name="Text Box 112"/>
          <p:cNvSpPr txBox="1">
            <a:spLocks noChangeArrowheads="1"/>
          </p:cNvSpPr>
          <p:nvPr/>
        </p:nvSpPr>
        <p:spPr bwMode="auto">
          <a:xfrm>
            <a:off x="1547813" y="5084769"/>
            <a:ext cx="522287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TU-2</a:t>
            </a:r>
          </a:p>
        </p:txBody>
      </p:sp>
      <p:sp>
        <p:nvSpPr>
          <p:cNvPr id="117" name="Text Box 113"/>
          <p:cNvSpPr txBox="1">
            <a:spLocks noChangeArrowheads="1"/>
          </p:cNvSpPr>
          <p:nvPr/>
        </p:nvSpPr>
        <p:spPr bwMode="auto">
          <a:xfrm>
            <a:off x="1524000" y="5719767"/>
            <a:ext cx="606425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TU-12</a:t>
            </a:r>
          </a:p>
        </p:txBody>
      </p: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1517650" y="6357940"/>
            <a:ext cx="606425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TU-11</a:t>
            </a:r>
          </a:p>
        </p:txBody>
      </p:sp>
      <p:sp>
        <p:nvSpPr>
          <p:cNvPr id="119" name="Line 115"/>
          <p:cNvSpPr>
            <a:spLocks noChangeShapeType="1"/>
          </p:cNvSpPr>
          <p:nvPr/>
        </p:nvSpPr>
        <p:spPr bwMode="auto">
          <a:xfrm>
            <a:off x="754063" y="5948366"/>
            <a:ext cx="0" cy="48101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0" name="Line 116"/>
          <p:cNvSpPr>
            <a:spLocks noChangeShapeType="1"/>
          </p:cNvSpPr>
          <p:nvPr/>
        </p:nvSpPr>
        <p:spPr bwMode="auto">
          <a:xfrm>
            <a:off x="754063" y="5948366"/>
            <a:ext cx="79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1" name="Line 117"/>
          <p:cNvSpPr>
            <a:spLocks noChangeShapeType="1"/>
          </p:cNvSpPr>
          <p:nvPr/>
        </p:nvSpPr>
        <p:spPr bwMode="auto">
          <a:xfrm flipH="1">
            <a:off x="673100" y="6429376"/>
            <a:ext cx="809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" name="Text Box 118"/>
          <p:cNvSpPr txBox="1">
            <a:spLocks noChangeArrowheads="1"/>
          </p:cNvSpPr>
          <p:nvPr/>
        </p:nvSpPr>
        <p:spPr bwMode="auto">
          <a:xfrm>
            <a:off x="2393950" y="5080006"/>
            <a:ext cx="641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TUG-2</a:t>
            </a:r>
          </a:p>
        </p:txBody>
      </p:sp>
      <p:sp>
        <p:nvSpPr>
          <p:cNvPr id="123" name="Text Box 119"/>
          <p:cNvSpPr txBox="1">
            <a:spLocks noChangeArrowheads="1"/>
          </p:cNvSpPr>
          <p:nvPr/>
        </p:nvSpPr>
        <p:spPr bwMode="auto">
          <a:xfrm>
            <a:off x="3182938" y="3840173"/>
            <a:ext cx="641350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TUG-3</a:t>
            </a:r>
          </a:p>
        </p:txBody>
      </p:sp>
      <p:sp>
        <p:nvSpPr>
          <p:cNvPr id="124" name="Text Box 120"/>
          <p:cNvSpPr txBox="1">
            <a:spLocks noChangeArrowheads="1"/>
          </p:cNvSpPr>
          <p:nvPr/>
        </p:nvSpPr>
        <p:spPr bwMode="auto">
          <a:xfrm>
            <a:off x="987425" y="3797310"/>
            <a:ext cx="530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VC-3</a:t>
            </a:r>
          </a:p>
        </p:txBody>
      </p:sp>
      <p:sp>
        <p:nvSpPr>
          <p:cNvPr id="125" name="Text Box 121"/>
          <p:cNvSpPr txBox="1">
            <a:spLocks noChangeArrowheads="1"/>
          </p:cNvSpPr>
          <p:nvPr/>
        </p:nvSpPr>
        <p:spPr bwMode="auto">
          <a:xfrm>
            <a:off x="1719263" y="3800485"/>
            <a:ext cx="522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TU-3</a:t>
            </a:r>
          </a:p>
        </p:txBody>
      </p:sp>
      <p:sp>
        <p:nvSpPr>
          <p:cNvPr id="126" name="Text Box 122"/>
          <p:cNvSpPr txBox="1">
            <a:spLocks noChangeArrowheads="1"/>
          </p:cNvSpPr>
          <p:nvPr/>
        </p:nvSpPr>
        <p:spPr bwMode="auto">
          <a:xfrm>
            <a:off x="3949700" y="4360871"/>
            <a:ext cx="530225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VC-3</a:t>
            </a:r>
          </a:p>
        </p:txBody>
      </p:sp>
      <p:sp>
        <p:nvSpPr>
          <p:cNvPr id="127" name="Text Box 123"/>
          <p:cNvSpPr txBox="1">
            <a:spLocks noChangeArrowheads="1"/>
          </p:cNvSpPr>
          <p:nvPr/>
        </p:nvSpPr>
        <p:spPr bwMode="auto">
          <a:xfrm>
            <a:off x="4667250" y="4364046"/>
            <a:ext cx="530225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AU-3</a:t>
            </a:r>
          </a:p>
        </p:txBody>
      </p:sp>
      <p:sp>
        <p:nvSpPr>
          <p:cNvPr id="128" name="Text Box 124"/>
          <p:cNvSpPr txBox="1">
            <a:spLocks noChangeArrowheads="1"/>
          </p:cNvSpPr>
          <p:nvPr/>
        </p:nvSpPr>
        <p:spPr bwMode="auto">
          <a:xfrm>
            <a:off x="5503863" y="3316299"/>
            <a:ext cx="649287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AUG-1</a:t>
            </a:r>
          </a:p>
        </p:txBody>
      </p:sp>
      <p:sp>
        <p:nvSpPr>
          <p:cNvPr id="129" name="Line 125"/>
          <p:cNvSpPr>
            <a:spLocks noChangeShapeType="1"/>
          </p:cNvSpPr>
          <p:nvPr/>
        </p:nvSpPr>
        <p:spPr bwMode="auto">
          <a:xfrm>
            <a:off x="5313363" y="3429011"/>
            <a:ext cx="2413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0" name="Text Box 126"/>
          <p:cNvSpPr txBox="1">
            <a:spLocks noChangeArrowheads="1"/>
          </p:cNvSpPr>
          <p:nvPr/>
        </p:nvSpPr>
        <p:spPr bwMode="auto">
          <a:xfrm>
            <a:off x="5965825" y="2662251"/>
            <a:ext cx="649288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AUG-4</a:t>
            </a:r>
          </a:p>
        </p:txBody>
      </p:sp>
      <p:sp>
        <p:nvSpPr>
          <p:cNvPr id="131" name="Text Box 127"/>
          <p:cNvSpPr txBox="1">
            <a:spLocks noChangeArrowheads="1"/>
          </p:cNvSpPr>
          <p:nvPr/>
        </p:nvSpPr>
        <p:spPr bwMode="auto">
          <a:xfrm>
            <a:off x="6386513" y="2036778"/>
            <a:ext cx="733425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AUG-16</a:t>
            </a:r>
          </a:p>
        </p:txBody>
      </p:sp>
      <p:sp>
        <p:nvSpPr>
          <p:cNvPr id="132" name="Text Box 128"/>
          <p:cNvSpPr txBox="1">
            <a:spLocks noChangeArrowheads="1"/>
          </p:cNvSpPr>
          <p:nvPr/>
        </p:nvSpPr>
        <p:spPr bwMode="auto">
          <a:xfrm>
            <a:off x="6989763" y="1392255"/>
            <a:ext cx="733425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AUG-64</a:t>
            </a:r>
          </a:p>
        </p:txBody>
      </p:sp>
      <p:sp>
        <p:nvSpPr>
          <p:cNvPr id="133" name="Text Box 129"/>
          <p:cNvSpPr txBox="1">
            <a:spLocks noChangeArrowheads="1"/>
          </p:cNvSpPr>
          <p:nvPr/>
        </p:nvSpPr>
        <p:spPr bwMode="auto">
          <a:xfrm>
            <a:off x="7415213" y="746144"/>
            <a:ext cx="817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AUG-256</a:t>
            </a:r>
          </a:p>
        </p:txBody>
      </p:sp>
      <p:sp>
        <p:nvSpPr>
          <p:cNvPr id="134" name="Text Box 130"/>
          <p:cNvSpPr txBox="1">
            <a:spLocks noChangeArrowheads="1"/>
          </p:cNvSpPr>
          <p:nvPr/>
        </p:nvSpPr>
        <p:spPr bwMode="auto">
          <a:xfrm>
            <a:off x="8286750" y="742969"/>
            <a:ext cx="809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STM-256</a:t>
            </a:r>
          </a:p>
        </p:txBody>
      </p:sp>
      <p:sp>
        <p:nvSpPr>
          <p:cNvPr id="135" name="Text Box 131"/>
          <p:cNvSpPr txBox="1">
            <a:spLocks noChangeArrowheads="1"/>
          </p:cNvSpPr>
          <p:nvPr/>
        </p:nvSpPr>
        <p:spPr bwMode="auto">
          <a:xfrm>
            <a:off x="8375650" y="1395430"/>
            <a:ext cx="725488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STM-64</a:t>
            </a:r>
          </a:p>
        </p:txBody>
      </p:sp>
      <p:sp>
        <p:nvSpPr>
          <p:cNvPr id="136" name="Text Box 132"/>
          <p:cNvSpPr txBox="1">
            <a:spLocks noChangeArrowheads="1"/>
          </p:cNvSpPr>
          <p:nvPr/>
        </p:nvSpPr>
        <p:spPr bwMode="auto">
          <a:xfrm>
            <a:off x="8375650" y="2025665"/>
            <a:ext cx="725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STM-16</a:t>
            </a:r>
          </a:p>
        </p:txBody>
      </p:sp>
      <p:sp>
        <p:nvSpPr>
          <p:cNvPr id="137" name="Text Box 133"/>
          <p:cNvSpPr txBox="1">
            <a:spLocks noChangeArrowheads="1"/>
          </p:cNvSpPr>
          <p:nvPr/>
        </p:nvSpPr>
        <p:spPr bwMode="auto">
          <a:xfrm>
            <a:off x="8410575" y="2689238"/>
            <a:ext cx="641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STM-4</a:t>
            </a:r>
          </a:p>
        </p:txBody>
      </p:sp>
      <p:sp>
        <p:nvSpPr>
          <p:cNvPr id="138" name="Text Box 134"/>
          <p:cNvSpPr txBox="1">
            <a:spLocks noChangeArrowheads="1"/>
          </p:cNvSpPr>
          <p:nvPr/>
        </p:nvSpPr>
        <p:spPr bwMode="auto">
          <a:xfrm>
            <a:off x="8416925" y="3306774"/>
            <a:ext cx="641350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STM-1</a:t>
            </a:r>
          </a:p>
        </p:txBody>
      </p:sp>
      <p:sp>
        <p:nvSpPr>
          <p:cNvPr id="139" name="Text Box 135"/>
          <p:cNvSpPr txBox="1">
            <a:spLocks noChangeArrowheads="1"/>
          </p:cNvSpPr>
          <p:nvPr/>
        </p:nvSpPr>
        <p:spPr bwMode="auto">
          <a:xfrm>
            <a:off x="8412163" y="4356108"/>
            <a:ext cx="641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STM-0</a:t>
            </a:r>
          </a:p>
        </p:txBody>
      </p:sp>
      <p:sp>
        <p:nvSpPr>
          <p:cNvPr id="140" name="Text Box 136"/>
          <p:cNvSpPr txBox="1">
            <a:spLocks noChangeArrowheads="1"/>
          </p:cNvSpPr>
          <p:nvPr/>
        </p:nvSpPr>
        <p:spPr bwMode="auto">
          <a:xfrm>
            <a:off x="1933575" y="6048378"/>
            <a:ext cx="344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x4</a:t>
            </a:r>
          </a:p>
        </p:txBody>
      </p:sp>
      <p:sp>
        <p:nvSpPr>
          <p:cNvPr id="141" name="Text Box 137"/>
          <p:cNvSpPr txBox="1">
            <a:spLocks noChangeArrowheads="1"/>
          </p:cNvSpPr>
          <p:nvPr/>
        </p:nvSpPr>
        <p:spPr bwMode="auto">
          <a:xfrm>
            <a:off x="1831975" y="5419730"/>
            <a:ext cx="344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x3</a:t>
            </a:r>
          </a:p>
        </p:txBody>
      </p:sp>
      <p:sp>
        <p:nvSpPr>
          <p:cNvPr id="142" name="Text Box 138"/>
          <p:cNvSpPr txBox="1">
            <a:spLocks noChangeArrowheads="1"/>
          </p:cNvSpPr>
          <p:nvPr/>
        </p:nvSpPr>
        <p:spPr bwMode="auto">
          <a:xfrm>
            <a:off x="2112963" y="4886331"/>
            <a:ext cx="34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43" name="Text Box 139"/>
          <p:cNvSpPr txBox="1">
            <a:spLocks noChangeArrowheads="1"/>
          </p:cNvSpPr>
          <p:nvPr/>
        </p:nvSpPr>
        <p:spPr bwMode="auto">
          <a:xfrm>
            <a:off x="2754313" y="4108459"/>
            <a:ext cx="34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x7</a:t>
            </a:r>
          </a:p>
        </p:txBody>
      </p:sp>
      <p:sp>
        <p:nvSpPr>
          <p:cNvPr id="144" name="Text Box 140"/>
          <p:cNvSpPr txBox="1">
            <a:spLocks noChangeArrowheads="1"/>
          </p:cNvSpPr>
          <p:nvPr/>
        </p:nvSpPr>
        <p:spPr bwMode="auto">
          <a:xfrm>
            <a:off x="3511550" y="3548074"/>
            <a:ext cx="344488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x3</a:t>
            </a:r>
          </a:p>
        </p:txBody>
      </p:sp>
      <p:sp>
        <p:nvSpPr>
          <p:cNvPr id="145" name="Text Box 141"/>
          <p:cNvSpPr txBox="1">
            <a:spLocks noChangeArrowheads="1"/>
          </p:cNvSpPr>
          <p:nvPr/>
        </p:nvSpPr>
        <p:spPr bwMode="auto">
          <a:xfrm>
            <a:off x="5054600" y="3819535"/>
            <a:ext cx="344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x3</a:t>
            </a:r>
          </a:p>
        </p:txBody>
      </p:sp>
      <p:sp>
        <p:nvSpPr>
          <p:cNvPr id="146" name="Text Box 142"/>
          <p:cNvSpPr txBox="1">
            <a:spLocks noChangeArrowheads="1"/>
          </p:cNvSpPr>
          <p:nvPr/>
        </p:nvSpPr>
        <p:spPr bwMode="auto">
          <a:xfrm>
            <a:off x="5895975" y="2987687"/>
            <a:ext cx="344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x4</a:t>
            </a:r>
          </a:p>
        </p:txBody>
      </p:sp>
      <p:sp>
        <p:nvSpPr>
          <p:cNvPr id="147" name="Text Box 143"/>
          <p:cNvSpPr txBox="1">
            <a:spLocks noChangeArrowheads="1"/>
          </p:cNvSpPr>
          <p:nvPr/>
        </p:nvSpPr>
        <p:spPr bwMode="auto">
          <a:xfrm>
            <a:off x="6337300" y="2347927"/>
            <a:ext cx="344488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x4</a:t>
            </a:r>
          </a:p>
        </p:txBody>
      </p:sp>
      <p:sp>
        <p:nvSpPr>
          <p:cNvPr id="148" name="Text Box 144"/>
          <p:cNvSpPr txBox="1">
            <a:spLocks noChangeArrowheads="1"/>
          </p:cNvSpPr>
          <p:nvPr/>
        </p:nvSpPr>
        <p:spPr bwMode="auto">
          <a:xfrm>
            <a:off x="6897688" y="1708166"/>
            <a:ext cx="34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x4</a:t>
            </a:r>
          </a:p>
        </p:txBody>
      </p:sp>
      <p:sp>
        <p:nvSpPr>
          <p:cNvPr id="149" name="Text Box 145"/>
          <p:cNvSpPr txBox="1">
            <a:spLocks noChangeArrowheads="1"/>
          </p:cNvSpPr>
          <p:nvPr/>
        </p:nvSpPr>
        <p:spPr bwMode="auto">
          <a:xfrm>
            <a:off x="7297738" y="1066818"/>
            <a:ext cx="34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x4</a:t>
            </a:r>
          </a:p>
        </p:txBody>
      </p:sp>
      <p:sp>
        <p:nvSpPr>
          <p:cNvPr id="150" name="Text Box 146"/>
          <p:cNvSpPr txBox="1">
            <a:spLocks noChangeArrowheads="1"/>
          </p:cNvSpPr>
          <p:nvPr/>
        </p:nvSpPr>
        <p:spPr bwMode="auto">
          <a:xfrm>
            <a:off x="7096125" y="619145"/>
            <a:ext cx="344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51" name="Text Box 147"/>
          <p:cNvSpPr txBox="1">
            <a:spLocks noChangeArrowheads="1"/>
          </p:cNvSpPr>
          <p:nvPr/>
        </p:nvSpPr>
        <p:spPr bwMode="auto">
          <a:xfrm>
            <a:off x="6577013" y="1227156"/>
            <a:ext cx="344487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52" name="Text Box 148"/>
          <p:cNvSpPr txBox="1">
            <a:spLocks noChangeArrowheads="1"/>
          </p:cNvSpPr>
          <p:nvPr/>
        </p:nvSpPr>
        <p:spPr bwMode="auto">
          <a:xfrm>
            <a:off x="6096000" y="1914541"/>
            <a:ext cx="344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53" name="Text Box 149"/>
          <p:cNvSpPr txBox="1">
            <a:spLocks noChangeArrowheads="1"/>
          </p:cNvSpPr>
          <p:nvPr/>
        </p:nvSpPr>
        <p:spPr bwMode="auto">
          <a:xfrm>
            <a:off x="5713413" y="2524139"/>
            <a:ext cx="34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54" name="Text Box 150"/>
          <p:cNvSpPr txBox="1">
            <a:spLocks noChangeArrowheads="1"/>
          </p:cNvSpPr>
          <p:nvPr/>
        </p:nvSpPr>
        <p:spPr bwMode="auto">
          <a:xfrm>
            <a:off x="5292725" y="3100400"/>
            <a:ext cx="344488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55" name="Text Box 151"/>
          <p:cNvSpPr txBox="1">
            <a:spLocks noChangeArrowheads="1"/>
          </p:cNvSpPr>
          <p:nvPr/>
        </p:nvSpPr>
        <p:spPr bwMode="auto">
          <a:xfrm>
            <a:off x="8097838" y="4187833"/>
            <a:ext cx="34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56" name="Text Box 152"/>
          <p:cNvSpPr txBox="1">
            <a:spLocks noChangeArrowheads="1"/>
          </p:cNvSpPr>
          <p:nvPr/>
        </p:nvSpPr>
        <p:spPr bwMode="auto">
          <a:xfrm>
            <a:off x="8102600" y="3148025"/>
            <a:ext cx="344488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57" name="Text Box 153"/>
          <p:cNvSpPr txBox="1">
            <a:spLocks noChangeArrowheads="1"/>
          </p:cNvSpPr>
          <p:nvPr/>
        </p:nvSpPr>
        <p:spPr bwMode="auto">
          <a:xfrm>
            <a:off x="8097838" y="2540014"/>
            <a:ext cx="34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58" name="Text Box 154"/>
          <p:cNvSpPr txBox="1">
            <a:spLocks noChangeArrowheads="1"/>
          </p:cNvSpPr>
          <p:nvPr/>
        </p:nvSpPr>
        <p:spPr bwMode="auto">
          <a:xfrm>
            <a:off x="8097838" y="1900254"/>
            <a:ext cx="344487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59" name="Text Box 155"/>
          <p:cNvSpPr txBox="1">
            <a:spLocks noChangeArrowheads="1"/>
          </p:cNvSpPr>
          <p:nvPr/>
        </p:nvSpPr>
        <p:spPr bwMode="auto">
          <a:xfrm>
            <a:off x="8097838" y="1258906"/>
            <a:ext cx="344487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60" name="Text Box 156"/>
          <p:cNvSpPr txBox="1">
            <a:spLocks noChangeArrowheads="1"/>
          </p:cNvSpPr>
          <p:nvPr/>
        </p:nvSpPr>
        <p:spPr bwMode="auto">
          <a:xfrm>
            <a:off x="8097838" y="1066818"/>
            <a:ext cx="34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61" name="Line 157"/>
          <p:cNvSpPr>
            <a:spLocks noChangeShapeType="1"/>
          </p:cNvSpPr>
          <p:nvPr/>
        </p:nvSpPr>
        <p:spPr bwMode="auto">
          <a:xfrm>
            <a:off x="5413375" y="5708654"/>
            <a:ext cx="657225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2" name="Rectangle 158"/>
          <p:cNvSpPr>
            <a:spLocks noChangeArrowheads="1"/>
          </p:cNvSpPr>
          <p:nvPr/>
        </p:nvSpPr>
        <p:spPr bwMode="auto">
          <a:xfrm>
            <a:off x="5429250" y="6029328"/>
            <a:ext cx="560388" cy="31908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63" name="Text Box 159"/>
          <p:cNvSpPr txBox="1">
            <a:spLocks noChangeArrowheads="1"/>
          </p:cNvSpPr>
          <p:nvPr/>
        </p:nvSpPr>
        <p:spPr bwMode="auto">
          <a:xfrm>
            <a:off x="6373813" y="5583242"/>
            <a:ext cx="1262062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zwielokrotnianie</a:t>
            </a:r>
          </a:p>
        </p:txBody>
      </p:sp>
      <p:sp>
        <p:nvSpPr>
          <p:cNvPr id="164" name="Text Box 160"/>
          <p:cNvSpPr txBox="1">
            <a:spLocks noChangeArrowheads="1"/>
          </p:cNvSpPr>
          <p:nvPr/>
        </p:nvSpPr>
        <p:spPr bwMode="auto">
          <a:xfrm>
            <a:off x="6357938" y="6064253"/>
            <a:ext cx="1643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ustawianie wskaźnika</a:t>
            </a:r>
          </a:p>
        </p:txBody>
      </p:sp>
      <p:sp>
        <p:nvSpPr>
          <p:cNvPr id="165" name="Line 161"/>
          <p:cNvSpPr>
            <a:spLocks noChangeShapeType="1"/>
          </p:cNvSpPr>
          <p:nvPr/>
        </p:nvSpPr>
        <p:spPr bwMode="auto">
          <a:xfrm>
            <a:off x="4594225" y="2827351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6" name="Line 162"/>
          <p:cNvSpPr>
            <a:spLocks noChangeShapeType="1"/>
          </p:cNvSpPr>
          <p:nvPr/>
        </p:nvSpPr>
        <p:spPr bwMode="auto">
          <a:xfrm>
            <a:off x="4594225" y="2187590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7" name="Line 163"/>
          <p:cNvSpPr>
            <a:spLocks noChangeShapeType="1"/>
          </p:cNvSpPr>
          <p:nvPr/>
        </p:nvSpPr>
        <p:spPr bwMode="auto">
          <a:xfrm>
            <a:off x="4594225" y="1547830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" name="Line 164"/>
          <p:cNvSpPr>
            <a:spLocks noChangeShapeType="1"/>
          </p:cNvSpPr>
          <p:nvPr/>
        </p:nvSpPr>
        <p:spPr bwMode="auto">
          <a:xfrm>
            <a:off x="4594225" y="908069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9" name="Text Box 165"/>
          <p:cNvSpPr txBox="1">
            <a:spLocks noChangeArrowheads="1"/>
          </p:cNvSpPr>
          <p:nvPr/>
        </p:nvSpPr>
        <p:spPr bwMode="auto">
          <a:xfrm>
            <a:off x="3416300" y="4587882"/>
            <a:ext cx="344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x7</a:t>
            </a:r>
          </a:p>
        </p:txBody>
      </p:sp>
      <p:sp>
        <p:nvSpPr>
          <p:cNvPr id="170" name="Text Box 166"/>
          <p:cNvSpPr txBox="1">
            <a:spLocks noChangeArrowheads="1"/>
          </p:cNvSpPr>
          <p:nvPr/>
        </p:nvSpPr>
        <p:spPr bwMode="auto">
          <a:xfrm>
            <a:off x="2819400" y="3659198"/>
            <a:ext cx="344488" cy="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/>
              <a:t>x1</a:t>
            </a:r>
          </a:p>
        </p:txBody>
      </p:sp>
      <p:sp>
        <p:nvSpPr>
          <p:cNvPr id="171" name="Rectangle 167"/>
          <p:cNvSpPr>
            <a:spLocks noChangeArrowheads="1"/>
          </p:cNvSpPr>
          <p:nvPr/>
        </p:nvSpPr>
        <p:spPr bwMode="auto">
          <a:xfrm>
            <a:off x="117475" y="1387492"/>
            <a:ext cx="782638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2" name="Line 168"/>
          <p:cNvSpPr>
            <a:spLocks noChangeShapeType="1"/>
          </p:cNvSpPr>
          <p:nvPr/>
        </p:nvSpPr>
        <p:spPr bwMode="auto">
          <a:xfrm>
            <a:off x="896938" y="1547830"/>
            <a:ext cx="287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" name="Rectangle 169"/>
          <p:cNvSpPr>
            <a:spLocks noChangeArrowheads="1"/>
          </p:cNvSpPr>
          <p:nvPr/>
        </p:nvSpPr>
        <p:spPr bwMode="auto">
          <a:xfrm>
            <a:off x="117475" y="2027253"/>
            <a:ext cx="782638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4" name="Line 170"/>
          <p:cNvSpPr>
            <a:spLocks noChangeShapeType="1"/>
          </p:cNvSpPr>
          <p:nvPr/>
        </p:nvSpPr>
        <p:spPr bwMode="auto">
          <a:xfrm>
            <a:off x="887413" y="2187590"/>
            <a:ext cx="287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5" name="Rectangle 171"/>
          <p:cNvSpPr>
            <a:spLocks noChangeArrowheads="1"/>
          </p:cNvSpPr>
          <p:nvPr/>
        </p:nvSpPr>
        <p:spPr bwMode="auto">
          <a:xfrm>
            <a:off x="3776663" y="1387492"/>
            <a:ext cx="811212" cy="3206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76" name="Line 172"/>
          <p:cNvSpPr>
            <a:spLocks noChangeShapeType="1"/>
          </p:cNvSpPr>
          <p:nvPr/>
        </p:nvSpPr>
        <p:spPr bwMode="auto">
          <a:xfrm>
            <a:off x="896938" y="2827360"/>
            <a:ext cx="287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7" name="Rectangle 174"/>
          <p:cNvSpPr>
            <a:spLocks noChangeArrowheads="1"/>
          </p:cNvSpPr>
          <p:nvPr/>
        </p:nvSpPr>
        <p:spPr bwMode="auto">
          <a:xfrm>
            <a:off x="395536" y="61913"/>
            <a:ext cx="83666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Struktura zwielokrotniania według standardu ITU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07552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873" x="9072563" y="500063"/>
          <p14:tracePt t="1884" x="9072563" y="490538"/>
          <p14:tracePt t="1892" x="9063038" y="473075"/>
          <p14:tracePt t="1907" x="9063038" y="465138"/>
          <p14:tracePt t="1910" x="9055100" y="455613"/>
          <p14:tracePt t="1919" x="9037638" y="438150"/>
          <p14:tracePt t="1936" x="9028113" y="419100"/>
          <p14:tracePt t="1953" x="9018588" y="411163"/>
          <p14:tracePt t="1969" x="9001125" y="401638"/>
          <p14:tracePt t="2012" x="8991600" y="401638"/>
          <p14:tracePt t="2014" x="8983663" y="401638"/>
          <p14:tracePt t="2020" x="8939213" y="401638"/>
          <p14:tracePt t="2036" x="8894763" y="401638"/>
          <p14:tracePt t="2053" x="8848725" y="401638"/>
          <p14:tracePt t="2069" x="8786813" y="401638"/>
          <p14:tracePt t="2086" x="8732838" y="411163"/>
          <p14:tracePt t="2103" x="8626475" y="438150"/>
          <p14:tracePt t="2119" x="8555038" y="455613"/>
          <p14:tracePt t="2136" x="8483600" y="490538"/>
          <p14:tracePt t="2153" x="8429625" y="527050"/>
          <p14:tracePt t="2170" x="8385175" y="544513"/>
          <p14:tracePt t="2186" x="8304213" y="588963"/>
          <p14:tracePt t="2203" x="8269288" y="615950"/>
          <p14:tracePt t="2220" x="8242300" y="642938"/>
          <p14:tracePt t="2236" x="8224838" y="696913"/>
          <p14:tracePt t="2253" x="8188325" y="741363"/>
          <p14:tracePt t="2270" x="8170863" y="803275"/>
          <p14:tracePt t="2286" x="8134350" y="893763"/>
          <p14:tracePt t="2303" x="8089900" y="973138"/>
          <p14:tracePt t="2320" x="8072438" y="1081088"/>
          <p14:tracePt t="2336" x="8062913" y="1179513"/>
          <p14:tracePt t="2353" x="8054975" y="1303338"/>
          <p14:tracePt t="2370" x="8054975" y="1438275"/>
          <p14:tracePt t="2386" x="8045450" y="1571625"/>
          <p14:tracePt t="2386" x="8045450" y="1643063"/>
          <p14:tracePt t="2403" x="8037513" y="1795463"/>
          <p14:tracePt t="2420" x="8037513" y="1938338"/>
          <p14:tracePt t="2436" x="8037513" y="2108200"/>
          <p14:tracePt t="2453" x="8027988" y="2232025"/>
          <p14:tracePt t="2470" x="8018463" y="2374900"/>
          <p14:tracePt t="2487" x="8018463" y="2509838"/>
          <p14:tracePt t="2503" x="8018463" y="2679700"/>
          <p14:tracePt t="2520" x="8018463" y="2813050"/>
          <p14:tracePt t="2536" x="8018463" y="2919413"/>
          <p14:tracePt t="2553" x="8018463" y="3036888"/>
          <p14:tracePt t="2570" x="8018463" y="3143250"/>
          <p14:tracePt t="2587" x="8018463" y="3303588"/>
          <p14:tracePt t="2603" x="8018463" y="3419475"/>
          <p14:tracePt t="2620" x="8018463" y="3517900"/>
          <p14:tracePt t="2637" x="8018463" y="3616325"/>
          <p14:tracePt t="2653" x="8027988" y="3732213"/>
          <p14:tracePt t="2670" x="8037513" y="3830638"/>
          <p14:tracePt t="2687" x="8045450" y="3919538"/>
          <p14:tracePt t="2703" x="8062913" y="4010025"/>
          <p14:tracePt t="2720" x="8062913" y="4098925"/>
          <p14:tracePt t="2737" x="8081963" y="4187825"/>
          <p14:tracePt t="2753" x="8108950" y="4268788"/>
          <p14:tracePt t="2770" x="8143875" y="4367213"/>
          <p14:tracePt t="2787" x="8180388" y="4456113"/>
          <p14:tracePt t="2804" x="8188325" y="4500563"/>
          <p14:tracePt t="2820" x="8188325" y="4554538"/>
          <p14:tracePt t="2837" x="8205788" y="4581525"/>
          <p14:tracePt t="2853" x="8224838" y="4616450"/>
          <p14:tracePt t="2870" x="8242300" y="4652963"/>
          <p14:tracePt t="2887" x="8269288" y="4679950"/>
          <p14:tracePt t="2904" x="8296275" y="4714875"/>
          <p14:tracePt t="2920" x="8313738" y="4768850"/>
          <p14:tracePt t="2937" x="8348663" y="4803775"/>
          <p14:tracePt t="2954" x="8385175" y="4830763"/>
          <p14:tracePt t="2970" x="8412163" y="4840288"/>
          <p14:tracePt t="2987" x="8447088" y="4857750"/>
          <p14:tracePt t="3004" x="8483600" y="4875213"/>
          <p14:tracePt t="3041" x="8491538" y="4875213"/>
          <p14:tracePt t="3054" x="8501063" y="4875213"/>
          <p14:tracePt t="3077" x="8510588" y="4875213"/>
          <p14:tracePt t="3092" x="8518525" y="4875213"/>
          <p14:tracePt t="3094" x="8545513" y="4867275"/>
          <p14:tracePt t="3104" x="8555038" y="4857750"/>
          <p14:tracePt t="3120" x="8582025" y="4840288"/>
          <p14:tracePt t="3137" x="8609013" y="4822825"/>
          <p14:tracePt t="3154" x="8634413" y="4803775"/>
          <p14:tracePt t="3170" x="8661400" y="4786313"/>
          <p14:tracePt t="3187" x="8697913" y="4768850"/>
          <p14:tracePt t="3204" x="8705850" y="4751388"/>
          <p14:tracePt t="3221" x="8742363" y="4724400"/>
          <p14:tracePt t="3237" x="8769350" y="4687888"/>
          <p14:tracePt t="3254" x="8804275" y="4643438"/>
          <p14:tracePt t="3270" x="8831263" y="4589463"/>
          <p14:tracePt t="3287" x="8858250" y="4545013"/>
          <p14:tracePt t="3304" x="8894763" y="4500563"/>
          <p14:tracePt t="3320" x="8920163" y="4446588"/>
          <p14:tracePt t="3337" x="8947150" y="4411663"/>
          <p14:tracePt t="3354" x="8974138" y="4348163"/>
          <p14:tracePt t="3371" x="9001125" y="4251325"/>
          <p14:tracePt t="3387" x="9028113" y="4170363"/>
          <p14:tracePt t="3404" x="9063038" y="4081463"/>
          <p14:tracePt t="3421" x="9099550" y="3983038"/>
          <p14:tracePt t="3437" x="9134475" y="3840163"/>
          <p14:tracePt t="3454" x="9134475" y="3714750"/>
          <p14:tracePt t="3471" x="9134475" y="3571875"/>
          <p14:tracePt t="3487" x="9134475" y="3438525"/>
          <p14:tracePt t="3504" x="9134475" y="3295650"/>
          <p14:tracePt t="3521" x="9134475" y="3170238"/>
          <p14:tracePt t="3537" x="9134475" y="3054350"/>
          <p14:tracePt t="3554" x="9134475" y="2911475"/>
          <p14:tracePt t="3571" x="9134475" y="2741613"/>
          <p14:tracePt t="3587" x="9134475" y="2509838"/>
          <p14:tracePt t="3604" x="9134475" y="2347913"/>
          <p14:tracePt t="3621" x="9134475" y="2187575"/>
          <p14:tracePt t="3637" x="9134475" y="2044700"/>
          <p14:tracePt t="3654" x="9134475" y="1919288"/>
          <p14:tracePt t="3671" x="9134475" y="1785938"/>
          <p14:tracePt t="3688" x="9134475" y="1670050"/>
          <p14:tracePt t="3704" x="9134475" y="1571625"/>
          <p14:tracePt t="3721" x="9134475" y="1509713"/>
          <p14:tracePt t="3738" x="9134475" y="1419225"/>
          <p14:tracePt t="3754" x="9134475" y="1330325"/>
          <p14:tracePt t="3771" x="9134475" y="1204913"/>
          <p14:tracePt t="3788" x="9134475" y="1116013"/>
          <p14:tracePt t="3804" x="9134475" y="1054100"/>
          <p14:tracePt t="3821" x="9134475" y="982663"/>
          <p14:tracePt t="3838" x="9134475" y="911225"/>
          <p14:tracePt t="3854" x="9134475" y="857250"/>
          <p14:tracePt t="3871" x="9126538" y="795338"/>
          <p14:tracePt t="3888" x="9117013" y="741363"/>
          <p14:tracePt t="3904" x="9117013" y="704850"/>
          <p14:tracePt t="3921" x="9082088" y="669925"/>
          <p14:tracePt t="3938" x="9055100" y="633413"/>
          <p14:tracePt t="3954" x="9010650" y="588963"/>
          <p14:tracePt t="3971" x="8983663" y="561975"/>
          <p14:tracePt t="3988" x="8974138" y="544513"/>
          <p14:tracePt t="4004" x="8947150" y="544513"/>
          <p14:tracePt t="4021" x="8912225" y="544513"/>
          <p14:tracePt t="4038" x="8875713" y="544513"/>
          <p14:tracePt t="4054" x="8796338" y="544513"/>
          <p14:tracePt t="4071" x="8724900" y="571500"/>
          <p14:tracePt t="4088" x="8661400" y="598488"/>
          <p14:tracePt t="4105" x="8616950" y="625475"/>
          <p14:tracePt t="4121" x="8582025" y="652463"/>
          <p14:tracePt t="4138" x="8545513" y="696913"/>
          <p14:tracePt t="4155" x="8483600" y="785813"/>
          <p14:tracePt t="4171" x="8456613" y="857250"/>
          <p14:tracePt t="4188" x="8420100" y="938213"/>
          <p14:tracePt t="4205" x="8412163" y="1017588"/>
          <p14:tracePt t="4221" x="8385175" y="1108075"/>
          <p14:tracePt t="4238" x="8385175" y="1196975"/>
          <p14:tracePt t="4255" x="8375650" y="1303338"/>
          <p14:tracePt t="4271" x="8375650" y="1428750"/>
          <p14:tracePt t="4288" x="8367713" y="1571625"/>
          <p14:tracePt t="4305" x="8348663" y="1687513"/>
          <p14:tracePt t="4322" x="8340725" y="1803400"/>
          <p14:tracePt t="4338" x="8331200" y="1893888"/>
          <p14:tracePt t="4338" x="8323263" y="1946275"/>
          <p14:tracePt t="4355" x="8313738" y="2062163"/>
          <p14:tracePt t="4371" x="8304213" y="2187575"/>
          <p14:tracePt t="4388" x="8277225" y="2357438"/>
          <p14:tracePt t="4405" x="8277225" y="2490788"/>
          <p14:tracePt t="4422" x="8259763" y="2697163"/>
          <p14:tracePt t="4438" x="8259763" y="2867025"/>
          <p14:tracePt t="4455" x="8251825" y="3027363"/>
          <p14:tracePt t="4471" x="8224838" y="3187700"/>
          <p14:tracePt t="4488" x="8224838" y="3348038"/>
          <p14:tracePt t="4505" x="8215313" y="3517900"/>
          <p14:tracePt t="4522" x="8197850" y="3697288"/>
          <p14:tracePt t="4538" x="8180388" y="3894138"/>
          <p14:tracePt t="4555" x="8143875" y="4017963"/>
          <p14:tracePt t="4572" x="8126413" y="4098925"/>
          <p14:tracePt t="4588" x="8108950" y="4170363"/>
          <p14:tracePt t="4605" x="8089900" y="4224338"/>
          <p14:tracePt t="4622" x="8081963" y="4268788"/>
          <p14:tracePt t="4638" x="8072438" y="4303713"/>
          <p14:tracePt t="4655" x="8054975" y="4330700"/>
          <p14:tracePt t="4672" x="8045450" y="4340225"/>
          <p14:tracePt t="4688" x="8045450" y="4357688"/>
          <p14:tracePt t="4705" x="8037513" y="4357688"/>
          <p14:tracePt t="5093" x="8027988" y="4357688"/>
          <p14:tracePt t="5130" x="8018463" y="4357688"/>
          <p14:tracePt t="5147" x="8001000" y="4348163"/>
          <p14:tracePt t="5161" x="7991475" y="4340225"/>
          <p14:tracePt t="5172" x="7974013" y="4330700"/>
          <p14:tracePt t="5174" x="7929563" y="4303713"/>
          <p14:tracePt t="5189" x="7840663" y="4259263"/>
          <p14:tracePt t="5205" x="7742238" y="4205288"/>
          <p14:tracePt t="5222" x="7643813" y="4133850"/>
          <p14:tracePt t="5239" x="7491413" y="4044950"/>
          <p14:tracePt t="5256" x="7323138" y="3965575"/>
          <p14:tracePt t="5272" x="7180263" y="3884613"/>
          <p14:tracePt t="5289" x="7045325" y="3822700"/>
          <p14:tracePt t="5306" x="6938963" y="3751263"/>
          <p14:tracePt t="5322" x="6786563" y="3643313"/>
          <p14:tracePt t="5339" x="6680200" y="3571875"/>
          <p14:tracePt t="5356" x="6562725" y="3482975"/>
          <p14:tracePt t="5372" x="6429375" y="3340100"/>
          <p14:tracePt t="5389" x="6313488" y="3179763"/>
          <p14:tracePt t="5406" x="6197600" y="3009900"/>
          <p14:tracePt t="5422" x="6089650" y="2822575"/>
          <p14:tracePt t="5439" x="5973763" y="2625725"/>
          <p14:tracePt t="5456" x="5875338" y="2446338"/>
          <p14:tracePt t="5472" x="5776913" y="2303463"/>
          <p14:tracePt t="5489" x="5715000" y="2170113"/>
          <p14:tracePt t="5506" x="5697538" y="2089150"/>
          <p14:tracePt t="5523" x="5680075" y="2017713"/>
          <p14:tracePt t="5539" x="5661025" y="1965325"/>
          <p14:tracePt t="5556" x="5643563" y="1884363"/>
          <p14:tracePt t="5572" x="5599113" y="1776413"/>
          <p14:tracePt t="5589" x="5554663" y="1697038"/>
          <p14:tracePt t="5606" x="5510213" y="1616075"/>
          <p14:tracePt t="5623" x="5465763" y="1581150"/>
          <p14:tracePt t="5639" x="5446713" y="1562100"/>
          <p14:tracePt t="5656" x="5438775" y="1562100"/>
          <p14:tracePt t="5673" x="5429250" y="1554163"/>
          <p14:tracePt t="5717" x="5429250" y="1544638"/>
          <p14:tracePt t="5723" x="5429250" y="1536700"/>
          <p14:tracePt t="5739" x="5411788" y="1473200"/>
          <p14:tracePt t="5742" x="5394325" y="1411288"/>
          <p14:tracePt t="5756" x="5375275" y="1347788"/>
          <p14:tracePt t="5773" x="5367338" y="1276350"/>
          <p14:tracePt t="5789" x="5348288" y="1214438"/>
          <p14:tracePt t="5806" x="5330825" y="1169988"/>
          <p14:tracePt t="5823" x="5276850" y="1143000"/>
          <p14:tracePt t="5839" x="5251450" y="1116013"/>
          <p14:tracePt t="5856" x="5241925" y="1098550"/>
          <p14:tracePt t="5873" x="5232400" y="1081088"/>
          <p14:tracePt t="5889" x="5224463" y="1054100"/>
          <p14:tracePt t="5906" x="5214938" y="1027113"/>
          <p14:tracePt t="5923" x="5187950" y="982663"/>
          <p14:tracePt t="5939" x="5170488" y="955675"/>
          <p14:tracePt t="5956" x="5170488" y="938213"/>
          <p14:tracePt t="5973" x="5170488" y="911225"/>
          <p14:tracePt t="5990" x="5170488" y="866775"/>
          <p14:tracePt t="6006" x="5197475" y="812800"/>
          <p14:tracePt t="6023" x="5214938" y="776288"/>
          <p14:tracePt t="6040" x="5224463" y="750888"/>
          <p14:tracePt t="6056" x="5241925" y="714375"/>
          <p14:tracePt t="6073" x="5259388" y="696913"/>
          <p14:tracePt t="6090" x="5286375" y="679450"/>
          <p14:tracePt t="6106" x="5375275" y="615950"/>
          <p14:tracePt t="6123" x="5411788" y="588963"/>
          <p14:tracePt t="6140" x="5438775" y="554038"/>
          <p14:tracePt t="6156" x="5456238" y="544513"/>
          <p14:tracePt t="6173" x="5473700" y="536575"/>
          <p14:tracePt t="6190" x="5483225" y="527050"/>
          <p14:tracePt t="6206" x="5500688" y="500063"/>
          <p14:tracePt t="6223" x="5510213" y="482600"/>
          <p14:tracePt t="6240" x="5527675" y="446088"/>
          <p14:tracePt t="6257" x="5545138" y="411163"/>
          <p14:tracePt t="6273" x="5545138" y="401638"/>
          <p14:tracePt t="6290" x="5545138" y="384175"/>
          <p14:tracePt t="6306" x="5545138" y="366713"/>
          <p14:tracePt t="6323" x="5545138" y="339725"/>
          <p14:tracePt t="6340" x="5537200" y="330200"/>
          <p14:tracePt t="6357" x="5527675" y="312738"/>
          <p14:tracePt t="6373" x="5518150" y="312738"/>
          <p14:tracePt t="6390" x="5510213" y="312738"/>
          <p14:tracePt t="6406" x="5510213" y="303213"/>
          <p14:tracePt t="6423" x="5483225" y="295275"/>
          <p14:tracePt t="6440" x="5473700" y="295275"/>
          <p14:tracePt t="6456" x="5465763" y="295275"/>
          <p14:tracePt t="6473" x="5456238" y="295275"/>
          <p14:tracePt t="6490" x="5446713" y="295275"/>
          <p14:tracePt t="6532" x="5438775" y="295275"/>
          <p14:tracePt t="6549" x="5429250" y="295275"/>
          <p14:tracePt t="6551" x="5419725" y="295275"/>
          <p14:tracePt t="6557" x="5402263" y="295275"/>
          <p14:tracePt t="6573" x="5375275" y="295275"/>
          <p14:tracePt t="6590" x="5348288" y="295275"/>
          <p14:tracePt t="6607" x="5313363" y="295275"/>
          <p14:tracePt t="6623" x="5303838" y="295275"/>
          <p14:tracePt t="6659" x="5295900" y="295275"/>
          <p14:tracePt t="6796" x="5322888" y="295275"/>
          <p14:tracePt t="6803" x="5340350" y="295275"/>
          <p14:tracePt t="6811" x="5357813" y="295275"/>
          <p14:tracePt t="6814" x="5394325" y="295275"/>
          <p14:tracePt t="6824" x="5473700" y="295275"/>
          <p14:tracePt t="6840" x="5554663" y="295275"/>
          <p14:tracePt t="6857" x="5634038" y="295275"/>
          <p14:tracePt t="6874" x="5724525" y="295275"/>
          <p14:tracePt t="6890" x="5840413" y="295275"/>
          <p14:tracePt t="6907" x="5894388" y="295275"/>
          <p14:tracePt t="6924" x="5946775" y="295275"/>
          <p14:tracePt t="6940" x="6018213" y="295275"/>
          <p14:tracePt t="6957" x="6089650" y="295275"/>
          <p14:tracePt t="6974" x="6134100" y="295275"/>
          <p14:tracePt t="6990" x="6188075" y="303213"/>
          <p14:tracePt t="7007" x="6251575" y="303213"/>
          <p14:tracePt t="7024" x="6330950" y="322263"/>
          <p14:tracePt t="7040" x="6419850" y="322263"/>
          <p14:tracePt t="7057" x="6518275" y="330200"/>
          <p14:tracePt t="7074" x="6599238" y="330200"/>
          <p14:tracePt t="7090" x="6653213" y="330200"/>
          <p14:tracePt t="7764" x="6643688" y="339725"/>
          <p14:tracePt t="7771" x="6626225" y="347663"/>
          <p14:tracePt t="7780" x="6616700" y="347663"/>
          <p14:tracePt t="7803" x="6608763" y="347663"/>
          <p14:tracePt t="7899" x="6608763" y="357188"/>
          <p14:tracePt t="7971" x="6599238" y="357188"/>
          <p14:tracePt t="7981" x="6589713" y="384175"/>
          <p14:tracePt t="7983" x="6572250" y="401638"/>
          <p14:tracePt t="7991" x="6518275" y="465138"/>
          <p14:tracePt t="8008" x="6348413" y="561975"/>
          <p14:tracePt t="8025" x="6197600" y="696913"/>
          <p14:tracePt t="8041" x="5983288" y="866775"/>
          <p14:tracePt t="8058" x="5724525" y="1062038"/>
          <p14:tracePt t="8075" x="5099050" y="1509713"/>
          <p14:tracePt t="8092" x="4598988" y="1857375"/>
          <p14:tracePt t="8108" x="4116388" y="2197100"/>
          <p14:tracePt t="8125" x="3751263" y="2428875"/>
          <p14:tracePt t="8141" x="3357563" y="2643188"/>
          <p14:tracePt t="8158" x="2938463" y="2840038"/>
          <p14:tracePt t="8175" x="2660650" y="2982913"/>
          <p14:tracePt t="8192" x="2455863" y="3044825"/>
          <p14:tracePt t="8208" x="2268538" y="3098800"/>
          <p14:tracePt t="8225" x="2089150" y="3152775"/>
          <p14:tracePt t="8241" x="1911350" y="3160713"/>
          <p14:tracePt t="8258" x="1758950" y="3160713"/>
          <p14:tracePt t="8275" x="1724025" y="3152775"/>
          <p14:tracePt t="8292" x="1670050" y="3152775"/>
          <p14:tracePt t="8308" x="1660525" y="3098800"/>
          <p14:tracePt t="8325" x="1625600" y="3017838"/>
          <p14:tracePt t="8341" x="1589088" y="2938463"/>
          <p14:tracePt t="8358" x="1562100" y="2874963"/>
          <p14:tracePt t="8375" x="1536700" y="2830513"/>
          <p14:tracePt t="8392" x="1527175" y="2795588"/>
          <p14:tracePt t="8408" x="1527175" y="2786063"/>
          <p14:tracePt t="8425" x="1527175" y="2776538"/>
          <p14:tracePt t="8811" x="1527175" y="2768600"/>
          <p14:tracePt t="8821" x="1536700" y="2751138"/>
          <p14:tracePt t="8824" x="1598613" y="2697163"/>
          <p14:tracePt t="8842" x="1714500" y="2598738"/>
          <p14:tracePt t="8844" x="1812925" y="2536825"/>
          <p14:tracePt t="8844" x="1911350" y="2473325"/>
          <p14:tracePt t="8859" x="2170113" y="2312988"/>
          <p14:tracePt t="8875" x="2446338" y="2179638"/>
          <p14:tracePt t="8892" x="2795588" y="2027238"/>
          <p14:tracePt t="8909" x="3160713" y="1874838"/>
          <p14:tracePt t="8925" x="3490913" y="1785938"/>
          <p14:tracePt t="8942" x="3776663" y="1687513"/>
          <p14:tracePt t="8959" x="4017963" y="1616075"/>
          <p14:tracePt t="8975" x="4214813" y="1562100"/>
          <p14:tracePt t="8992" x="4340225" y="1554163"/>
          <p14:tracePt t="9009" x="4456113" y="1536700"/>
          <p14:tracePt t="9026" x="4554538" y="1536700"/>
          <p14:tracePt t="9042" x="4768850" y="1500188"/>
          <p14:tracePt t="9059" x="4946650" y="1473200"/>
          <p14:tracePt t="9076" x="5153025" y="1428750"/>
          <p14:tracePt t="9092" x="5384800" y="1384300"/>
          <p14:tracePt t="9109" x="5599113" y="1330325"/>
          <p14:tracePt t="9126" x="5741988" y="1276350"/>
          <p14:tracePt t="9142" x="5894388" y="1214438"/>
          <p14:tracePt t="9159" x="6045200" y="1160463"/>
          <p14:tracePt t="9176" x="6205538" y="1081088"/>
          <p14:tracePt t="9192" x="6330950" y="1017588"/>
          <p14:tracePt t="9209" x="6419850" y="965200"/>
          <p14:tracePt t="9226" x="6473825" y="919163"/>
          <p14:tracePt t="9242" x="6545263" y="884238"/>
          <p14:tracePt t="9259" x="6599238" y="857250"/>
          <p14:tracePt t="9276" x="6653213" y="822325"/>
          <p14:tracePt t="9292" x="6670675" y="803275"/>
          <p14:tracePt t="9309" x="6670675" y="795338"/>
          <p14:tracePt t="9326" x="6680200" y="785813"/>
          <p14:tracePt t="9342" x="6680200" y="768350"/>
          <p14:tracePt t="9359" x="6688138" y="758825"/>
          <p14:tracePt t="9376" x="6688138" y="723900"/>
          <p14:tracePt t="9393" x="6680200" y="696913"/>
          <p14:tracePt t="9409" x="6661150" y="660400"/>
          <p14:tracePt t="9426" x="6616700" y="633413"/>
          <p14:tracePt t="9443" x="6537325" y="588963"/>
          <p14:tracePt t="9459" x="6491288" y="561975"/>
          <p14:tracePt t="9476" x="6438900" y="544513"/>
          <p14:tracePt t="9493" x="6419850" y="517525"/>
          <p14:tracePt t="9509" x="6411913" y="517525"/>
          <p14:tracePt t="9526" x="6402388" y="500063"/>
          <p14:tracePt t="9543" x="6384925" y="500063"/>
          <p14:tracePt t="9581" x="6384925" y="490538"/>
          <p14:tracePt t="9593" x="6384925" y="482600"/>
          <p14:tracePt t="9629" x="6384925" y="473075"/>
          <p14:tracePt t="9684" x="6394450" y="473075"/>
          <p14:tracePt t="9691" x="6402388" y="473075"/>
          <p14:tracePt t="9699" x="6402388" y="465138"/>
          <p14:tracePt t="9704" x="6411913" y="465138"/>
          <p14:tracePt t="9710" x="6429375" y="455613"/>
          <p14:tracePt t="9726" x="6438900" y="446088"/>
          <p14:tracePt t="9743" x="6446838" y="446088"/>
          <p14:tracePt t="9759" x="6456363" y="438150"/>
          <p14:tracePt t="9776" x="6500813" y="419100"/>
          <p14:tracePt t="9793" x="6537325" y="411163"/>
          <p14:tracePt t="9809" x="6589713" y="401638"/>
          <p14:tracePt t="9826" x="6643688" y="401638"/>
          <p14:tracePt t="9843" x="6670675" y="393700"/>
          <p14:tracePt t="9860" x="6697663" y="393700"/>
          <p14:tracePt t="9876" x="6715125" y="393700"/>
          <p14:tracePt t="9893" x="6732588" y="384175"/>
          <p14:tracePt t="9910" x="6751638" y="374650"/>
          <p14:tracePt t="9926" x="6786563" y="357188"/>
          <p14:tracePt t="9943" x="6804025" y="357188"/>
          <p14:tracePt t="9960" x="6831013" y="339725"/>
          <p14:tracePt t="9976" x="6867525" y="339725"/>
          <p14:tracePt t="9993" x="6911975" y="339725"/>
          <p14:tracePt t="10010" x="6956425" y="339725"/>
          <p14:tracePt t="10010" x="6983413" y="339725"/>
          <p14:tracePt t="10027" x="7037388" y="339725"/>
          <p14:tracePt t="10043" x="7089775" y="330200"/>
          <p14:tracePt t="10060" x="7134225" y="322263"/>
          <p14:tracePt t="10076" x="7161213" y="322263"/>
          <p14:tracePt t="10093" x="7197725" y="322263"/>
          <p14:tracePt t="10110" x="7215188" y="322263"/>
          <p14:tracePt t="10126" x="7242175" y="322263"/>
          <p14:tracePt t="10143" x="7296150" y="322263"/>
          <p14:tracePt t="10160" x="7367588" y="322263"/>
          <p14:tracePt t="10177" x="7439025" y="322263"/>
          <p14:tracePt t="10193" x="7510463" y="322263"/>
          <p14:tracePt t="10210" x="7554913" y="330200"/>
          <p14:tracePt t="10227" x="7616825" y="339725"/>
          <p14:tracePt t="10243" x="7643813" y="347663"/>
          <p14:tracePt t="10261" x="7653338" y="347663"/>
          <p14:tracePt t="10277" x="7661275" y="347663"/>
          <p14:tracePt t="10294" x="7670800" y="347663"/>
          <p14:tracePt t="10613" x="7670800" y="357188"/>
          <p14:tracePt t="10620" x="7688263" y="366713"/>
          <p14:tracePt t="10637" x="7697788" y="384175"/>
          <p14:tracePt t="10639" x="7697788" y="393700"/>
          <p14:tracePt t="10646" x="7715250" y="411163"/>
          <p14:tracePt t="10717" x="7724775" y="411163"/>
          <p14:tracePt t="10724" x="7732713" y="411163"/>
          <p14:tracePt t="10729" x="7759700" y="411163"/>
          <p14:tracePt t="10748" x="7777163" y="419100"/>
          <p14:tracePt t="10762" x="7813675" y="446088"/>
          <p14:tracePt t="10765" x="7823200" y="446088"/>
          <p14:tracePt t="10779" x="7840663" y="465138"/>
          <p14:tracePt t="10796" x="7848600" y="473075"/>
          <p14:tracePt t="10812" x="7912100" y="473075"/>
          <p14:tracePt t="10829" x="7966075" y="473075"/>
          <p14:tracePt t="10846" x="8054975" y="473075"/>
          <p14:tracePt t="10862" x="8116888" y="473075"/>
          <p14:tracePt t="10879" x="8161338" y="473075"/>
          <p14:tracePt t="10896" x="8197850" y="473075"/>
          <p14:tracePt t="10913" x="8205788" y="473075"/>
          <p14:tracePt t="10929" x="8224838" y="465138"/>
          <p14:tracePt t="10946" x="8242300" y="465138"/>
          <p14:tracePt t="10962" x="8259763" y="446088"/>
          <p14:tracePt t="10979" x="8286750" y="438150"/>
          <p14:tracePt t="11013" x="8313738" y="419100"/>
          <p14:tracePt t="11029" x="8331200" y="393700"/>
          <p14:tracePt t="11032" x="8358188" y="366713"/>
          <p14:tracePt t="11046" x="8375650" y="339725"/>
          <p14:tracePt t="11063" x="8394700" y="312738"/>
          <p14:tracePt t="11079" x="8412163" y="295275"/>
          <p14:tracePt t="11096" x="8420100" y="276225"/>
          <p14:tracePt t="11113" x="8420100" y="258763"/>
          <p14:tracePt t="11129" x="8420100" y="231775"/>
          <p14:tracePt t="11146" x="8439150" y="223838"/>
          <p14:tracePt t="11163" x="8439150" y="204788"/>
          <p14:tracePt t="11179" x="8439150" y="187325"/>
          <p14:tracePt t="11196" x="8429625" y="169863"/>
          <p14:tracePt t="11213" x="8420100" y="152400"/>
          <p14:tracePt t="11230" x="8412163" y="133350"/>
          <p14:tracePt t="11246" x="8402638" y="115888"/>
          <p14:tracePt t="11263" x="8385175" y="98425"/>
          <p14:tracePt t="11279" x="8367713" y="80963"/>
          <p14:tracePt t="11296" x="8348663" y="71438"/>
          <p14:tracePt t="11313" x="8331200" y="53975"/>
          <p14:tracePt t="11330" x="8313738" y="44450"/>
          <p14:tracePt t="11347" x="8296275" y="36513"/>
          <p14:tracePt t="11363" x="8269288" y="9525"/>
          <p14:tracePt t="11380" x="8224838" y="0"/>
          <p14:tracePt t="11396" x="8188325" y="0"/>
          <p14:tracePt t="11413" x="8161338" y="0"/>
          <p14:tracePt t="11430" x="8143875" y="0"/>
          <p14:tracePt t="11446" x="8126413" y="0"/>
          <p14:tracePt t="11463" x="8116888" y="0"/>
          <p14:tracePt t="11480" x="8089900" y="0"/>
          <p14:tracePt t="11496" x="8062913" y="0"/>
          <p14:tracePt t="11513" x="8027988" y="0"/>
          <p14:tracePt t="11530" x="8001000" y="0"/>
          <p14:tracePt t="11546" x="7956550" y="0"/>
          <p14:tracePt t="11563" x="7912100" y="0"/>
          <p14:tracePt t="11580" x="7875588" y="0"/>
          <p14:tracePt t="11596" x="7831138" y="0"/>
          <p14:tracePt t="11613" x="7786688" y="0"/>
          <p14:tracePt t="11630" x="7751763" y="0"/>
          <p14:tracePt t="11646" x="7697788" y="17463"/>
          <p14:tracePt t="11663" x="7661275" y="17463"/>
          <p14:tracePt t="11680" x="7643813" y="17463"/>
          <p14:tracePt t="11696" x="7634288" y="26988"/>
          <p14:tracePt t="11713" x="7634288" y="36513"/>
          <p14:tracePt t="11730" x="7616825" y="44450"/>
          <p14:tracePt t="11746" x="7616825" y="61913"/>
          <p14:tracePt t="11763" x="7608888" y="80963"/>
          <p14:tracePt t="11780" x="7599363" y="125413"/>
          <p14:tracePt t="11797" x="7589838" y="152400"/>
          <p14:tracePt t="11813" x="7589838" y="196850"/>
          <p14:tracePt t="11830" x="7589838" y="223838"/>
          <p14:tracePt t="11847" x="7589838" y="268288"/>
          <p14:tracePt t="11863" x="7589838" y="285750"/>
          <p14:tracePt t="11880" x="7589838" y="295275"/>
          <p14:tracePt t="11897" x="7589838" y="312738"/>
          <p14:tracePt t="11913" x="7589838" y="322263"/>
          <p14:tracePt t="11930" x="7599363" y="339725"/>
          <p14:tracePt t="11947" x="7608888" y="347663"/>
          <p14:tracePt t="11963" x="7616825" y="357188"/>
          <p14:tracePt t="11980" x="7616825" y="374650"/>
          <p14:tracePt t="12022" x="7616825" y="384175"/>
          <p14:tracePt t="12086" x="7616825" y="393700"/>
          <p14:tracePt t="12118" x="7616825" y="401638"/>
          <p14:tracePt t="12132" x="7626350" y="401638"/>
          <p14:tracePt t="12149" x="7626350" y="411163"/>
          <p14:tracePt t="12172" x="7626350" y="419100"/>
          <p14:tracePt t="12204" x="7626350" y="428625"/>
          <p14:tracePt t="12222" x="7626350" y="438150"/>
          <p14:tracePt t="12244" x="7634288" y="438150"/>
          <p14:tracePt t="12247" x="7634288" y="446088"/>
          <p14:tracePt t="12253" x="7634288" y="455613"/>
          <p14:tracePt t="12264" x="7643813" y="465138"/>
          <p14:tracePt t="12302" x="7634288" y="473075"/>
          <p14:tracePt t="12304" x="7634288" y="482600"/>
          <p14:tracePt t="12314" x="7634288" y="490538"/>
          <p14:tracePt t="12354" x="7634288" y="500063"/>
          <p14:tracePt t="12437" x="7643813" y="500063"/>
          <p14:tracePt t="12444" x="7653338" y="509588"/>
          <p14:tracePt t="12452" x="7670800" y="509588"/>
          <p14:tracePt t="12464" x="7680325" y="509588"/>
          <p14:tracePt t="12480" x="7697788" y="509588"/>
          <p14:tracePt t="12483" x="7724775" y="509588"/>
          <p14:tracePt t="12497" x="7732713" y="509588"/>
          <p14:tracePt t="12514" x="7751763" y="500063"/>
          <p14:tracePt t="12605" x="7751763" y="490538"/>
          <p14:tracePt t="12677" x="7759700" y="490538"/>
          <p14:tracePt t="12789" x="7777163" y="490538"/>
          <p14:tracePt t="12798" x="7796213" y="490538"/>
          <p14:tracePt t="12804" x="7823200" y="482600"/>
          <p14:tracePt t="12814" x="7840663" y="473075"/>
          <p14:tracePt t="12816" x="7867650" y="473075"/>
          <p14:tracePt t="12831" x="7885113" y="473075"/>
          <p14:tracePt t="12848" x="7902575" y="473075"/>
          <p14:tracePt t="12864" x="7912100" y="473075"/>
          <p14:tracePt t="12881" x="7929563" y="490538"/>
          <p14:tracePt t="12897" x="7939088" y="490538"/>
          <p14:tracePt t="12914" x="7956550" y="490538"/>
          <p14:tracePt t="12931" x="7974013" y="490538"/>
          <p14:tracePt t="12948" x="8001000" y="490538"/>
          <p14:tracePt t="12948" x="8018463" y="490538"/>
          <p14:tracePt t="12964" x="8054975" y="490538"/>
          <p14:tracePt t="12981" x="8072438" y="490538"/>
          <p14:tracePt t="12997" x="8116888" y="490538"/>
          <p14:tracePt t="13014" x="8134350" y="490538"/>
          <p14:tracePt t="13031" x="8143875" y="490538"/>
          <p14:tracePt t="13048" x="8143875" y="482600"/>
          <p14:tracePt t="13085" x="8153400" y="482600"/>
          <p14:tracePt t="13088" x="8161338" y="482600"/>
          <p14:tracePt t="13390" x="8153400" y="482600"/>
          <p14:tracePt t="13397" x="8134350" y="482600"/>
          <p14:tracePt t="13404" x="8116888" y="482600"/>
          <p14:tracePt t="13415" x="8108950" y="490538"/>
          <p14:tracePt t="13431" x="8045450" y="500063"/>
          <p14:tracePt t="13448" x="7991475" y="509588"/>
          <p14:tracePt t="13452" x="7929563" y="509588"/>
          <p14:tracePt t="13465" x="7848600" y="536575"/>
          <p14:tracePt t="13481" x="7742238" y="561975"/>
          <p14:tracePt t="13498" x="7608888" y="588963"/>
          <p14:tracePt t="13515" x="7466013" y="615950"/>
          <p14:tracePt t="13531" x="7304088" y="633413"/>
          <p14:tracePt t="13548" x="7037388" y="679450"/>
          <p14:tracePt t="13565" x="6858000" y="714375"/>
          <p14:tracePt t="13581" x="6688138" y="758825"/>
          <p14:tracePt t="13598" x="6500813" y="795338"/>
          <p14:tracePt t="13615" x="6286500" y="857250"/>
          <p14:tracePt t="13632" x="6062663" y="928688"/>
          <p14:tracePt t="13648" x="5813425" y="1000125"/>
          <p14:tracePt t="13665" x="5599113" y="1071563"/>
          <p14:tracePt t="13682" x="5357813" y="1179513"/>
          <p14:tracePt t="13698" x="5143500" y="1276350"/>
          <p14:tracePt t="13715" x="4946650" y="1366838"/>
          <p14:tracePt t="13732" x="4724400" y="1490663"/>
          <p14:tracePt t="13748" x="4375150" y="1679575"/>
          <p14:tracePt t="13765" x="4170363" y="1803400"/>
          <p14:tracePt t="13782" x="3902075" y="1928813"/>
          <p14:tracePt t="13798" x="3608388" y="2108200"/>
          <p14:tracePt t="13815" x="3367088" y="2251075"/>
          <p14:tracePt t="13832" x="3125788" y="2428875"/>
          <p14:tracePt t="13848" x="2884488" y="2625725"/>
          <p14:tracePt t="13865" x="2759075" y="2786063"/>
          <p14:tracePt t="13882" x="2616200" y="2955925"/>
          <p14:tracePt t="13898" x="2465388" y="3116263"/>
          <p14:tracePt t="13915" x="2312988" y="3276600"/>
          <p14:tracePt t="13932" x="2098675" y="3527425"/>
          <p14:tracePt t="13949" x="1973263" y="3679825"/>
          <p14:tracePt t="13965" x="1857375" y="3803650"/>
          <p14:tracePt t="13982" x="1776413" y="3929063"/>
          <p14:tracePt t="13998" x="1714500" y="4037013"/>
          <p14:tracePt t="14015" x="1679575" y="4098925"/>
          <p14:tracePt t="14032" x="1633538" y="4143375"/>
          <p14:tracePt t="14049" x="1633538" y="4160838"/>
          <p14:tracePt t="14065" x="1633538" y="4170363"/>
          <p14:tracePt t="14082" x="1625600" y="4170363"/>
          <p14:tracePt t="14148" x="1625600" y="4179888"/>
          <p14:tracePt t="14158" x="1625600" y="4187825"/>
          <p14:tracePt t="14165" x="1625600" y="4197350"/>
          <p14:tracePt t="14168" x="1625600" y="4205288"/>
          <p14:tracePt t="14221" x="1616075" y="4205288"/>
          <p14:tracePt t="14262" x="1608138" y="4205288"/>
          <p14:tracePt t="14284" x="1598613" y="4197350"/>
          <p14:tracePt t="14295" x="1581150" y="4187825"/>
          <p14:tracePt t="14305" x="1554163" y="4187825"/>
          <p14:tracePt t="14315" x="1517650" y="4179888"/>
          <p14:tracePt t="14318" x="1490663" y="4170363"/>
          <p14:tracePt t="14318" x="1465263" y="4170363"/>
          <p14:tracePt t="14332" x="1419225" y="4170363"/>
          <p14:tracePt t="14349" x="1366838" y="4170363"/>
          <p14:tracePt t="14366" x="1276350" y="4197350"/>
          <p14:tracePt t="14382" x="1152525" y="4241800"/>
          <p14:tracePt t="14399" x="1044575" y="4295775"/>
          <p14:tracePt t="14416" x="901700" y="4348163"/>
          <p14:tracePt t="14432" x="822325" y="4394200"/>
          <p14:tracePt t="14449" x="768350" y="4419600"/>
          <p14:tracePt t="14466" x="750888" y="4429125"/>
          <p14:tracePt t="14482" x="741363" y="4446588"/>
          <p14:tracePt t="14499" x="723900" y="4456113"/>
          <p14:tracePt t="14516" x="696913" y="4465638"/>
          <p14:tracePt t="14516" x="696913" y="4483100"/>
          <p14:tracePt t="14532" x="660400" y="4500563"/>
          <p14:tracePt t="14549" x="633413" y="4527550"/>
          <p14:tracePt t="14566" x="608013" y="4562475"/>
          <p14:tracePt t="14583" x="598488" y="4581525"/>
          <p14:tracePt t="14599" x="581025" y="4608513"/>
          <p14:tracePt t="14616" x="571500" y="4625975"/>
          <p14:tracePt t="14632" x="561975" y="4652963"/>
          <p14:tracePt t="14649" x="554038" y="4679950"/>
          <p14:tracePt t="14666" x="544513" y="4687888"/>
          <p14:tracePt t="14683" x="544513" y="4697413"/>
          <p14:tracePt t="14740" x="544513" y="4705350"/>
          <p14:tracePt t="14755" x="544513" y="4714875"/>
          <p14:tracePt t="14772" x="544513" y="4724400"/>
          <p14:tracePt t="14797" x="544513" y="4732338"/>
          <p14:tracePt t="14812" x="544513" y="4741863"/>
          <p14:tracePt t="14820" x="544513" y="4751388"/>
          <p14:tracePt t="14832" x="544513" y="4759325"/>
          <p14:tracePt t="14835" x="536575" y="4786313"/>
          <p14:tracePt t="14849" x="517525" y="4813300"/>
          <p14:tracePt t="14866" x="490538" y="4867275"/>
          <p14:tracePt t="14882" x="482600" y="4894263"/>
          <p14:tracePt t="14900" x="473075" y="4919663"/>
          <p14:tracePt t="14916" x="465138" y="4956175"/>
          <p14:tracePt t="14933" x="465138" y="4991100"/>
          <p14:tracePt t="14949" x="455613" y="5027613"/>
          <p14:tracePt t="14966" x="455613" y="5054600"/>
          <p14:tracePt t="14983" x="446088" y="5062538"/>
          <p14:tracePt t="14999" x="438150" y="5089525"/>
          <p14:tracePt t="15016" x="419100" y="5126038"/>
          <p14:tracePt t="15033" x="419100" y="5160963"/>
          <p14:tracePt t="15049" x="411163" y="5180013"/>
          <p14:tracePt t="15066" x="401638" y="5197475"/>
          <p14:tracePt t="15083" x="401638" y="5214938"/>
          <p14:tracePt t="15100" x="393700" y="5241925"/>
          <p14:tracePt t="15116" x="374650" y="5251450"/>
          <p14:tracePt t="15133" x="374650" y="5259388"/>
          <p14:tracePt t="15149" x="374650" y="5268913"/>
          <p14:tracePt t="15166" x="366713" y="5286375"/>
          <p14:tracePt t="15183" x="366713" y="5295900"/>
          <p14:tracePt t="15200" x="347663" y="5313363"/>
          <p14:tracePt t="15216" x="347663" y="5340350"/>
          <p14:tracePt t="15233" x="339725" y="5375275"/>
          <p14:tracePt t="15250" x="322263" y="5402263"/>
          <p14:tracePt t="15266" x="295275" y="5456238"/>
          <p14:tracePt t="15283" x="276225" y="5491163"/>
          <p14:tracePt t="15300" x="268288" y="5554663"/>
          <p14:tracePt t="15317" x="258763" y="5589588"/>
          <p14:tracePt t="15333" x="250825" y="5643563"/>
          <p14:tracePt t="15350" x="250825" y="5688013"/>
          <p14:tracePt t="15366" x="241300" y="5732463"/>
          <p14:tracePt t="15383" x="241300" y="5768975"/>
          <p14:tracePt t="15400" x="231775" y="5822950"/>
          <p14:tracePt t="15416" x="231775" y="5867400"/>
          <p14:tracePt t="15433" x="231775" y="5919788"/>
          <p14:tracePt t="15450" x="231775" y="5965825"/>
          <p14:tracePt t="15467" x="231775" y="6000750"/>
          <p14:tracePt t="15483" x="231775" y="6045200"/>
          <p14:tracePt t="15500" x="231775" y="6116638"/>
          <p14:tracePt t="15516" x="231775" y="6161088"/>
          <p14:tracePt t="15533" x="231775" y="6215063"/>
          <p14:tracePt t="15550" x="231775" y="6259513"/>
          <p14:tracePt t="15567" x="241300" y="6296025"/>
          <p14:tracePt t="15583" x="241300" y="6340475"/>
          <p14:tracePt t="15600" x="241300" y="6375400"/>
          <p14:tracePt t="15616" x="241300" y="6402388"/>
          <p14:tracePt t="15633" x="241300" y="6411913"/>
          <p14:tracePt t="15650" x="250825" y="6429375"/>
          <p14:tracePt t="15667" x="250825" y="6446838"/>
          <p14:tracePt t="15683" x="250825" y="6465888"/>
          <p14:tracePt t="15700" x="250825" y="6500813"/>
          <p14:tracePt t="15717" x="250825" y="6518275"/>
          <p14:tracePt t="15733" x="250825" y="6562725"/>
          <p14:tracePt t="15750" x="241300" y="6599238"/>
          <p14:tracePt t="15767" x="241300" y="6608763"/>
          <p14:tracePt t="15783" x="241300" y="6616700"/>
          <p14:tracePt t="15868" x="241300" y="6626225"/>
          <p14:tracePt t="15876" x="241300" y="6634163"/>
          <p14:tracePt t="15886" x="231775" y="6634163"/>
          <p14:tracePt t="15888" x="231775" y="6643688"/>
          <p14:tracePt t="16004" x="241300" y="6643688"/>
          <p14:tracePt t="16052" x="241300" y="6634163"/>
          <p14:tracePt t="16062" x="241300" y="6626225"/>
          <p14:tracePt t="16077" x="241300" y="6616700"/>
          <p14:tracePt t="16116" x="241300" y="6599238"/>
          <p14:tracePt t="16142" x="241300" y="6589713"/>
          <p14:tracePt t="16156" x="241300" y="6581775"/>
          <p14:tracePt t="16162" x="241300" y="6562725"/>
          <p14:tracePt t="16181" x="241300" y="6545263"/>
          <p14:tracePt t="16197" x="241300" y="6527800"/>
          <p14:tracePt t="16213" x="241300" y="6518275"/>
          <p14:tracePt t="16223" x="241300" y="6510338"/>
          <p14:tracePt t="16234" x="250825" y="6500813"/>
          <p14:tracePt t="16236" x="258763" y="6491288"/>
          <p14:tracePt t="16250" x="268288" y="6473825"/>
          <p14:tracePt t="16267" x="276225" y="6456363"/>
          <p14:tracePt t="16284" x="295275" y="6411913"/>
          <p14:tracePt t="16301" x="295275" y="6394450"/>
          <p14:tracePt t="16317" x="303213" y="6375400"/>
          <p14:tracePt t="16334" x="312738" y="6367463"/>
          <p14:tracePt t="16350" x="322263" y="6357938"/>
          <p14:tracePt t="16367" x="322263" y="6340475"/>
          <p14:tracePt t="16384" x="330200" y="6330950"/>
          <p14:tracePt t="16401" x="330200" y="6313488"/>
          <p14:tracePt t="16418" x="339725" y="6286500"/>
          <p14:tracePt t="16434" x="339725" y="6259513"/>
          <p14:tracePt t="16451" x="339725" y="6242050"/>
          <p14:tracePt t="16467" x="347663" y="6224588"/>
          <p14:tracePt t="16484" x="357188" y="6197600"/>
          <p14:tracePt t="16501" x="357188" y="6180138"/>
          <p14:tracePt t="16517" x="366713" y="6153150"/>
          <p14:tracePt t="16534" x="374650" y="6126163"/>
          <p14:tracePt t="16551" x="384175" y="6089650"/>
          <p14:tracePt t="16567" x="393700" y="6062663"/>
          <p14:tracePt t="16584" x="401638" y="6018213"/>
          <p14:tracePt t="16601" x="401638" y="5973763"/>
          <p14:tracePt t="16618" x="419100" y="5929313"/>
          <p14:tracePt t="16634" x="428625" y="5875338"/>
          <p14:tracePt t="16651" x="455613" y="5822950"/>
          <p14:tracePt t="16667" x="465138" y="5759450"/>
          <p14:tracePt t="16684" x="500063" y="5680075"/>
          <p14:tracePt t="16701" x="517525" y="5643563"/>
          <p14:tracePt t="16717" x="536575" y="5599113"/>
          <p14:tracePt t="16734" x="581025" y="5545138"/>
          <p14:tracePt t="16751" x="615950" y="5483225"/>
          <p14:tracePt t="16768" x="652463" y="5411788"/>
          <p14:tracePt t="16784" x="679450" y="5367338"/>
          <p14:tracePt t="16801" x="714375" y="5322888"/>
          <p14:tracePt t="16818" x="723900" y="5295900"/>
          <p14:tracePt t="16834" x="731838" y="5268913"/>
          <p14:tracePt t="16851" x="750888" y="5241925"/>
          <p14:tracePt t="16868" x="758825" y="5205413"/>
          <p14:tracePt t="16884" x="776288" y="5160963"/>
          <p14:tracePt t="16901" x="795338" y="5116513"/>
          <p14:tracePt t="16918" x="812800" y="5054600"/>
          <p14:tracePt t="16934" x="839788" y="4983163"/>
          <p14:tracePt t="16951" x="866775" y="4911725"/>
          <p14:tracePt t="16968" x="884238" y="4857750"/>
          <p14:tracePt t="16984" x="901700" y="4803775"/>
          <p14:tracePt t="17001" x="911225" y="4751388"/>
          <p14:tracePt t="17018" x="919163" y="4687888"/>
          <p14:tracePt t="17034" x="928688" y="4608513"/>
          <p14:tracePt t="17051" x="928688" y="4537075"/>
          <p14:tracePt t="17068" x="938213" y="4394200"/>
          <p14:tracePt t="17085" x="946150" y="4303713"/>
          <p14:tracePt t="17101" x="955675" y="4214813"/>
          <p14:tracePt t="17118" x="955675" y="4152900"/>
          <p14:tracePt t="17135" x="955675" y="4098925"/>
          <p14:tracePt t="17151" x="973138" y="4037013"/>
          <p14:tracePt t="17168" x="973138" y="3965575"/>
          <p14:tracePt t="17185" x="973138" y="3902075"/>
          <p14:tracePt t="17201" x="973138" y="3848100"/>
          <p14:tracePt t="17218" x="973138" y="3803650"/>
          <p14:tracePt t="17235" x="973138" y="3786188"/>
          <p14:tracePt t="17251" x="973138" y="3759200"/>
          <p14:tracePt t="17251" x="973138" y="3732213"/>
          <p14:tracePt t="17268" x="973138" y="3687763"/>
          <p14:tracePt t="17285" x="973138" y="3652838"/>
          <p14:tracePt t="17301" x="973138" y="3608388"/>
          <p14:tracePt t="17318" x="973138" y="3581400"/>
          <p14:tracePt t="17335" x="973138" y="3554413"/>
          <p14:tracePt t="17351" x="965200" y="3517900"/>
          <p14:tracePt t="17368" x="965200" y="3490913"/>
          <p14:tracePt t="17385" x="955675" y="3455988"/>
          <p14:tracePt t="17402" x="928688" y="3438525"/>
          <p14:tracePt t="17418" x="884238" y="3402013"/>
          <p14:tracePt t="17435" x="866775" y="3375025"/>
          <p14:tracePt t="17451" x="839788" y="3340100"/>
          <p14:tracePt t="17468" x="822325" y="3313113"/>
          <p14:tracePt t="17485" x="795338" y="3286125"/>
          <p14:tracePt t="17502" x="758825" y="3259138"/>
          <p14:tracePt t="17518" x="714375" y="3224213"/>
          <p14:tracePt t="17535" x="679450" y="3197225"/>
          <p14:tracePt t="17551" x="633413" y="3170238"/>
          <p14:tracePt t="17568" x="581025" y="3152775"/>
          <p14:tracePt t="17585" x="544513" y="3133725"/>
          <p14:tracePt t="17602" x="517525" y="3125788"/>
          <p14:tracePt t="17618" x="500063" y="3116263"/>
          <p14:tracePt t="17635" x="482600" y="3108325"/>
          <p14:tracePt t="17652" x="473075" y="3098800"/>
          <p14:tracePt t="17668" x="446088" y="3098800"/>
          <p14:tracePt t="17685" x="411163" y="3098800"/>
          <p14:tracePt t="17702" x="366713" y="3098800"/>
          <p14:tracePt t="17718" x="339725" y="3098800"/>
          <p14:tracePt t="17735" x="322263" y="3116263"/>
          <p14:tracePt t="17752" x="285750" y="3125788"/>
          <p14:tracePt t="17768" x="250825" y="3152775"/>
          <p14:tracePt t="17785" x="204788" y="3179763"/>
          <p14:tracePt t="17802" x="142875" y="3224213"/>
          <p14:tracePt t="17819" x="98425" y="3259138"/>
          <p14:tracePt t="17835" x="36513" y="3340100"/>
          <p14:tracePt t="17852" x="0" y="3411538"/>
          <p14:tracePt t="17869" x="0" y="3465513"/>
          <p14:tracePt t="17885" x="0" y="3517900"/>
          <p14:tracePt t="17902" x="0" y="3571875"/>
          <p14:tracePt t="17918" x="0" y="3625850"/>
          <p14:tracePt t="17935" x="0" y="3697288"/>
          <p14:tracePt t="17952" x="0" y="3751263"/>
          <p14:tracePt t="17969" x="0" y="3822700"/>
          <p14:tracePt t="17985" x="0" y="3884613"/>
          <p14:tracePt t="18002" x="0" y="3946525"/>
          <p14:tracePt t="18019" x="0" y="4010025"/>
          <p14:tracePt t="18034" x="0" y="4062413"/>
          <p14:tracePt t="18051" x="0" y="4160838"/>
          <p14:tracePt t="18068" x="0" y="4224338"/>
          <p14:tracePt t="18084" x="0" y="4313238"/>
          <p14:tracePt t="18101" x="0" y="4411663"/>
          <p14:tracePt t="18118" x="0" y="4483100"/>
          <p14:tracePt t="18134" x="0" y="4545013"/>
          <p14:tracePt t="18151" x="0" y="4598988"/>
          <p14:tracePt t="18168" x="0" y="4652963"/>
          <p14:tracePt t="18185" x="0" y="4714875"/>
          <p14:tracePt t="18201" x="0" y="4795838"/>
          <p14:tracePt t="18218" x="0" y="4848225"/>
          <p14:tracePt t="18234" x="0" y="4956175"/>
          <p14:tracePt t="18251" x="0" y="5000625"/>
          <p14:tracePt t="18268" x="0" y="5045075"/>
          <p14:tracePt t="18285" x="0" y="5089525"/>
          <p14:tracePt t="18301" x="0" y="5153025"/>
          <p14:tracePt t="18318" x="0" y="5224463"/>
          <p14:tracePt t="18334" x="0" y="5286375"/>
          <p14:tracePt t="18351" x="0" y="5357813"/>
          <p14:tracePt t="18368" x="0" y="5429250"/>
          <p14:tracePt t="18385" x="0" y="5491163"/>
          <p14:tracePt t="18401" x="0" y="5554663"/>
          <p14:tracePt t="18418" x="0" y="5599113"/>
          <p14:tracePt t="18435" x="0" y="5661025"/>
          <p14:tracePt t="18451" x="0" y="5705475"/>
          <p14:tracePt t="18468" x="0" y="5751513"/>
          <p14:tracePt t="18485" x="0" y="5803900"/>
          <p14:tracePt t="18501" x="0" y="5857875"/>
          <p14:tracePt t="18518" x="0" y="5938838"/>
          <p14:tracePt t="18535" x="0" y="5991225"/>
          <p14:tracePt t="18551" x="0" y="6054725"/>
          <p14:tracePt t="18568" x="0" y="6089650"/>
          <p14:tracePt t="18585" x="0" y="6116638"/>
          <p14:tracePt t="18602" x="0" y="6143625"/>
          <p14:tracePt t="18618" x="0" y="6170613"/>
          <p14:tracePt t="18618" x="0" y="6188075"/>
          <p14:tracePt t="18635" x="0" y="6224588"/>
          <p14:tracePt t="18651" x="0" y="6259513"/>
          <p14:tracePt t="18668" x="0" y="6296025"/>
          <p14:tracePt t="18685" x="0" y="6340475"/>
          <p14:tracePt t="18702" x="0" y="6367463"/>
          <p14:tracePt t="18718" x="0" y="6402388"/>
          <p14:tracePt t="18735" x="0" y="6419850"/>
          <p14:tracePt t="18768" x="0" y="6429375"/>
          <p14:tracePt t="18771" x="0" y="6438900"/>
          <p14:tracePt t="18785" x="0" y="6456363"/>
          <p14:tracePt t="18802" x="0" y="6510338"/>
          <p14:tracePt t="18819" x="0" y="6527800"/>
          <p14:tracePt t="18835" x="0" y="6545263"/>
          <p14:tracePt t="18852" x="9525" y="6562725"/>
          <p14:tracePt t="18868" x="9525" y="6581775"/>
          <p14:tracePt t="18885" x="17463" y="6608763"/>
          <p14:tracePt t="18902" x="26988" y="6616700"/>
          <p14:tracePt t="18918" x="36513" y="6634163"/>
          <p14:tracePt t="18935" x="44450" y="6661150"/>
          <p14:tracePt t="18952" x="44450" y="6670675"/>
          <p14:tracePt t="18968" x="53975" y="6688138"/>
          <p14:tracePt t="18985" x="61913" y="6697663"/>
          <p14:tracePt t="19021" x="71438" y="6715125"/>
          <p14:tracePt t="19023" x="80963" y="6732588"/>
          <p14:tracePt t="19035" x="98425" y="6751638"/>
          <p14:tracePt t="19052" x="115888" y="6769100"/>
          <p14:tracePt t="19069" x="115888" y="6777038"/>
          <p14:tracePt t="19085" x="125413" y="6777038"/>
          <p14:tracePt t="19102" x="142875" y="6786563"/>
          <p14:tracePt t="19119" x="160338" y="6804025"/>
          <p14:tracePt t="19135" x="187325" y="6813550"/>
          <p14:tracePt t="19180" x="196850" y="6813550"/>
          <p14:tracePt t="19259" x="204788" y="6813550"/>
          <p14:tracePt t="19275" x="223838" y="6813550"/>
          <p14:tracePt t="19293" x="231775" y="6813550"/>
          <p14:tracePt t="19295" x="250825" y="6804025"/>
          <p14:tracePt t="19302" x="258763" y="6796088"/>
          <p14:tracePt t="19319" x="276225" y="6786563"/>
          <p14:tracePt t="19335" x="285750" y="6786563"/>
          <p14:tracePt t="19352" x="312738" y="6769100"/>
          <p14:tracePt t="19369" x="322263" y="6759575"/>
          <p14:tracePt t="19386" x="339725" y="6742113"/>
          <p14:tracePt t="19402" x="357188" y="6705600"/>
          <p14:tracePt t="19419" x="374650" y="6697663"/>
          <p14:tracePt t="19436" x="374650" y="6680200"/>
          <p14:tracePt t="19452" x="384175" y="6680200"/>
          <p14:tracePt t="19469" x="393700" y="6661150"/>
          <p14:tracePt t="19486" x="401638" y="6643688"/>
          <p14:tracePt t="19502" x="419100" y="6634163"/>
          <p14:tracePt t="19519" x="419100" y="6616700"/>
          <p14:tracePt t="19536" x="438150" y="6608763"/>
          <p14:tracePt t="19552" x="446088" y="6589713"/>
          <p14:tracePt t="19569" x="455613" y="6572250"/>
          <p14:tracePt t="19586" x="482600" y="6537325"/>
          <p14:tracePt t="19602" x="517525" y="6446838"/>
          <p14:tracePt t="19619" x="544513" y="6394450"/>
          <p14:tracePt t="19636" x="581025" y="6348413"/>
          <p14:tracePt t="19652" x="598488" y="6313488"/>
          <p14:tracePt t="19669" x="615950" y="6286500"/>
          <p14:tracePt t="19686" x="642938" y="6251575"/>
          <p14:tracePt t="19702" x="660400" y="6205538"/>
          <p14:tracePt t="19719" x="696913" y="6134100"/>
          <p14:tracePt t="19736" x="741363" y="6054725"/>
          <p14:tracePt t="19752" x="750888" y="5983288"/>
          <p14:tracePt t="19769" x="776288" y="5938838"/>
          <p14:tracePt t="19786" x="785813" y="5875338"/>
          <p14:tracePt t="19803" x="812800" y="5803900"/>
          <p14:tracePt t="19819" x="822325" y="5751513"/>
          <p14:tracePt t="19836" x="830263" y="5697538"/>
          <p14:tracePt t="19853" x="847725" y="5643563"/>
          <p14:tracePt t="19869" x="857250" y="5589588"/>
          <p14:tracePt t="19886" x="884238" y="5537200"/>
          <p14:tracePt t="19903" x="884238" y="5483225"/>
          <p14:tracePt t="19919" x="893763" y="5429250"/>
          <p14:tracePt t="19936" x="919163" y="5367338"/>
          <p14:tracePt t="19953" x="928688" y="5303838"/>
          <p14:tracePt t="19969" x="928688" y="5276850"/>
          <p14:tracePt t="19986" x="928688" y="5241925"/>
          <p14:tracePt t="20003" x="928688" y="5180013"/>
          <p14:tracePt t="20020" x="928688" y="5133975"/>
          <p14:tracePt t="20036" x="928688" y="5062538"/>
          <p14:tracePt t="20053" x="919163" y="5010150"/>
          <p14:tracePt t="20069" x="919163" y="4956175"/>
          <p14:tracePt t="20086" x="911225" y="4919663"/>
          <p14:tracePt t="20103" x="911225" y="4894263"/>
          <p14:tracePt t="20120" x="893763" y="4894263"/>
          <p14:tracePt t="20136" x="893763" y="4867275"/>
          <p14:tracePt t="20153" x="893763" y="4857750"/>
          <p14:tracePt t="20169" x="893763" y="4848225"/>
          <p14:tracePt t="20186" x="884238" y="4840288"/>
          <p14:tracePt t="20203" x="884238" y="4830763"/>
          <p14:tracePt t="20219" x="884238" y="4822825"/>
          <p14:tracePt t="20236" x="884238" y="4813300"/>
          <p14:tracePt t="20253" x="874713" y="4795838"/>
          <p14:tracePt t="20291" x="866775" y="4786313"/>
          <p14:tracePt t="20556" x="857250" y="4786313"/>
          <p14:tracePt t="20563" x="857250" y="4776788"/>
          <p14:tracePt t="20576" x="847725" y="4776788"/>
          <p14:tracePt t="20587" x="839788" y="4768850"/>
          <p14:tracePt t="20589" x="822325" y="4759325"/>
          <p14:tracePt t="20603" x="795338" y="4759325"/>
          <p14:tracePt t="20620" x="785813" y="4741863"/>
          <p14:tracePt t="20660" x="776288" y="4741863"/>
          <p14:tracePt t="20662" x="768350" y="4732338"/>
          <p14:tracePt t="20709" x="758825" y="4732338"/>
          <p14:tracePt t="20731" x="750888" y="4732338"/>
          <p14:tracePt t="20756" x="741363" y="4732338"/>
          <p14:tracePt t="20779" x="741363" y="4724400"/>
          <p14:tracePt t="20789" x="731838" y="4724400"/>
          <p14:tracePt t="22739" x="731838" y="4705350"/>
          <p14:tracePt t="22747" x="731838" y="4687888"/>
          <p14:tracePt t="22755" x="731838" y="4670425"/>
          <p14:tracePt t="22772" x="731838" y="4643438"/>
          <p14:tracePt t="22774" x="731838" y="4598988"/>
          <p14:tracePt t="22788" x="731838" y="4572000"/>
          <p14:tracePt t="22805" x="731838" y="4537075"/>
          <p14:tracePt t="22822" x="731838" y="4510088"/>
          <p14:tracePt t="22839" x="714375" y="4429125"/>
          <p14:tracePt t="22855" x="687388" y="4367213"/>
          <p14:tracePt t="22872" x="652463" y="4276725"/>
          <p14:tracePt t="22888" x="615950" y="4197350"/>
          <p14:tracePt t="22905" x="581025" y="4108450"/>
          <p14:tracePt t="22922" x="554038" y="4044950"/>
          <p14:tracePt t="22922" x="536575" y="4017963"/>
          <p14:tracePt t="22939" x="527050" y="3990975"/>
          <p14:tracePt t="22955" x="517525" y="3973513"/>
          <p14:tracePt t="22972" x="509588" y="3965575"/>
          <p14:tracePt t="22989" x="509588" y="3946525"/>
          <p14:tracePt t="23005" x="500063" y="3938588"/>
          <p14:tracePt t="23022" x="490538" y="3919538"/>
          <p14:tracePt t="23039" x="473075" y="3902075"/>
          <p14:tracePt t="23055" x="465138" y="3884613"/>
          <p14:tracePt t="23072" x="438150" y="3857625"/>
          <p14:tracePt t="23089" x="428625" y="3848100"/>
          <p14:tracePt t="23105" x="411163" y="3840163"/>
          <p14:tracePt t="23122" x="411163" y="3830638"/>
          <p14:tracePt t="23164" x="401638" y="3830638"/>
          <p14:tracePt t="23172" x="393700" y="3830638"/>
          <p14:tracePt t="23174" x="384175" y="3830638"/>
          <p14:tracePt t="23189" x="366713" y="3840163"/>
          <p14:tracePt t="23205" x="347663" y="3848100"/>
          <p14:tracePt t="23222" x="322263" y="3867150"/>
          <p14:tracePt t="23239" x="285750" y="3894138"/>
          <p14:tracePt t="23255" x="258763" y="3919538"/>
          <p14:tracePt t="23272" x="223838" y="3965575"/>
          <p14:tracePt t="23289" x="196850" y="4000500"/>
          <p14:tracePt t="23306" x="169863" y="4054475"/>
          <p14:tracePt t="23322" x="133350" y="4116388"/>
          <p14:tracePt t="23339" x="107950" y="4152900"/>
          <p14:tracePt t="23356" x="80963" y="4214813"/>
          <p14:tracePt t="23372" x="53975" y="4268788"/>
          <p14:tracePt t="23389" x="17463" y="4340225"/>
          <p14:tracePt t="23406" x="0" y="4411663"/>
          <p14:tracePt t="23422" x="0" y="4473575"/>
          <p14:tracePt t="23439" x="0" y="4537075"/>
          <p14:tracePt t="23456" x="0" y="4598988"/>
          <p14:tracePt t="23472" x="0" y="4633913"/>
          <p14:tracePt t="23489" x="0" y="4670425"/>
          <p14:tracePt t="23506" x="0" y="4697413"/>
          <p14:tracePt t="23522" x="0" y="4732338"/>
          <p14:tracePt t="23539" x="0" y="4776788"/>
          <p14:tracePt t="23556" x="0" y="4830763"/>
          <p14:tracePt t="23572" x="0" y="4894263"/>
          <p14:tracePt t="23589" x="0" y="4965700"/>
          <p14:tracePt t="23606" x="0" y="5037138"/>
          <p14:tracePt t="23622" x="0" y="5099050"/>
          <p14:tracePt t="23639" x="0" y="5153025"/>
          <p14:tracePt t="23656" x="0" y="5205413"/>
          <p14:tracePt t="23672" x="0" y="5259388"/>
          <p14:tracePt t="23689" x="0" y="5303838"/>
          <p14:tracePt t="23706" x="0" y="5357813"/>
          <p14:tracePt t="23706" x="0" y="5375275"/>
          <p14:tracePt t="23723" x="0" y="5419725"/>
          <p14:tracePt t="23739" x="0" y="5465763"/>
          <p14:tracePt t="23756" x="0" y="5491163"/>
          <p14:tracePt t="23773" x="0" y="5527675"/>
          <p14:tracePt t="23789" x="0" y="5562600"/>
          <p14:tracePt t="23806" x="0" y="5608638"/>
          <p14:tracePt t="23823" x="0" y="5643563"/>
          <p14:tracePt t="23839" x="0" y="5680075"/>
          <p14:tracePt t="23856" x="0" y="5732463"/>
          <p14:tracePt t="23873" x="0" y="5759450"/>
          <p14:tracePt t="23889" x="0" y="5795963"/>
          <p14:tracePt t="23906" x="0" y="5857875"/>
          <p14:tracePt t="23923" x="0" y="5894388"/>
          <p14:tracePt t="23939" x="0" y="5938838"/>
          <p14:tracePt t="23956" x="0" y="5983288"/>
          <p14:tracePt t="23973" x="0" y="6027738"/>
          <p14:tracePt t="23989" x="0" y="6072188"/>
          <p14:tracePt t="24006" x="0" y="6116638"/>
          <p14:tracePt t="24023" x="0" y="6153150"/>
          <p14:tracePt t="24040" x="0" y="6205538"/>
          <p14:tracePt t="24056" x="0" y="6242050"/>
          <p14:tracePt t="24073" x="0" y="6286500"/>
          <p14:tracePt t="24090" x="9525" y="6313488"/>
          <p14:tracePt t="24106" x="17463" y="6357938"/>
          <p14:tracePt t="24123" x="17463" y="6384925"/>
          <p14:tracePt t="24140" x="17463" y="6402388"/>
          <p14:tracePt t="24156" x="26988" y="6438900"/>
          <p14:tracePt t="24173" x="26988" y="6483350"/>
          <p14:tracePt t="24190" x="36513" y="6518275"/>
          <p14:tracePt t="24206" x="61913" y="6545263"/>
          <p14:tracePt t="24223" x="80963" y="6562725"/>
          <p14:tracePt t="24240" x="88900" y="6599238"/>
          <p14:tracePt t="24256" x="107950" y="6616700"/>
          <p14:tracePt t="24273" x="133350" y="6634163"/>
          <p14:tracePt t="24290" x="169863" y="6661150"/>
          <p14:tracePt t="24306" x="214313" y="6697663"/>
          <p14:tracePt t="24323" x="250825" y="6705600"/>
          <p14:tracePt t="24340" x="276225" y="6715125"/>
          <p14:tracePt t="24357" x="295275" y="6715125"/>
          <p14:tracePt t="24373" x="322263" y="6742113"/>
          <p14:tracePt t="24390" x="339725" y="6751638"/>
          <p14:tracePt t="24406" x="374650" y="6751638"/>
          <p14:tracePt t="24423" x="393700" y="6769100"/>
          <p14:tracePt t="24440" x="428625" y="6786563"/>
          <p14:tracePt t="24457" x="473075" y="6796088"/>
          <p14:tracePt t="24473" x="517525" y="6796088"/>
          <p14:tracePt t="24490" x="544513" y="6796088"/>
          <p14:tracePt t="24507" x="588963" y="6796088"/>
          <p14:tracePt t="24523" x="625475" y="6786563"/>
          <p14:tracePt t="24540" x="652463" y="6786563"/>
          <p14:tracePt t="24557" x="679450" y="6759575"/>
          <p14:tracePt t="24573" x="696913" y="6751638"/>
          <p14:tracePt t="24590" x="714375" y="6732588"/>
          <p14:tracePt t="24607" x="723900" y="6705600"/>
          <p14:tracePt t="24623" x="741363" y="6680200"/>
          <p14:tracePt t="24640" x="758825" y="6634163"/>
          <p14:tracePt t="24657" x="768350" y="6608763"/>
          <p14:tracePt t="24674" x="776288" y="6562725"/>
          <p14:tracePt t="24690" x="785813" y="6500813"/>
          <p14:tracePt t="24707" x="785813" y="6446838"/>
          <p14:tracePt t="24723" x="795338" y="6402388"/>
          <p14:tracePt t="24740" x="803275" y="6357938"/>
          <p14:tracePt t="24757" x="803275" y="6296025"/>
          <p14:tracePt t="24774" x="803275" y="6259513"/>
          <p14:tracePt t="24790" x="803275" y="6215063"/>
          <p14:tracePt t="24807" x="803275" y="6180138"/>
          <p14:tracePt t="24823" x="803275" y="6153150"/>
          <p14:tracePt t="24840" x="803275" y="6116638"/>
          <p14:tracePt t="24857" x="803275" y="6081713"/>
          <p14:tracePt t="24874" x="803275" y="6037263"/>
          <p14:tracePt t="24890" x="803275" y="5938838"/>
          <p14:tracePt t="24907" x="803275" y="5857875"/>
          <p14:tracePt t="24923" x="803275" y="5786438"/>
          <p14:tracePt t="24940" x="812800" y="5715000"/>
          <p14:tracePt t="24957" x="812800" y="5643563"/>
          <p14:tracePt t="24974" x="822325" y="5581650"/>
          <p14:tracePt t="24990" x="822325" y="5527675"/>
          <p14:tracePt t="25007" x="822325" y="5483225"/>
          <p14:tracePt t="25024" x="822325" y="5438775"/>
          <p14:tracePt t="25040" x="822325" y="5384800"/>
          <p14:tracePt t="25057" x="822325" y="5340350"/>
          <p14:tracePt t="25074" x="839788" y="5295900"/>
          <p14:tracePt t="25074" x="839788" y="5276850"/>
          <p14:tracePt t="25091" x="857250" y="5224463"/>
          <p14:tracePt t="25107" x="866775" y="5187950"/>
          <p14:tracePt t="25124" x="866775" y="5153025"/>
          <p14:tracePt t="25140" x="874713" y="5108575"/>
          <p14:tracePt t="25157" x="884238" y="5081588"/>
          <p14:tracePt t="25174" x="893763" y="5045075"/>
          <p14:tracePt t="25190" x="901700" y="5010150"/>
          <p14:tracePt t="25207" x="911225" y="4973638"/>
          <p14:tracePt t="25224" x="919163" y="4938713"/>
          <p14:tracePt t="25241" x="938213" y="4902200"/>
          <p14:tracePt t="25257" x="938213" y="4857750"/>
          <p14:tracePt t="25274" x="946150" y="4795838"/>
          <p14:tracePt t="25291" x="955675" y="4732338"/>
          <p14:tracePt t="25308" x="955675" y="4670425"/>
          <p14:tracePt t="25324" x="965200" y="4625975"/>
          <p14:tracePt t="25341" x="973138" y="4572000"/>
          <p14:tracePt t="25357" x="973138" y="4537075"/>
          <p14:tracePt t="25374" x="973138" y="4510088"/>
          <p14:tracePt t="25391" x="973138" y="4483100"/>
          <p14:tracePt t="25408" x="973138" y="4446588"/>
          <p14:tracePt t="25424" x="973138" y="4419600"/>
          <p14:tracePt t="25441" x="973138" y="4394200"/>
          <p14:tracePt t="25457" x="973138" y="4367213"/>
          <p14:tracePt t="25474" x="965200" y="4313238"/>
          <p14:tracePt t="25491" x="955675" y="4276725"/>
          <p14:tracePt t="25507" x="938213" y="4232275"/>
          <p14:tracePt t="25524" x="919163" y="4179888"/>
          <p14:tracePt t="25541" x="893763" y="4116388"/>
          <p14:tracePt t="25558" x="857250" y="4081463"/>
          <p14:tracePt t="25574" x="857250" y="4027488"/>
          <p14:tracePt t="25591" x="847725" y="4010025"/>
          <p14:tracePt t="25608" x="830263" y="4000500"/>
          <p14:tracePt t="25624" x="830263" y="3990975"/>
          <p14:tracePt t="25641" x="812800" y="3973513"/>
          <p14:tracePt t="25658" x="803275" y="3956050"/>
          <p14:tracePt t="25674" x="776288" y="3938588"/>
          <p14:tracePt t="25691" x="758825" y="3929063"/>
          <p14:tracePt t="25708" x="741363" y="3919538"/>
          <p14:tracePt t="25725" x="731838" y="3911600"/>
          <p14:tracePt t="25741" x="714375" y="3911600"/>
          <p14:tracePt t="25758" x="704850" y="3911600"/>
          <p14:tracePt t="25774" x="687388" y="3911600"/>
          <p14:tracePt t="25791" x="679450" y="3902075"/>
          <p14:tracePt t="25808" x="652463" y="3902075"/>
          <p14:tracePt t="25824" x="625475" y="3902075"/>
          <p14:tracePt t="25841" x="598488" y="3902075"/>
          <p14:tracePt t="25858" x="554038" y="3902075"/>
          <p14:tracePt t="25858" x="544513" y="3902075"/>
          <p14:tracePt t="25875" x="527050" y="3902075"/>
          <p14:tracePt t="25891" x="509588" y="3902075"/>
          <p14:tracePt t="25908" x="500063" y="3902075"/>
          <p14:tracePt t="25924" x="482600" y="3902075"/>
          <p14:tracePt t="25941" x="455613" y="3902075"/>
          <p14:tracePt t="25958" x="428625" y="3911600"/>
          <p14:tracePt t="25975" x="384175" y="3929063"/>
          <p14:tracePt t="25991" x="357188" y="3938588"/>
          <p14:tracePt t="26008" x="339725" y="3946525"/>
          <p14:tracePt t="26025" x="330200" y="3946525"/>
          <p14:tracePt t="26042" x="312738" y="3956050"/>
          <p14:tracePt t="26058" x="285750" y="3973513"/>
          <p14:tracePt t="26075" x="258763" y="4000500"/>
          <p14:tracePt t="26091" x="223838" y="4010025"/>
          <p14:tracePt t="26108" x="204788" y="4027488"/>
          <p14:tracePt t="26125" x="187325" y="4054475"/>
          <p14:tracePt t="26141" x="160338" y="4071938"/>
          <p14:tracePt t="26158" x="142875" y="4081463"/>
          <p14:tracePt t="26175" x="133350" y="4108450"/>
          <p14:tracePt t="26192" x="115888" y="4125913"/>
          <p14:tracePt t="26208" x="88900" y="4160838"/>
          <p14:tracePt t="26225" x="80963" y="4197350"/>
          <p14:tracePt t="26241" x="44450" y="4251325"/>
          <p14:tracePt t="26258" x="17463" y="4303713"/>
          <p14:tracePt t="26275" x="0" y="4330700"/>
          <p14:tracePt t="26292" x="0" y="4357688"/>
          <p14:tracePt t="26308" x="0" y="4384675"/>
          <p14:tracePt t="26325" x="0" y="4402138"/>
          <p14:tracePt t="26341" x="0" y="4446588"/>
          <p14:tracePt t="26358" x="0" y="4500563"/>
          <p14:tracePt t="26375" x="0" y="4554538"/>
          <p14:tracePt t="26391" x="0" y="4616450"/>
          <p14:tracePt t="26408" x="0" y="4670425"/>
          <p14:tracePt t="26425" x="0" y="4732338"/>
          <p14:tracePt t="26442" x="0" y="4786313"/>
          <p14:tracePt t="26458" x="0" y="4884738"/>
          <p14:tracePt t="26475" x="0" y="4938713"/>
          <p14:tracePt t="26492" x="0" y="5000625"/>
          <p14:tracePt t="26508" x="0" y="5054600"/>
          <p14:tracePt t="26525" x="0" y="5116513"/>
          <p14:tracePt t="26542" x="0" y="5170488"/>
          <p14:tracePt t="26558" x="0" y="5224463"/>
          <p14:tracePt t="26575" x="0" y="5268913"/>
          <p14:tracePt t="26592" x="0" y="5303838"/>
          <p14:tracePt t="26609" x="0" y="5348288"/>
          <p14:tracePt t="26625" x="0" y="5394325"/>
          <p14:tracePt t="26642" x="0" y="5456238"/>
          <p14:tracePt t="26659" x="0" y="5483225"/>
          <p14:tracePt t="26675" x="0" y="5510213"/>
          <p14:tracePt t="26692" x="0" y="5527675"/>
          <p14:tracePt t="26708" x="0" y="5545138"/>
          <p14:tracePt t="26860" x="0" y="5537200"/>
          <p14:tracePt t="26867" x="9525" y="5527675"/>
          <p14:tracePt t="26875" x="17463" y="5510213"/>
          <p14:tracePt t="26878" x="61913" y="5491163"/>
          <p14:tracePt t="26892" x="88900" y="5446713"/>
          <p14:tracePt t="26909" x="125413" y="5394325"/>
          <p14:tracePt t="26925" x="169863" y="5330825"/>
          <p14:tracePt t="26942" x="223838" y="5232400"/>
          <p14:tracePt t="26959" x="258763" y="5126038"/>
          <p14:tracePt t="26975" x="322263" y="4983163"/>
          <p14:tracePt t="26992" x="347663" y="4902200"/>
          <p14:tracePt t="27009" x="401638" y="4795838"/>
          <p14:tracePt t="27025" x="419100" y="4697413"/>
          <p14:tracePt t="27043" x="438150" y="4652963"/>
          <p14:tracePt t="27060" x="446088" y="4608513"/>
          <p14:tracePt t="27076" x="455613" y="4589463"/>
          <p14:tracePt t="27092" x="465138" y="4581525"/>
          <p14:tracePt t="27109" x="465138" y="4554538"/>
          <p14:tracePt t="27126" x="482600" y="4537075"/>
          <p14:tracePt t="27142" x="500063" y="4500563"/>
          <p14:tracePt t="27159" x="517525" y="4456113"/>
          <p14:tracePt t="27176" x="554038" y="4402138"/>
          <p14:tracePt t="27192" x="581025" y="4348163"/>
          <p14:tracePt t="27209" x="615950" y="4303713"/>
          <p14:tracePt t="27226" x="633413" y="4251325"/>
          <p14:tracePt t="27243" x="679450" y="4160838"/>
          <p14:tracePt t="27259" x="704850" y="4089400"/>
          <p14:tracePt t="27276" x="741363" y="4027488"/>
          <p14:tracePt t="27292" x="768350" y="3956050"/>
          <p14:tracePt t="27309" x="812800" y="3867150"/>
          <p14:tracePt t="27326" x="847725" y="3786188"/>
          <p14:tracePt t="27342" x="866775" y="3732213"/>
          <p14:tracePt t="27359" x="893763" y="3679825"/>
          <p14:tracePt t="27376" x="911225" y="3625850"/>
          <p14:tracePt t="27393" x="938213" y="3562350"/>
          <p14:tracePt t="27409" x="955675" y="3517900"/>
          <p14:tracePt t="27426" x="982663" y="3465513"/>
          <p14:tracePt t="27443" x="1009650" y="3394075"/>
          <p14:tracePt t="27459" x="1017588" y="3348038"/>
          <p14:tracePt t="27476" x="1027113" y="3303588"/>
          <p14:tracePt t="27493" x="1036638" y="3276600"/>
          <p14:tracePt t="27509" x="1036638" y="3241675"/>
          <p14:tracePt t="27526" x="1036638" y="3224213"/>
          <p14:tracePt t="27542" x="1036638" y="3205163"/>
          <p14:tracePt t="27559" x="1036638" y="3197225"/>
          <p14:tracePt t="27576" x="1027113" y="3170238"/>
          <p14:tracePt t="27593" x="1009650" y="3125788"/>
          <p14:tracePt t="27609" x="990600" y="3108325"/>
          <p14:tracePt t="27626" x="946150" y="3054350"/>
          <p14:tracePt t="27643" x="938213" y="3036888"/>
          <p14:tracePt t="27659" x="919163" y="3017838"/>
          <p14:tracePt t="27676" x="901700" y="3009900"/>
          <p14:tracePt t="27693" x="893763" y="3000375"/>
          <p14:tracePt t="27709" x="874713" y="2990850"/>
          <p14:tracePt t="27726" x="866775" y="2982913"/>
          <p14:tracePt t="27744" x="847725" y="2982913"/>
          <p14:tracePt t="27760" x="830263" y="2973388"/>
          <p14:tracePt t="27777" x="803275" y="2973388"/>
          <p14:tracePt t="27794" x="776288" y="2973388"/>
          <p14:tracePt t="27811" x="768350" y="2965450"/>
          <p14:tracePt t="27827" x="741363" y="2955925"/>
          <p14:tracePt t="27844" x="714375" y="2955925"/>
          <p14:tracePt t="27860" x="687388" y="2946400"/>
          <p14:tracePt t="27877" x="642938" y="2946400"/>
          <p14:tracePt t="27894" x="588963" y="2938463"/>
          <p14:tracePt t="27911" x="544513" y="2938463"/>
          <p14:tracePt t="27927" x="517525" y="2938463"/>
          <p14:tracePt t="27944" x="490538" y="2938463"/>
          <p14:tracePt t="27961" x="482600" y="2928938"/>
          <p14:tracePt t="27977" x="465138" y="2928938"/>
          <p14:tracePt t="27994" x="446088" y="2928938"/>
          <p14:tracePt t="28011" x="393700" y="2928938"/>
          <p14:tracePt t="28028" x="357188" y="2928938"/>
          <p14:tracePt t="28044" x="330200" y="2928938"/>
          <p14:tracePt t="28061" x="312738" y="2928938"/>
          <p14:tracePt t="28078" x="312738" y="2938463"/>
          <p14:tracePt t="28094" x="276225" y="2946400"/>
          <p14:tracePt t="28111" x="258763" y="2955925"/>
          <p14:tracePt t="28127" x="223838" y="2973388"/>
          <p14:tracePt t="28144" x="204788" y="2982913"/>
          <p14:tracePt t="28161" x="179388" y="3009900"/>
          <p14:tracePt t="28177" x="169863" y="3017838"/>
          <p14:tracePt t="28194" x="152400" y="3036888"/>
          <p14:tracePt t="28211" x="125413" y="3054350"/>
          <p14:tracePt t="28228" x="107950" y="3081338"/>
          <p14:tracePt t="28244" x="98425" y="3098800"/>
          <p14:tracePt t="28261" x="80963" y="3133725"/>
          <p14:tracePt t="28278" x="61913" y="3160713"/>
          <p14:tracePt t="28294" x="44450" y="3197225"/>
          <p14:tracePt t="28311" x="36513" y="3232150"/>
          <p14:tracePt t="28328" x="17463" y="3268663"/>
          <p14:tracePt t="28344" x="9525" y="3286125"/>
          <p14:tracePt t="28361" x="0" y="3322638"/>
          <p14:tracePt t="28378" x="0" y="3348038"/>
          <p14:tracePt t="28394" x="0" y="3375025"/>
          <p14:tracePt t="28411" x="0" y="3411538"/>
          <p14:tracePt t="28428" x="0" y="3455988"/>
          <p14:tracePt t="28444" x="0" y="3490913"/>
          <p14:tracePt t="28461" x="0" y="3527425"/>
          <p14:tracePt t="28478" x="0" y="3581400"/>
          <p14:tracePt t="28494" x="0" y="3625850"/>
          <p14:tracePt t="28511" x="0" y="3660775"/>
          <p14:tracePt t="28528" x="0" y="3697288"/>
          <p14:tracePt t="28544" x="0" y="3724275"/>
          <p14:tracePt t="28561" x="0" y="3759200"/>
          <p14:tracePt t="28578" x="0" y="3786188"/>
          <p14:tracePt t="28595" x="0" y="3813175"/>
          <p14:tracePt t="28611" x="0" y="3857625"/>
          <p14:tracePt t="28629" x="0" y="3894138"/>
          <p14:tracePt t="28644" x="0" y="3929063"/>
          <p14:tracePt t="28661" x="0" y="3973513"/>
          <p14:tracePt t="28678" x="0" y="4010025"/>
          <p14:tracePt t="28695" x="0" y="4044950"/>
          <p14:tracePt t="28711" x="0" y="4098925"/>
          <p14:tracePt t="28728" x="0" y="4133850"/>
          <p14:tracePt t="28745" x="17463" y="4179888"/>
          <p14:tracePt t="28761" x="17463" y="4214813"/>
          <p14:tracePt t="28778" x="36513" y="4268788"/>
          <p14:tracePt t="28795" x="36513" y="4313238"/>
          <p14:tracePt t="28812" x="36513" y="4322763"/>
          <p14:tracePt t="28828" x="44450" y="4340225"/>
          <p14:tracePt t="28845" x="61913" y="4357688"/>
          <p14:tracePt t="28861" x="71438" y="4375150"/>
          <p14:tracePt t="28878" x="71438" y="4402138"/>
          <p14:tracePt t="28895" x="88900" y="4438650"/>
          <p14:tracePt t="28911" x="98425" y="4456113"/>
          <p14:tracePt t="28928" x="125413" y="4491038"/>
          <p14:tracePt t="28945" x="133350" y="4510088"/>
          <p14:tracePt t="28961" x="152400" y="4527550"/>
          <p14:tracePt t="28978" x="169863" y="4545013"/>
          <p14:tracePt t="28995" x="187325" y="4581525"/>
          <p14:tracePt t="29012" x="196850" y="4608513"/>
          <p14:tracePt t="29028" x="214313" y="4625975"/>
          <p14:tracePt t="29045" x="223838" y="4643438"/>
          <p14:tracePt t="29062" x="231775" y="4660900"/>
          <p14:tracePt t="29078" x="241300" y="4670425"/>
          <p14:tracePt t="29095" x="250825" y="4679950"/>
          <p14:tracePt t="29112" x="268288" y="4687888"/>
          <p14:tracePt t="29128" x="295275" y="4705350"/>
          <p14:tracePt t="29145" x="312738" y="4705350"/>
          <p14:tracePt t="29162" x="330200" y="4705350"/>
          <p14:tracePt t="29178" x="347663" y="4705350"/>
          <p14:tracePt t="29195" x="374650" y="4714875"/>
          <p14:tracePt t="29245" x="393700" y="4714875"/>
          <p14:tracePt t="29260" x="401638" y="4714875"/>
          <p14:tracePt t="29262" x="411163" y="4714875"/>
          <p14:tracePt t="29278" x="419100" y="4714875"/>
          <p14:tracePt t="29281" x="438150" y="4714875"/>
          <p14:tracePt t="29295" x="455613" y="4714875"/>
          <p14:tracePt t="29312" x="465138" y="4714875"/>
          <p14:tracePt t="29329" x="473075" y="4705350"/>
          <p14:tracePt t="29345" x="490538" y="4705350"/>
          <p14:tracePt t="29362" x="517525" y="4697413"/>
          <p14:tracePt t="29378" x="554038" y="4679950"/>
          <p14:tracePt t="29395" x="581025" y="4652963"/>
          <p14:tracePt t="29412" x="598488" y="4633913"/>
          <p14:tracePt t="29429" x="608013" y="4625975"/>
          <p14:tracePt t="29445" x="625475" y="4608513"/>
          <p14:tracePt t="29462" x="633413" y="4589463"/>
          <p14:tracePt t="29479" x="652463" y="4572000"/>
          <p14:tracePt t="29495" x="660400" y="4554538"/>
          <p14:tracePt t="29512" x="679450" y="4527550"/>
          <p14:tracePt t="29529" x="687388" y="4500563"/>
          <p14:tracePt t="29546" x="704850" y="4473575"/>
          <p14:tracePt t="29562" x="723900" y="4446588"/>
          <p14:tracePt t="29579" x="750888" y="4411663"/>
          <p14:tracePt t="29579" x="758825" y="4394200"/>
          <p14:tracePt t="29596" x="776288" y="4348163"/>
          <p14:tracePt t="29612" x="803275" y="4303713"/>
          <p14:tracePt t="29629" x="830263" y="4268788"/>
          <p14:tracePt t="29645" x="839788" y="4232275"/>
          <p14:tracePt t="29662" x="857250" y="4205288"/>
          <p14:tracePt t="29679" x="893763" y="4160838"/>
          <p14:tracePt t="29695" x="928688" y="4116388"/>
          <p14:tracePt t="29712" x="938213" y="4081463"/>
          <p14:tracePt t="29729" x="965200" y="4017963"/>
          <p14:tracePt t="29745" x="990600" y="3973513"/>
          <p14:tracePt t="29762" x="1009650" y="3929063"/>
          <p14:tracePt t="29779" x="1036638" y="3857625"/>
          <p14:tracePt t="29796" x="1054100" y="3813175"/>
          <p14:tracePt t="29812" x="1062038" y="3751263"/>
          <p14:tracePt t="29829" x="1089025" y="3705225"/>
          <p14:tracePt t="29846" x="1089025" y="3660775"/>
          <p14:tracePt t="29862" x="1098550" y="3608388"/>
          <p14:tracePt t="29879" x="1108075" y="3562350"/>
          <p14:tracePt t="29896" x="1108075" y="3527425"/>
          <p14:tracePt t="29912" x="1108075" y="3482975"/>
          <p14:tracePt t="29929" x="1098550" y="3455988"/>
          <p14:tracePt t="29946" x="1089025" y="3429000"/>
          <p14:tracePt t="29962" x="1089025" y="3419475"/>
          <p14:tracePt t="29979" x="1071563" y="3394075"/>
          <p14:tracePt t="29996" x="1054100" y="3394075"/>
          <p14:tracePt t="30012" x="1044575" y="3375025"/>
          <p14:tracePt t="30029" x="1027113" y="3348038"/>
          <p14:tracePt t="30046" x="1009650" y="3330575"/>
          <p14:tracePt t="30062" x="982663" y="3322638"/>
          <p14:tracePt t="30079" x="955675" y="3295650"/>
          <p14:tracePt t="30096" x="919163" y="3286125"/>
          <p14:tracePt t="30113" x="884238" y="3259138"/>
          <p14:tracePt t="30129" x="830263" y="3232150"/>
          <p14:tracePt t="30146" x="785813" y="3214688"/>
          <p14:tracePt t="30162" x="723900" y="3187700"/>
          <p14:tracePt t="30179" x="704850" y="3170238"/>
          <p14:tracePt t="30196" x="687388" y="3152775"/>
          <p14:tracePt t="30213" x="660400" y="3152775"/>
          <p14:tracePt t="30229" x="625475" y="3133725"/>
          <p14:tracePt t="30246" x="588963" y="3116263"/>
          <p14:tracePt t="30263" x="544513" y="3098800"/>
          <p14:tracePt t="30279" x="500063" y="3089275"/>
          <p14:tracePt t="30296" x="465138" y="3081338"/>
          <p14:tracePt t="30313" x="438150" y="3081338"/>
          <p14:tracePt t="30330" x="419100" y="3081338"/>
          <p14:tracePt t="30346" x="384175" y="3081338"/>
          <p14:tracePt t="30363" x="357188" y="3081338"/>
          <p14:tracePt t="30363" x="339725" y="3081338"/>
          <p14:tracePt t="30379" x="322263" y="3081338"/>
          <p14:tracePt t="30396" x="268288" y="3081338"/>
          <p14:tracePt t="30413" x="223838" y="3089275"/>
          <p14:tracePt t="30430" x="187325" y="3098800"/>
          <p14:tracePt t="30446" x="152400" y="3098800"/>
          <p14:tracePt t="30463" x="115888" y="3116263"/>
          <p14:tracePt t="30479" x="80963" y="3133725"/>
          <p14:tracePt t="30496" x="36513" y="3160713"/>
          <p14:tracePt t="30513" x="0" y="3179763"/>
          <p14:tracePt t="30530" x="0" y="3197225"/>
          <p14:tracePt t="30546" x="0" y="3224213"/>
          <p14:tracePt t="30563" x="0" y="3268663"/>
          <p14:tracePt t="30580" x="0" y="3303588"/>
          <p14:tracePt t="30596" x="0" y="3340100"/>
          <p14:tracePt t="30613" x="0" y="3384550"/>
          <p14:tracePt t="30630" x="0" y="3419475"/>
          <p14:tracePt t="30646" x="0" y="3455988"/>
          <p14:tracePt t="30663" x="0" y="3490913"/>
          <p14:tracePt t="30680" x="0" y="3517900"/>
          <p14:tracePt t="30696" x="0" y="3562350"/>
          <p14:tracePt t="30713" x="0" y="3633788"/>
          <p14:tracePt t="30730" x="0" y="3705225"/>
          <p14:tracePt t="30746" x="9525" y="3786188"/>
          <p14:tracePt t="30763" x="44450" y="3902075"/>
          <p14:tracePt t="30780" x="80963" y="3965575"/>
          <p14:tracePt t="30796" x="88900" y="4000500"/>
          <p14:tracePt t="30813" x="98425" y="4027488"/>
          <p14:tracePt t="30830" x="125413" y="4054475"/>
          <p14:tracePt t="30846" x="133350" y="4062413"/>
          <p14:tracePt t="30863" x="169863" y="4089400"/>
          <p14:tracePt t="30880" x="196850" y="4098925"/>
          <p14:tracePt t="30896" x="214313" y="4108450"/>
          <p14:tracePt t="30913" x="223838" y="4116388"/>
          <p14:tracePt t="30930" x="241300" y="4116388"/>
          <p14:tracePt t="30946" x="250825" y="4116388"/>
          <p14:tracePt t="30989" x="268288" y="4116388"/>
          <p14:tracePt t="31005" x="285750" y="4116388"/>
          <p14:tracePt t="31007" x="303213" y="4116388"/>
          <p14:tracePt t="31013" x="330200" y="4108450"/>
          <p14:tracePt t="31030" x="357188" y="4098925"/>
          <p14:tracePt t="31046" x="366713" y="4089400"/>
          <p14:tracePt t="31063" x="374650" y="4081463"/>
          <p14:tracePt t="31101" x="384175" y="4081463"/>
          <p14:tracePt t="31116" x="393700" y="4071938"/>
          <p14:tracePt t="31132" x="401638" y="4071938"/>
          <p14:tracePt t="31149" x="411163" y="4071938"/>
          <p14:tracePt t="31151" x="411163" y="4062413"/>
          <p14:tracePt t="31164" x="419100" y="4062413"/>
          <p14:tracePt t="31180" x="428625" y="4054475"/>
          <p14:tracePt t="31220" x="438150" y="4054475"/>
          <p14:tracePt t="31284" x="438150" y="4044950"/>
          <p14:tracePt t="31339" x="438150" y="4037013"/>
          <p14:tracePt t="31355" x="438150" y="4027488"/>
          <p14:tracePt t="31370" x="438150" y="4010025"/>
          <p14:tracePt t="31387" x="438150" y="4000500"/>
          <p14:tracePt t="31428" x="438150" y="3990975"/>
          <p14:tracePt t="31460" x="428625" y="3990975"/>
          <p14:tracePt t="31462" x="419100" y="3990975"/>
          <p14:tracePt t="31485" x="411163" y="3990975"/>
          <p14:tracePt t="31487" x="401638" y="3990975"/>
          <p14:tracePt t="31497" x="393700" y="3990975"/>
          <p14:tracePt t="31514" x="374650" y="3990975"/>
          <p14:tracePt t="31530" x="366713" y="3990975"/>
          <p14:tracePt t="31547" x="339725" y="3990975"/>
          <p14:tracePt t="31564" x="322263" y="3990975"/>
          <p14:tracePt t="31580" x="312738" y="3990975"/>
          <p14:tracePt t="31597" x="303213" y="3990975"/>
          <p14:tracePt t="31614" x="268288" y="3990975"/>
          <p14:tracePt t="31631" x="258763" y="3990975"/>
          <p14:tracePt t="31647" x="223838" y="4000500"/>
          <p14:tracePt t="31664" x="204788" y="4010025"/>
          <p14:tracePt t="31680" x="179388" y="4017963"/>
          <p14:tracePt t="31697" x="160338" y="4027488"/>
          <p14:tracePt t="31714" x="133350" y="4037013"/>
          <p14:tracePt t="31731" x="115888" y="4044950"/>
          <p14:tracePt t="31747" x="98425" y="4062413"/>
          <p14:tracePt t="31764" x="71438" y="4071938"/>
          <p14:tracePt t="31781" x="53975" y="4116388"/>
          <p14:tracePt t="31797" x="36513" y="4133850"/>
          <p14:tracePt t="31814" x="17463" y="4179888"/>
          <p14:tracePt t="31831" x="9525" y="4205288"/>
          <p14:tracePt t="31847" x="0" y="4241800"/>
          <p14:tracePt t="31864" x="0" y="4259263"/>
          <p14:tracePt t="31881" x="0" y="4276725"/>
          <p14:tracePt t="31897" x="0" y="4286250"/>
          <p14:tracePt t="31914" x="0" y="4322763"/>
          <p14:tracePt t="31931" x="0" y="4375150"/>
          <p14:tracePt t="31948" x="26988" y="4419600"/>
          <p14:tracePt t="31964" x="44450" y="4465638"/>
          <p14:tracePt t="31981" x="71438" y="4500563"/>
          <p14:tracePt t="31997" x="71438" y="4527550"/>
          <p14:tracePt t="32014" x="80963" y="4537075"/>
          <p14:tracePt t="32031" x="98425" y="4554538"/>
          <p14:tracePt t="32048" x="107950" y="4572000"/>
          <p14:tracePt t="32064" x="125413" y="4589463"/>
          <p14:tracePt t="32081" x="160338" y="4616450"/>
          <p14:tracePt t="32097" x="196850" y="4643438"/>
          <p14:tracePt t="32114" x="231775" y="4670425"/>
          <p14:tracePt t="32114" x="250825" y="4679950"/>
          <p14:tracePt t="32131" x="276225" y="4687888"/>
          <p14:tracePt t="32148" x="303213" y="4697413"/>
          <p14:tracePt t="32164" x="322263" y="4714875"/>
          <p14:tracePt t="32181" x="339725" y="4724400"/>
          <p14:tracePt t="32197" x="366713" y="4732338"/>
          <p14:tracePt t="32214" x="393700" y="4741863"/>
          <p14:tracePt t="32231" x="428625" y="4751388"/>
          <p14:tracePt t="32248" x="465138" y="4759325"/>
          <p14:tracePt t="32264" x="490538" y="4759325"/>
          <p14:tracePt t="32281" x="517525" y="4759325"/>
          <p14:tracePt t="32298" x="536575" y="4759325"/>
          <p14:tracePt t="32314" x="598488" y="4759325"/>
          <p14:tracePt t="32331" x="625475" y="4759325"/>
          <p14:tracePt t="32348" x="642938" y="4759325"/>
          <p14:tracePt t="32364" x="669925" y="4759325"/>
          <p14:tracePt t="32381" x="687388" y="4741863"/>
          <p14:tracePt t="32398" x="714375" y="4724400"/>
          <p14:tracePt t="32414" x="731838" y="4697413"/>
          <p14:tracePt t="32431" x="741363" y="4679950"/>
          <p14:tracePt t="32448" x="758825" y="4670425"/>
          <p14:tracePt t="32464" x="768350" y="4660900"/>
          <p14:tracePt t="32481" x="776288" y="4643438"/>
          <p14:tracePt t="32498" x="785813" y="4625975"/>
          <p14:tracePt t="32515" x="795338" y="4589463"/>
          <p14:tracePt t="32531" x="803275" y="4537075"/>
          <p14:tracePt t="32548" x="812800" y="4510088"/>
          <p14:tracePt t="32565" x="812800" y="4456113"/>
          <p14:tracePt t="32581" x="812800" y="4419600"/>
          <p14:tracePt t="32598" x="812800" y="4384675"/>
          <p14:tracePt t="32615" x="812800" y="4340225"/>
          <p14:tracePt t="32631" x="803275" y="4313238"/>
          <p14:tracePt t="32648" x="795338" y="4276725"/>
          <p14:tracePt t="32665" x="785813" y="4251325"/>
          <p14:tracePt t="32681" x="768350" y="4224338"/>
          <p14:tracePt t="32698" x="750888" y="4179888"/>
          <p14:tracePt t="32715" x="714375" y="4133850"/>
          <p14:tracePt t="32731" x="696913" y="4116388"/>
          <p14:tracePt t="32748" x="679450" y="4098925"/>
          <p14:tracePt t="32765" x="660400" y="4081463"/>
          <p14:tracePt t="32781" x="652463" y="4071938"/>
          <p14:tracePt t="32798" x="633413" y="4054475"/>
          <p14:tracePt t="32815" x="615950" y="4037013"/>
          <p14:tracePt t="32832" x="581025" y="4037013"/>
          <p14:tracePt t="32848" x="554038" y="4010025"/>
          <p14:tracePt t="32865" x="509588" y="4010025"/>
          <p14:tracePt t="32881" x="455613" y="4010025"/>
          <p14:tracePt t="32898" x="419100" y="4010025"/>
          <p14:tracePt t="32915" x="366713" y="4010025"/>
          <p14:tracePt t="32932" x="339725" y="4010025"/>
          <p14:tracePt t="32948" x="312738" y="4010025"/>
          <p14:tracePt t="32965" x="295275" y="4010025"/>
          <p14:tracePt t="32982" x="258763" y="4010025"/>
          <p14:tracePt t="32998" x="241300" y="4010025"/>
          <p14:tracePt t="33015" x="223838" y="4017963"/>
          <p14:tracePt t="33032" x="196850" y="4017963"/>
          <p14:tracePt t="33048" x="152400" y="4037013"/>
          <p14:tracePt t="33065" x="107950" y="4044950"/>
          <p14:tracePt t="33082" x="98425" y="4054475"/>
          <p14:tracePt t="33098" x="71438" y="4071938"/>
          <p14:tracePt t="33115" x="53975" y="4089400"/>
          <p14:tracePt t="33132" x="53975" y="4098925"/>
          <p14:tracePt t="33149" x="36513" y="4125913"/>
          <p14:tracePt t="33165" x="9525" y="4152900"/>
          <p14:tracePt t="33182" x="0" y="4187825"/>
          <p14:tracePt t="33198" x="0" y="4224338"/>
          <p14:tracePt t="33215" x="0" y="4259263"/>
          <p14:tracePt t="33232" x="0" y="4286250"/>
          <p14:tracePt t="33249" x="0" y="4330700"/>
          <p14:tracePt t="33265" x="0" y="4348163"/>
          <p14:tracePt t="33282" x="0" y="4394200"/>
          <p14:tracePt t="33298" x="0" y="4438650"/>
          <p14:tracePt t="33315" x="0" y="4473575"/>
          <p14:tracePt t="33332" x="9525" y="4491038"/>
          <p14:tracePt t="33349" x="9525" y="4510088"/>
          <p14:tracePt t="33365" x="26988" y="4527550"/>
          <p14:tracePt t="33382" x="44450" y="4554538"/>
          <p14:tracePt t="33399" x="53975" y="4572000"/>
          <p14:tracePt t="33415" x="71438" y="4589463"/>
          <p14:tracePt t="33432" x="125413" y="4598988"/>
          <p14:tracePt t="33449" x="160338" y="4625975"/>
          <p14:tracePt t="33465" x="223838" y="4652963"/>
          <p14:tracePt t="33482" x="276225" y="4679950"/>
          <p14:tracePt t="33499" x="347663" y="4724400"/>
          <p14:tracePt t="33515" x="366713" y="4732338"/>
          <p14:tracePt t="33532" x="411163" y="4751388"/>
          <p14:tracePt t="33549" x="428625" y="4751388"/>
          <p14:tracePt t="33566" x="446088" y="4751388"/>
          <p14:tracePt t="33582" x="465138" y="4751388"/>
          <p14:tracePt t="33599" x="490538" y="4751388"/>
          <p14:tracePt t="33615" x="517525" y="4751388"/>
          <p14:tracePt t="33632" x="544513" y="4751388"/>
          <p14:tracePt t="33649" x="561975" y="4751388"/>
          <p14:tracePt t="33666" x="581025" y="4751388"/>
          <p14:tracePt t="33682" x="598488" y="4732338"/>
          <p14:tracePt t="33699" x="633413" y="4670425"/>
          <p14:tracePt t="33716" x="669925" y="4625975"/>
          <p14:tracePt t="33732" x="704850" y="4589463"/>
          <p14:tracePt t="33749" x="714375" y="4562475"/>
          <p14:tracePt t="33766" x="723900" y="4545013"/>
          <p14:tracePt t="33782" x="723900" y="4527550"/>
          <p14:tracePt t="33799" x="731838" y="4518025"/>
          <p14:tracePt t="33835" x="731838" y="4510088"/>
          <p14:tracePt t="33849" x="741363" y="4491038"/>
          <p14:tracePt t="33851" x="741363" y="4473575"/>
          <p14:tracePt t="33866" x="741363" y="4446588"/>
          <p14:tracePt t="33882" x="741363" y="4394200"/>
          <p14:tracePt t="33899" x="741363" y="4367213"/>
          <p14:tracePt t="33916" x="741363" y="4340225"/>
          <p14:tracePt t="33932" x="741363" y="4313238"/>
          <p14:tracePt t="33949" x="741363" y="4295775"/>
          <p14:tracePt t="33966" x="741363" y="4276725"/>
          <p14:tracePt t="33982" x="741363" y="4268788"/>
          <p14:tracePt t="33999" x="741363" y="4251325"/>
          <p14:tracePt t="34016" x="731838" y="4241800"/>
          <p14:tracePt t="34033" x="723900" y="4224338"/>
          <p14:tracePt t="34049" x="714375" y="4214813"/>
          <p14:tracePt t="34066" x="714375" y="4197350"/>
          <p14:tracePt t="34083" x="696913" y="4179888"/>
          <p14:tracePt t="34099" x="687388" y="4170363"/>
          <p14:tracePt t="34116" x="679450" y="4152900"/>
          <p14:tracePt t="34133" x="669925" y="4133850"/>
          <p14:tracePt t="34149" x="652463" y="4125913"/>
          <p14:tracePt t="34167" x="633413" y="4108450"/>
          <p14:tracePt t="34183" x="598488" y="4098925"/>
          <p14:tracePt t="34199" x="561975" y="4081463"/>
          <p14:tracePt t="34216" x="527050" y="4071938"/>
          <p14:tracePt t="34233" x="517525" y="4054475"/>
          <p14:tracePt t="34249" x="490538" y="4054475"/>
          <p14:tracePt t="34266" x="446088" y="4044950"/>
          <p14:tracePt t="34283" x="401638" y="4037013"/>
          <p14:tracePt t="34299" x="374650" y="4037013"/>
          <p14:tracePt t="34316" x="347663" y="4027488"/>
          <p14:tracePt t="34333" x="322263" y="4027488"/>
          <p14:tracePt t="34350" x="285750" y="4027488"/>
          <p14:tracePt t="34366" x="258763" y="4027488"/>
          <p14:tracePt t="34383" x="223838" y="4027488"/>
          <p14:tracePt t="34399" x="187325" y="4017963"/>
          <p14:tracePt t="34416" x="169863" y="4017963"/>
          <p14:tracePt t="34433" x="152400" y="4017963"/>
          <p14:tracePt t="34450" x="133350" y="4027488"/>
          <p14:tracePt t="34466" x="80963" y="4062413"/>
          <p14:tracePt t="34483" x="61913" y="4081463"/>
          <p14:tracePt t="34500" x="26988" y="4108450"/>
          <p14:tracePt t="34516" x="17463" y="4116388"/>
          <p14:tracePt t="34533" x="17463" y="4133850"/>
          <p14:tracePt t="34550" x="17463" y="4160838"/>
          <p14:tracePt t="34566" x="9525" y="4187825"/>
          <p14:tracePt t="34583" x="0" y="4232275"/>
          <p14:tracePt t="34600" x="0" y="4286250"/>
          <p14:tracePt t="34616" x="0" y="4348163"/>
          <p14:tracePt t="34633" x="9525" y="4384675"/>
          <p14:tracePt t="34650" x="26988" y="4438650"/>
          <p14:tracePt t="34667" x="53975" y="4491038"/>
          <p14:tracePt t="34683" x="61913" y="4518025"/>
          <p14:tracePt t="34700" x="61913" y="4537075"/>
          <p14:tracePt t="34716" x="71438" y="4554538"/>
          <p14:tracePt t="34733" x="80963" y="4572000"/>
          <p14:tracePt t="34750" x="88900" y="4589463"/>
          <p14:tracePt t="34767" x="98425" y="4589463"/>
          <p14:tracePt t="34783" x="98425" y="4608513"/>
          <p14:tracePt t="34800" x="107950" y="4608513"/>
          <p14:tracePt t="36300" x="125413" y="4608513"/>
          <p14:tracePt t="36307" x="142875" y="4608513"/>
          <p14:tracePt t="36314" x="179388" y="4589463"/>
          <p14:tracePt t="36318" x="214313" y="4572000"/>
          <p14:tracePt t="36334" x="231775" y="4562475"/>
          <p14:tracePt t="36351" x="241300" y="4554538"/>
          <p14:tracePt t="36436" x="241300" y="4545013"/>
          <p14:tracePt t="36461" x="250825" y="4537075"/>
          <p14:tracePt t="36468" x="258763" y="4537075"/>
          <p14:tracePt t="36476" x="258763" y="4527550"/>
          <p14:tracePt t="36500" x="268288" y="4518025"/>
          <p14:tracePt t="36515" x="268288" y="4510088"/>
          <p14:tracePt t="36523" x="276225" y="4491038"/>
          <p14:tracePt t="36535" x="285750" y="4491038"/>
          <p14:tracePt t="36537" x="303213" y="4473575"/>
          <p14:tracePt t="36551" x="303213" y="4456113"/>
          <p14:tracePt t="36568" x="322263" y="4438650"/>
          <p14:tracePt t="36585" x="330200" y="4419600"/>
          <p14:tracePt t="36601" x="339725" y="4375150"/>
          <p14:tracePt t="36618" x="366713" y="4313238"/>
          <p14:tracePt t="36635" x="393700" y="4224338"/>
          <p14:tracePt t="36651" x="411163" y="4143375"/>
          <p14:tracePt t="36668" x="455613" y="4071938"/>
          <p14:tracePt t="36685" x="473075" y="3990975"/>
          <p14:tracePt t="36702" x="500063" y="3911600"/>
          <p14:tracePt t="36718" x="509588" y="3857625"/>
          <p14:tracePt t="36735" x="517525" y="3813175"/>
          <p14:tracePt t="36751" x="517525" y="3776663"/>
          <p14:tracePt t="36768" x="527050" y="3732213"/>
          <p14:tracePt t="36785" x="527050" y="3705225"/>
          <p14:tracePt t="36802" x="536575" y="3679825"/>
          <p14:tracePt t="36818" x="536575" y="3608388"/>
          <p14:tracePt t="36835" x="544513" y="3571875"/>
          <p14:tracePt t="36852" x="544513" y="3536950"/>
          <p14:tracePt t="36868" x="544513" y="3500438"/>
          <p14:tracePt t="36885" x="544513" y="3465513"/>
          <p14:tracePt t="36902" x="544513" y="3455988"/>
          <p14:tracePt t="36940" x="544513" y="3446463"/>
          <p14:tracePt t="37004" x="544513" y="3438525"/>
          <p14:tracePt t="37018" x="544513" y="3429000"/>
          <p14:tracePt t="37044" x="544513" y="3419475"/>
          <p14:tracePt t="37083" x="544513" y="3411538"/>
          <p14:tracePt t="37213" x="544513" y="3419475"/>
          <p14:tracePt t="37221" x="527050" y="3446463"/>
          <p14:tracePt t="37228" x="509588" y="3500438"/>
          <p14:tracePt t="37236" x="490538" y="3544888"/>
          <p14:tracePt t="37253" x="438150" y="3697288"/>
          <p14:tracePt t="37255" x="384175" y="3848100"/>
          <p14:tracePt t="37270" x="330200" y="4000500"/>
          <p14:tracePt t="37286" x="303213" y="4143375"/>
          <p14:tracePt t="37303" x="285750" y="4268788"/>
          <p14:tracePt t="37320" x="276225" y="4313238"/>
          <p14:tracePt t="37336" x="276225" y="4340225"/>
          <p14:tracePt t="37353" x="276225" y="4348163"/>
          <p14:tracePt t="37370" x="276225" y="4357688"/>
          <p14:tracePt t="37526" x="276225" y="4348163"/>
          <p14:tracePt t="37556" x="285750" y="4348163"/>
          <p14:tracePt t="37565" x="285750" y="4340225"/>
          <p14:tracePt t="37700" x="285750" y="4348163"/>
          <p14:tracePt t="37702" x="285750" y="4367213"/>
          <p14:tracePt t="37720" x="285750" y="4394200"/>
          <p14:tracePt t="37737" x="285750" y="4446588"/>
          <p14:tracePt t="37739" x="295275" y="4510088"/>
          <p14:tracePt t="37753" x="295275" y="4598988"/>
          <p14:tracePt t="37770" x="295275" y="4697413"/>
          <p14:tracePt t="37787" x="303213" y="4759325"/>
          <p14:tracePt t="37804" x="312738" y="4867275"/>
          <p14:tracePt t="37820" x="312738" y="4929188"/>
          <p14:tracePt t="37837" x="312738" y="4983163"/>
          <p14:tracePt t="37853" x="330200" y="5045075"/>
          <p14:tracePt t="37870" x="330200" y="5081588"/>
          <p14:tracePt t="37887" x="339725" y="5126038"/>
          <p14:tracePt t="37904" x="339725" y="5180013"/>
          <p14:tracePt t="37920" x="339725" y="5214938"/>
          <p14:tracePt t="37937" x="339725" y="5251450"/>
          <p14:tracePt t="37954" x="347663" y="5268913"/>
          <p14:tracePt t="37970" x="347663" y="5295900"/>
          <p14:tracePt t="37987" x="347663" y="5322888"/>
          <p14:tracePt t="38004" x="347663" y="5375275"/>
          <p14:tracePt t="38020" x="347663" y="5411788"/>
          <p14:tracePt t="38037" x="347663" y="5456238"/>
          <p14:tracePt t="38054" x="347663" y="5483225"/>
          <p14:tracePt t="38070" x="347663" y="5510213"/>
          <p14:tracePt t="38087" x="347663" y="5537200"/>
          <p14:tracePt t="38104" x="347663" y="5562600"/>
          <p14:tracePt t="38120" x="347663" y="5599113"/>
          <p14:tracePt t="38137" x="347663" y="5626100"/>
          <p14:tracePt t="38154" x="347663" y="5653088"/>
          <p14:tracePt t="38170" x="347663" y="5697538"/>
          <p14:tracePt t="38187" x="347663" y="5732463"/>
          <p14:tracePt t="38204" x="347663" y="5813425"/>
          <p14:tracePt t="38221" x="347663" y="5848350"/>
          <p14:tracePt t="38237" x="347663" y="5875338"/>
          <p14:tracePt t="38254" x="347663" y="5911850"/>
          <p14:tracePt t="38270" x="347663" y="5946775"/>
          <p14:tracePt t="38287" x="339725" y="5983288"/>
          <p14:tracePt t="38304" x="339725" y="6010275"/>
          <p14:tracePt t="38320" x="339725" y="6037263"/>
          <p14:tracePt t="38337" x="339725" y="6062663"/>
          <p14:tracePt t="38354" x="330200" y="6081713"/>
          <p14:tracePt t="38371" x="330200" y="6099175"/>
          <p14:tracePt t="38387" x="330200" y="6126163"/>
          <p14:tracePt t="38404" x="322263" y="6143625"/>
          <p14:tracePt t="38421" x="322263" y="6153150"/>
          <p14:tracePt t="38437" x="312738" y="6170613"/>
          <p14:tracePt t="38454" x="312738" y="6188075"/>
          <p14:tracePt t="38471" x="303213" y="6205538"/>
          <p14:tracePt t="38487" x="295275" y="6242050"/>
          <p14:tracePt t="38504" x="295275" y="6259513"/>
          <p14:tracePt t="38521" x="295275" y="6296025"/>
          <p14:tracePt t="38538" x="295275" y="6323013"/>
          <p14:tracePt t="38554" x="295275" y="6348413"/>
          <p14:tracePt t="38571" x="295275" y="6357938"/>
          <p14:tracePt t="38621" x="295275" y="6367463"/>
          <p14:tracePt t="38630" x="295275" y="6375400"/>
          <p14:tracePt t="38646" x="295275" y="6384925"/>
          <p14:tracePt t="38661" x="295275" y="6394450"/>
          <p14:tracePt t="38671" x="295275" y="6402388"/>
          <p14:tracePt t="39373" x="303213" y="6402388"/>
          <p14:tracePt t="39419" x="303213" y="6394450"/>
          <p14:tracePt t="39437" x="312738" y="6384925"/>
          <p14:tracePt t="39460" x="322263" y="6367463"/>
          <p14:tracePt t="39476" x="330200" y="6357938"/>
          <p14:tracePt t="39484" x="330200" y="6340475"/>
          <p14:tracePt t="39498" x="339725" y="6323013"/>
          <p14:tracePt t="39508" x="347663" y="6296025"/>
          <p14:tracePt t="39510" x="347663" y="6276975"/>
          <p14:tracePt t="39522" x="357188" y="6242050"/>
          <p14:tracePt t="39538" x="384175" y="6180138"/>
          <p14:tracePt t="39555" x="393700" y="6099175"/>
          <p14:tracePt t="39572" x="401638" y="6045200"/>
          <p14:tracePt t="39588" x="401638" y="5983288"/>
          <p14:tracePt t="39605" x="411163" y="5938838"/>
          <p14:tracePt t="39622" x="419100" y="5875338"/>
          <p14:tracePt t="39639" x="419100" y="5786438"/>
          <p14:tracePt t="39655" x="419100" y="5724525"/>
          <p14:tracePt t="39672" x="419100" y="5661025"/>
          <p14:tracePt t="39688" x="419100" y="5626100"/>
          <p14:tracePt t="39705" x="438150" y="5589588"/>
          <p14:tracePt t="39722" x="446088" y="5562600"/>
          <p14:tracePt t="39739" x="446088" y="5537200"/>
          <p14:tracePt t="39755" x="446088" y="5483225"/>
          <p14:tracePt t="39772" x="446088" y="5438775"/>
          <p14:tracePt t="39788" x="455613" y="5394325"/>
          <p14:tracePt t="39805" x="455613" y="5348288"/>
          <p14:tracePt t="39822" x="465138" y="5303838"/>
          <p14:tracePt t="39838" x="473075" y="5276850"/>
          <p14:tracePt t="39855" x="473075" y="5251450"/>
          <p14:tracePt t="39872" x="473075" y="5232400"/>
          <p14:tracePt t="39889" x="473075" y="5205413"/>
          <p14:tracePt t="39905" x="482600" y="5180013"/>
          <p14:tracePt t="39922" x="482600" y="5153025"/>
          <p14:tracePt t="39939" x="482600" y="5116513"/>
          <p14:tracePt t="39955" x="482600" y="5081588"/>
          <p14:tracePt t="39972" x="482600" y="5072063"/>
          <p14:tracePt t="39989" x="482600" y="5054600"/>
          <p14:tracePt t="40005" x="490538" y="5037138"/>
          <p14:tracePt t="40060" x="490538" y="5027613"/>
          <p14:tracePt t="40237" x="490538" y="5018088"/>
          <p14:tracePt t="40252" x="490538" y="5010150"/>
          <p14:tracePt t="40260" x="490538" y="5000625"/>
          <p14:tracePt t="40284" x="490538" y="4991100"/>
          <p14:tracePt t="40302" x="490538" y="4983163"/>
          <p14:tracePt t="40304" x="490538" y="4973638"/>
          <p14:tracePt t="40325" x="500063" y="4973638"/>
          <p14:tracePt t="40339" x="500063" y="4965700"/>
          <p14:tracePt t="40341" x="500063" y="4956175"/>
          <p14:tracePt t="40389" x="500063" y="4946650"/>
          <p14:tracePt t="40396" x="500063" y="4938713"/>
          <p14:tracePt t="40419" x="500063" y="4929188"/>
          <p14:tracePt t="40444" x="500063" y="4919663"/>
          <p14:tracePt t="40449" x="500063" y="4911725"/>
          <p14:tracePt t="40644" x="500063" y="4902200"/>
          <p14:tracePt t="40661" x="500063" y="4894263"/>
          <p14:tracePt t="40684" x="500063" y="4884738"/>
          <p14:tracePt t="40693" x="500063" y="4875213"/>
          <p14:tracePt t="40708" x="509588" y="4867275"/>
          <p14:tracePt t="40725" x="517525" y="4857750"/>
          <p14:tracePt t="40727" x="517525" y="4848225"/>
          <p14:tracePt t="40740" x="517525" y="4840288"/>
          <p14:tracePt t="40805" x="517525" y="4830763"/>
          <p14:tracePt t="40820" x="527050" y="4830763"/>
          <p14:tracePt t="40836" x="527050" y="4822825"/>
          <p14:tracePt t="40852" x="527050" y="4813300"/>
          <p14:tracePt t="40870" x="536575" y="4803775"/>
          <p14:tracePt t="40886" x="536575" y="4795838"/>
          <p14:tracePt t="40888" x="536575" y="4786313"/>
          <p14:tracePt t="40897" x="544513" y="4786313"/>
          <p14:tracePt t="40940" x="544513" y="4776788"/>
          <p14:tracePt t="41005" x="544513" y="4768850"/>
          <p14:tracePt t="41073" x="544513" y="4759325"/>
          <p14:tracePt t="41117" x="544513" y="4751388"/>
          <p14:tracePt t="41293" x="544513" y="4741863"/>
          <p14:tracePt t="46302" x="554038" y="4724400"/>
          <p14:tracePt t="46309" x="581025" y="4714875"/>
          <p14:tracePt t="46311" x="588963" y="4705350"/>
          <p14:tracePt t="46328" x="608013" y="4687888"/>
          <p14:tracePt t="46331" x="652463" y="4660900"/>
          <p14:tracePt t="46346" x="669925" y="4652963"/>
          <p14:tracePt t="46362" x="696913" y="4633913"/>
          <p14:tracePt t="46379" x="704850" y="4616450"/>
          <p14:tracePt t="46395" x="731838" y="4598988"/>
          <p14:tracePt t="46412" x="768350" y="4581525"/>
          <p14:tracePt t="46429" x="812800" y="4545013"/>
          <p14:tracePt t="46445" x="874713" y="4510088"/>
          <p14:tracePt t="46462" x="938213" y="4491038"/>
          <p14:tracePt t="46479" x="982663" y="4465638"/>
          <p14:tracePt t="46495" x="1027113" y="4446588"/>
          <p14:tracePt t="46512" x="1054100" y="4438650"/>
          <p14:tracePt t="46529" x="1081088" y="4419600"/>
          <p14:tracePt t="46546" x="1089025" y="4411663"/>
          <p14:tracePt t="46562" x="1125538" y="4384675"/>
          <p14:tracePt t="46579" x="1152525" y="4367213"/>
          <p14:tracePt t="46595" x="1214438" y="4330700"/>
          <p14:tracePt t="46612" x="1268413" y="4295775"/>
          <p14:tracePt t="46629" x="1322388" y="4259263"/>
          <p14:tracePt t="46646" x="1357313" y="4232275"/>
          <p14:tracePt t="46662" x="1374775" y="4214813"/>
          <p14:tracePt t="46679" x="1384300" y="4197350"/>
          <p14:tracePt t="46695" x="1401763" y="4179888"/>
          <p14:tracePt t="46712" x="1419225" y="4160838"/>
          <p14:tracePt t="46729" x="1446213" y="4133850"/>
          <p14:tracePt t="46746" x="1465263" y="4089400"/>
          <p14:tracePt t="46762" x="1473200" y="4044950"/>
          <p14:tracePt t="46779" x="1490663" y="4017963"/>
          <p14:tracePt t="46796" x="1500188" y="3965575"/>
          <p14:tracePt t="46812" x="1500188" y="3929063"/>
          <p14:tracePt t="46829" x="1500188" y="3884613"/>
          <p14:tracePt t="46846" x="1500188" y="3848100"/>
          <p14:tracePt t="46862" x="1500188" y="3803650"/>
          <p14:tracePt t="46879" x="1490663" y="3768725"/>
          <p14:tracePt t="46896" x="1482725" y="3732213"/>
          <p14:tracePt t="46912" x="1473200" y="3714750"/>
          <p14:tracePt t="46929" x="1465263" y="3714750"/>
          <p14:tracePt t="46946" x="1465263" y="3705225"/>
          <p14:tracePt t="46981" x="1446213" y="3697288"/>
          <p14:tracePt t="46998" x="1428750" y="3687763"/>
          <p14:tracePt t="47000" x="1411288" y="3679825"/>
          <p14:tracePt t="47012" x="1393825" y="3670300"/>
          <p14:tracePt t="47029" x="1374775" y="3660775"/>
          <p14:tracePt t="47046" x="1357313" y="3652838"/>
          <p14:tracePt t="47062" x="1330325" y="3652838"/>
          <p14:tracePt t="47079" x="1312863" y="3652838"/>
          <p14:tracePt t="47096" x="1303338" y="3652838"/>
          <p14:tracePt t="47113" x="1276350" y="3652838"/>
          <p14:tracePt t="47129" x="1268413" y="3652838"/>
          <p14:tracePt t="47146" x="1241425" y="3660775"/>
          <p14:tracePt t="47162" x="1231900" y="3670300"/>
          <p14:tracePt t="47198" x="1223963" y="3679825"/>
          <p14:tracePt t="47200" x="1214438" y="3687763"/>
          <p14:tracePt t="47213" x="1204913" y="3705225"/>
          <p14:tracePt t="47229" x="1196975" y="3714750"/>
          <p14:tracePt t="47246" x="1187450" y="3724275"/>
          <p14:tracePt t="47263" x="1179513" y="3732213"/>
          <p14:tracePt t="47280" x="1169988" y="3751263"/>
          <p14:tracePt t="47326" x="1160463" y="3768725"/>
          <p14:tracePt t="47348" x="1152525" y="3786188"/>
          <p14:tracePt t="47363" x="1143000" y="3795713"/>
          <p14:tracePt t="47374" x="1143000" y="3803650"/>
          <p14:tracePt t="47376" x="1133475" y="3813175"/>
          <p14:tracePt t="47396" x="1133475" y="3822700"/>
          <p14:tracePt t="47399" x="1125538" y="3830638"/>
          <p14:tracePt t="47413" x="1116013" y="3848100"/>
          <p14:tracePt t="47430" x="1108075" y="3867150"/>
          <p14:tracePt t="47446" x="1108075" y="3884613"/>
          <p14:tracePt t="47463" x="1098550" y="3902075"/>
          <p14:tracePt t="47480" x="1089025" y="3919538"/>
          <p14:tracePt t="47496" x="1081088" y="3938588"/>
          <p14:tracePt t="47513" x="1071563" y="3946525"/>
          <p14:tracePt t="47530" x="1071563" y="3965575"/>
          <p14:tracePt t="47546" x="1062038" y="3973513"/>
          <p14:tracePt t="47563" x="1062038" y="4000500"/>
          <p14:tracePt t="47580" x="1054100" y="4017963"/>
          <p14:tracePt t="47596" x="1044575" y="4044950"/>
          <p14:tracePt t="47613" x="1036638" y="4071938"/>
          <p14:tracePt t="47630" x="1027113" y="4108450"/>
          <p14:tracePt t="47646" x="1017588" y="4133850"/>
          <p14:tracePt t="47663" x="1000125" y="4170363"/>
          <p14:tracePt t="47680" x="990600" y="4214813"/>
          <p14:tracePt t="47696" x="982663" y="4241800"/>
          <p14:tracePt t="47713" x="973138" y="4276725"/>
          <p14:tracePt t="47730" x="973138" y="4303713"/>
          <p14:tracePt t="47747" x="955675" y="4348163"/>
          <p14:tracePt t="47763" x="946150" y="4384675"/>
          <p14:tracePt t="47780" x="946150" y="4419600"/>
          <p14:tracePt t="47796" x="946150" y="4438650"/>
          <p14:tracePt t="47813" x="946150" y="4465638"/>
          <p14:tracePt t="47830" x="946150" y="4473575"/>
          <p14:tracePt t="47847" x="946150" y="4500563"/>
          <p14:tracePt t="47863" x="938213" y="4537075"/>
          <p14:tracePt t="47880" x="938213" y="4572000"/>
          <p14:tracePt t="47896" x="938213" y="4625975"/>
          <p14:tracePt t="47913" x="938213" y="4670425"/>
          <p14:tracePt t="47930" x="938213" y="4714875"/>
          <p14:tracePt t="47947" x="938213" y="4768850"/>
          <p14:tracePt t="47963" x="938213" y="4813300"/>
          <p14:tracePt t="47980" x="928688" y="4894263"/>
          <p14:tracePt t="47997" x="928688" y="4919663"/>
          <p14:tracePt t="48013" x="928688" y="4973638"/>
          <p14:tracePt t="48030" x="928688" y="5010150"/>
          <p14:tracePt t="48047" x="928688" y="5045075"/>
          <p14:tracePt t="48063" x="928688" y="5099050"/>
          <p14:tracePt t="48080" x="928688" y="5133975"/>
          <p14:tracePt t="48097" x="938213" y="5180013"/>
          <p14:tracePt t="48113" x="938213" y="5232400"/>
          <p14:tracePt t="48130" x="938213" y="5276850"/>
          <p14:tracePt t="48147" x="938213" y="5303838"/>
          <p14:tracePt t="48164" x="938213" y="5367338"/>
          <p14:tracePt t="48180" x="938213" y="5438775"/>
          <p14:tracePt t="48197" x="938213" y="5473700"/>
          <p14:tracePt t="48213" x="938213" y="5491163"/>
          <p14:tracePt t="48230" x="938213" y="5518150"/>
          <p14:tracePt t="48247" x="938213" y="5537200"/>
          <p14:tracePt t="48263" x="938213" y="5545138"/>
          <p14:tracePt t="48280" x="938213" y="5572125"/>
          <p14:tracePt t="48297" x="938213" y="5608638"/>
          <p14:tracePt t="48314" x="938213" y="5643563"/>
          <p14:tracePt t="48330" x="938213" y="5680075"/>
          <p14:tracePt t="48347" x="938213" y="5715000"/>
          <p14:tracePt t="48364" x="938213" y="5768975"/>
          <p14:tracePt t="48380" x="928688" y="5795963"/>
          <p14:tracePt t="48397" x="928688" y="5840413"/>
          <p14:tracePt t="48414" x="928688" y="5857875"/>
          <p14:tracePt t="48430" x="928688" y="5894388"/>
          <p14:tracePt t="48447" x="928688" y="5919788"/>
          <p14:tracePt t="48464" x="928688" y="5956300"/>
          <p14:tracePt t="48481" x="919163" y="5973763"/>
          <p14:tracePt t="48497" x="919163" y="5991225"/>
          <p14:tracePt t="48514" x="919163" y="6010275"/>
          <p14:tracePt t="48530" x="919163" y="6018213"/>
          <p14:tracePt t="48547" x="919163" y="6037263"/>
          <p14:tracePt t="48564" x="919163" y="6062663"/>
          <p14:tracePt t="48580" x="911225" y="6099175"/>
          <p14:tracePt t="48597" x="901700" y="6126163"/>
          <p14:tracePt t="48614" x="901700" y="6153150"/>
          <p14:tracePt t="48631" x="893763" y="6161088"/>
          <p14:tracePt t="48647" x="884238" y="6180138"/>
          <p14:tracePt t="48664" x="884238" y="6205538"/>
          <p14:tracePt t="48681" x="884238" y="6215063"/>
          <p14:tracePt t="48697" x="874713" y="6232525"/>
          <p14:tracePt t="48714" x="874713" y="6259513"/>
          <p14:tracePt t="48731" x="874713" y="6276975"/>
          <p14:tracePt t="48747" x="874713" y="6330950"/>
          <p14:tracePt t="48764" x="874713" y="6357938"/>
          <p14:tracePt t="48781" x="866775" y="6375400"/>
          <p14:tracePt t="48797" x="866775" y="6384925"/>
          <p14:tracePt t="48814" x="866775" y="6402388"/>
          <p14:tracePt t="48831" x="866775" y="6419850"/>
          <p14:tracePt t="48847" x="857250" y="6438900"/>
          <p14:tracePt t="48864" x="847725" y="6473825"/>
          <p14:tracePt t="48881" x="839788" y="6500813"/>
          <p14:tracePt t="48897" x="839788" y="6518275"/>
          <p14:tracePt t="48914" x="839788" y="6527800"/>
          <p14:tracePt t="48931" x="839788" y="6537325"/>
          <p14:tracePt t="48982" x="839788" y="6545263"/>
          <p14:tracePt t="48996" x="839788" y="6554788"/>
          <p14:tracePt t="49013" x="839788" y="6572250"/>
          <p14:tracePt t="49029" x="839788" y="6581775"/>
          <p14:tracePt t="49052" x="839788" y="6589713"/>
          <p14:tracePt t="49076" x="839788" y="6599238"/>
          <p14:tracePt t="49094" x="839788" y="6608763"/>
          <p14:tracePt t="49117" x="839788" y="6626225"/>
          <p14:tracePt t="49124" x="839788" y="6634163"/>
          <p14:tracePt t="49133" x="839788" y="6643688"/>
          <p14:tracePt t="49150" x="839788" y="6653213"/>
          <p14:tracePt t="49188" x="839788" y="6661150"/>
          <p14:tracePt t="49198" x="847725" y="6670675"/>
          <p14:tracePt t="49219" x="847725" y="6680200"/>
          <p14:tracePt t="49229" x="857250" y="6688138"/>
          <p14:tracePt t="49231" x="857250" y="6697663"/>
          <p14:tracePt t="49248" x="866775" y="6697663"/>
          <p14:tracePt t="49251" x="866775" y="6705600"/>
          <p14:tracePt t="49264" x="874713" y="6705600"/>
          <p14:tracePt t="49281" x="893763" y="6715125"/>
          <p14:tracePt t="49298" x="901700" y="6724650"/>
          <p14:tracePt t="49314" x="919163" y="6732588"/>
          <p14:tracePt t="49331" x="938213" y="6732588"/>
          <p14:tracePt t="49348" x="946150" y="6742113"/>
          <p14:tracePt t="49365" x="973138" y="6751638"/>
          <p14:tracePt t="49381" x="982663" y="6751638"/>
          <p14:tracePt t="49398" x="1009650" y="6751638"/>
          <p14:tracePt t="49414" x="1027113" y="6759575"/>
          <p14:tracePt t="49431" x="1044575" y="6759575"/>
          <p14:tracePt t="49448" x="1062038" y="6759575"/>
          <p14:tracePt t="49465" x="1098550" y="6759575"/>
          <p14:tracePt t="49481" x="1116013" y="6759575"/>
          <p14:tracePt t="49498" x="1125538" y="6759575"/>
          <p14:tracePt t="49515" x="1133475" y="6759575"/>
          <p14:tracePt t="49531" x="1152525" y="6751638"/>
          <p14:tracePt t="49548" x="1160463" y="6732588"/>
          <p14:tracePt t="49565" x="1169988" y="6715125"/>
          <p14:tracePt t="49581" x="1179513" y="6715125"/>
          <p14:tracePt t="49598" x="1187450" y="6697663"/>
          <p14:tracePt t="49615" x="1196975" y="6697663"/>
          <p14:tracePt t="49631" x="1204913" y="6680200"/>
          <p14:tracePt t="49648" x="1223963" y="6661150"/>
          <p14:tracePt t="49665" x="1231900" y="6634163"/>
          <p14:tracePt t="49682" x="1250950" y="6608763"/>
          <p14:tracePt t="49698" x="1268413" y="6589713"/>
          <p14:tracePt t="49715" x="1285875" y="6562725"/>
          <p14:tracePt t="49731" x="1303338" y="6537325"/>
          <p14:tracePt t="49748" x="1322388" y="6510338"/>
          <p14:tracePt t="49765" x="1347788" y="6473825"/>
          <p14:tracePt t="49781" x="1357313" y="6446838"/>
          <p14:tracePt t="49798" x="1366838" y="6419850"/>
          <p14:tracePt t="49815" x="1393825" y="6402388"/>
          <p14:tracePt t="49832" x="1393825" y="6384925"/>
          <p14:tracePt t="49848" x="1411288" y="6367463"/>
          <p14:tracePt t="49865" x="1428750" y="6330950"/>
          <p14:tracePt t="49882" x="1446213" y="6296025"/>
          <p14:tracePt t="49898" x="1465263" y="6259513"/>
          <p14:tracePt t="49915" x="1482725" y="6215063"/>
          <p14:tracePt t="49932" x="1544638" y="6126163"/>
          <p14:tracePt t="49948" x="1581150" y="6062663"/>
          <p14:tracePt t="49965" x="1598613" y="6018213"/>
          <p14:tracePt t="49982" x="1625600" y="5956300"/>
          <p14:tracePt t="49999" x="1652588" y="5911850"/>
          <p14:tracePt t="50015" x="1679575" y="5840413"/>
          <p14:tracePt t="50032" x="1714500" y="5768975"/>
          <p14:tracePt t="50048" x="1731963" y="5697538"/>
          <p14:tracePt t="50065" x="1751013" y="5616575"/>
          <p14:tracePt t="50082" x="1776413" y="5510213"/>
          <p14:tracePt t="50098" x="1803400" y="5429250"/>
          <p14:tracePt t="50115" x="1822450" y="5375275"/>
          <p14:tracePt t="50132" x="1847850" y="5295900"/>
          <p14:tracePt t="50149" x="1857375" y="5251450"/>
          <p14:tracePt t="50165" x="1857375" y="5214938"/>
          <p14:tracePt t="50182" x="1874838" y="5160963"/>
          <p14:tracePt t="50198" x="1884363" y="5116513"/>
          <p14:tracePt t="50215" x="1911350" y="5072063"/>
          <p14:tracePt t="50232" x="1911350" y="5010150"/>
          <p14:tracePt t="50249" x="1911350" y="4965700"/>
          <p14:tracePt t="50265" x="1919288" y="4929188"/>
          <p14:tracePt t="50282" x="1919288" y="4875213"/>
          <p14:tracePt t="50299" x="1919288" y="4822825"/>
          <p14:tracePt t="50315" x="1919288" y="4759325"/>
          <p14:tracePt t="50332" x="1919288" y="4670425"/>
          <p14:tracePt t="50349" x="1919288" y="4616450"/>
          <p14:tracePt t="50365" x="1911350" y="4562475"/>
          <p14:tracePt t="50382" x="1911350" y="4518025"/>
          <p14:tracePt t="50399" x="1901825" y="4465638"/>
          <p14:tracePt t="50415" x="1893888" y="4429125"/>
          <p14:tracePt t="50432" x="1874838" y="4375150"/>
          <p14:tracePt t="50449" x="1866900" y="4330700"/>
          <p14:tracePt t="50466" x="1847850" y="4286250"/>
          <p14:tracePt t="50482" x="1839913" y="4241800"/>
          <p14:tracePt t="50499" x="1822450" y="4205288"/>
          <p14:tracePt t="50515" x="1803400" y="4143375"/>
          <p14:tracePt t="50532" x="1785938" y="4098925"/>
          <p14:tracePt t="50549" x="1785938" y="4071938"/>
          <p14:tracePt t="50566" x="1768475" y="4037013"/>
          <p14:tracePt t="50582" x="1751013" y="4010025"/>
          <p14:tracePt t="50599" x="1731963" y="3965575"/>
          <p14:tracePt t="50616" x="1704975" y="3919538"/>
          <p14:tracePt t="50632" x="1679575" y="3884613"/>
          <p14:tracePt t="50649" x="1652588" y="3848100"/>
          <p14:tracePt t="50666" x="1643063" y="3822700"/>
          <p14:tracePt t="50682" x="1625600" y="3795713"/>
          <p14:tracePt t="50699" x="1608138" y="3768725"/>
          <p14:tracePt t="50699" x="1598613" y="3759200"/>
          <p14:tracePt t="50716" x="1571625" y="3732213"/>
          <p14:tracePt t="50732" x="1544638" y="3705225"/>
          <p14:tracePt t="50749" x="1527175" y="3670300"/>
          <p14:tracePt t="50766" x="1490663" y="3643313"/>
          <p14:tracePt t="50783" x="1455738" y="3625850"/>
          <p14:tracePt t="50799" x="1428750" y="3598863"/>
          <p14:tracePt t="50816" x="1419225" y="3589338"/>
          <p14:tracePt t="50832" x="1401763" y="3589338"/>
          <p14:tracePt t="50849" x="1393825" y="3589338"/>
          <p14:tracePt t="50866" x="1374775" y="3589338"/>
          <p14:tracePt t="50883" x="1366838" y="3589338"/>
          <p14:tracePt t="50899" x="1347788" y="3589338"/>
          <p14:tracePt t="50916" x="1322388" y="3589338"/>
          <p14:tracePt t="50932" x="1295400" y="3598863"/>
          <p14:tracePt t="50949" x="1268413" y="3616325"/>
          <p14:tracePt t="50966" x="1250950" y="3633788"/>
          <p14:tracePt t="50982" x="1231900" y="3652838"/>
          <p14:tracePt t="50999" x="1196975" y="3687763"/>
          <p14:tracePt t="51016" x="1152525" y="3724275"/>
          <p14:tracePt t="51033" x="1125538" y="3786188"/>
          <p14:tracePt t="51049" x="1071563" y="3867150"/>
          <p14:tracePt t="51066" x="1036638" y="3938588"/>
          <p14:tracePt t="51083" x="1017588" y="3973513"/>
          <p14:tracePt t="51099" x="1009650" y="4010025"/>
          <p14:tracePt t="51116" x="1000125" y="4027488"/>
          <p14:tracePt t="51133" x="990600" y="4054475"/>
          <p14:tracePt t="51149" x="982663" y="4081463"/>
          <p14:tracePt t="51166" x="973138" y="4133850"/>
          <p14:tracePt t="51183" x="965200" y="4197350"/>
          <p14:tracePt t="51200" x="946150" y="4268788"/>
          <p14:tracePt t="51216" x="938213" y="4330700"/>
          <p14:tracePt t="51233" x="928688" y="4402138"/>
          <p14:tracePt t="51249" x="919163" y="4446588"/>
          <p14:tracePt t="51266" x="911225" y="4500563"/>
          <p14:tracePt t="51283" x="911225" y="4581525"/>
          <p14:tracePt t="51299" x="884238" y="4652963"/>
          <p14:tracePt t="51316" x="884238" y="4714875"/>
          <p14:tracePt t="51333" x="884238" y="4759325"/>
          <p14:tracePt t="51349" x="874713" y="4830763"/>
          <p14:tracePt t="51366" x="866775" y="4884738"/>
          <p14:tracePt t="51383" x="866775" y="4938713"/>
          <p14:tracePt t="51400" x="866775" y="4983163"/>
          <p14:tracePt t="51416" x="857250" y="5027613"/>
          <p14:tracePt t="51433" x="857250" y="5089525"/>
          <p14:tracePt t="51450" x="847725" y="5133975"/>
          <p14:tracePt t="51466" x="847725" y="5187950"/>
          <p14:tracePt t="51483" x="847725" y="5259388"/>
          <p14:tracePt t="51500" x="839788" y="5394325"/>
          <p14:tracePt t="51516" x="839788" y="5456238"/>
          <p14:tracePt t="51533" x="839788" y="5510213"/>
          <p14:tracePt t="51550" x="830263" y="5554663"/>
          <p14:tracePt t="51566" x="830263" y="5608638"/>
          <p14:tracePt t="51583" x="830263" y="5653088"/>
          <p14:tracePt t="51600" x="822325" y="5688013"/>
          <p14:tracePt t="51616" x="812800" y="5732463"/>
          <p14:tracePt t="51633" x="812800" y="5776913"/>
          <p14:tracePt t="51650" x="812800" y="5822950"/>
          <p14:tracePt t="51667" x="812800" y="5875338"/>
          <p14:tracePt t="51683" x="803275" y="5938838"/>
          <p14:tracePt t="51700" x="795338" y="5973763"/>
          <p14:tracePt t="51716" x="785813" y="6000750"/>
          <p14:tracePt t="51733" x="776288" y="6027738"/>
          <p14:tracePt t="51750" x="776288" y="6045200"/>
          <p14:tracePt t="51767" x="768350" y="6072188"/>
          <p14:tracePt t="51783" x="768350" y="6089650"/>
          <p14:tracePt t="51800" x="768350" y="6116638"/>
          <p14:tracePt t="51817" x="758825" y="6143625"/>
          <p14:tracePt t="51833" x="750888" y="6188075"/>
          <p14:tracePt t="51850" x="750888" y="6215063"/>
          <p14:tracePt t="51867" x="741363" y="6251575"/>
          <p14:tracePt t="51883" x="741363" y="6276975"/>
          <p14:tracePt t="51900" x="731838" y="6286500"/>
          <p14:tracePt t="51917" x="731838" y="6296025"/>
          <p14:tracePt t="51933" x="731838" y="6313488"/>
          <p14:tracePt t="51950" x="731838" y="6330950"/>
          <p14:tracePt t="51967" x="731838" y="6367463"/>
          <p14:tracePt t="51984" x="731838" y="6384925"/>
          <p14:tracePt t="52000" x="741363" y="6411913"/>
          <p14:tracePt t="52017" x="741363" y="6419850"/>
          <p14:tracePt t="52033" x="750888" y="6429375"/>
          <p14:tracePt t="52050" x="750888" y="6438900"/>
          <p14:tracePt t="52067" x="750888" y="6446838"/>
          <p14:tracePt t="52084" x="768350" y="6473825"/>
          <p14:tracePt t="52100" x="776288" y="6491288"/>
          <p14:tracePt t="52117" x="795338" y="6510338"/>
          <p14:tracePt t="52133" x="803275" y="6527800"/>
          <p14:tracePt t="52150" x="822325" y="6527800"/>
          <p14:tracePt t="52167" x="839788" y="6545263"/>
          <p14:tracePt t="52184" x="857250" y="6554788"/>
          <p14:tracePt t="52200" x="874713" y="6562725"/>
          <p14:tracePt t="52217" x="893763" y="6572250"/>
          <p14:tracePt t="52234" x="901700" y="6572250"/>
          <p14:tracePt t="52250" x="928688" y="6589713"/>
          <p14:tracePt t="52267" x="946150" y="6599238"/>
          <p14:tracePt t="52284" x="982663" y="6608763"/>
          <p14:tracePt t="52300" x="1017588" y="6616700"/>
          <p14:tracePt t="52317" x="1044575" y="6626225"/>
          <p14:tracePt t="52334" x="1054100" y="6626225"/>
          <p14:tracePt t="52350" x="1062038" y="6626225"/>
          <p14:tracePt t="52367" x="1071563" y="6626225"/>
          <p14:tracePt t="52384" x="1081088" y="6626225"/>
          <p14:tracePt t="52428" x="1089025" y="6626225"/>
          <p14:tracePt t="52468" x="1098550" y="6626225"/>
          <p14:tracePt t="52484" x="1108075" y="6616700"/>
          <p14:tracePt t="52500" x="1108075" y="6608763"/>
          <p14:tracePt t="52508" x="1125538" y="6608763"/>
          <p14:tracePt t="52510" x="1125538" y="6599238"/>
          <p14:tracePt t="52517" x="1133475" y="6581775"/>
          <p14:tracePt t="52534" x="1152525" y="6554788"/>
          <p14:tracePt t="52550" x="1169988" y="6537325"/>
          <p14:tracePt t="52567" x="1187450" y="6510338"/>
          <p14:tracePt t="52584" x="1196975" y="6473825"/>
          <p14:tracePt t="52601" x="1223963" y="6446838"/>
          <p14:tracePt t="52618" x="1241425" y="6419850"/>
          <p14:tracePt t="52634" x="1258888" y="6394450"/>
          <p14:tracePt t="52651" x="1285875" y="6357938"/>
          <p14:tracePt t="52667" x="1312863" y="6313488"/>
          <p14:tracePt t="52684" x="1330325" y="6276975"/>
          <p14:tracePt t="52701" x="1347788" y="6242050"/>
          <p14:tracePt t="52718" x="1374775" y="6188075"/>
          <p14:tracePt t="52734" x="1401763" y="6153150"/>
          <p14:tracePt t="52751" x="1419225" y="6108700"/>
          <p14:tracePt t="52767" x="1428750" y="6072188"/>
          <p14:tracePt t="52784" x="1446213" y="6027738"/>
          <p14:tracePt t="52801" x="1465263" y="5991225"/>
          <p14:tracePt t="52817" x="1482725" y="5946775"/>
          <p14:tracePt t="52834" x="1500188" y="5902325"/>
          <p14:tracePt t="52851" x="1517650" y="5840413"/>
          <p14:tracePt t="52851" x="1527175" y="5813425"/>
          <p14:tracePt t="52868" x="1554163" y="5751513"/>
          <p14:tracePt t="52884" x="1554163" y="5715000"/>
          <p14:tracePt t="52901" x="1581150" y="5670550"/>
          <p14:tracePt t="52918" x="1581150" y="5616575"/>
          <p14:tracePt t="52934" x="1598613" y="5572125"/>
          <p14:tracePt t="52951" x="1608138" y="5518150"/>
          <p14:tracePt t="52968" x="1608138" y="5473700"/>
          <p14:tracePt t="52984" x="1616075" y="5438775"/>
          <p14:tracePt t="53001" x="1616075" y="5384800"/>
          <p14:tracePt t="53018" x="1633538" y="5340350"/>
          <p14:tracePt t="53034" x="1643063" y="5295900"/>
          <p14:tracePt t="53051" x="1660525" y="5214938"/>
          <p14:tracePt t="53068" x="1679575" y="5160963"/>
          <p14:tracePt t="53084" x="1679575" y="5116513"/>
          <p14:tracePt t="53101" x="1679575" y="5045075"/>
          <p14:tracePt t="53118" x="1697038" y="4991100"/>
          <p14:tracePt t="53134" x="1704975" y="4938713"/>
          <p14:tracePt t="53151" x="1704975" y="4884738"/>
          <p14:tracePt t="53168" x="1714500" y="4822825"/>
          <p14:tracePt t="53185" x="1714500" y="4768850"/>
          <p14:tracePt t="53201" x="1714500" y="4697413"/>
          <p14:tracePt t="53218" x="1714500" y="4643438"/>
          <p14:tracePt t="53235" x="1714500" y="4589463"/>
          <p14:tracePt t="53251" x="1714500" y="4527550"/>
          <p14:tracePt t="53268" x="1714500" y="4483100"/>
          <p14:tracePt t="53285" x="1714500" y="4465638"/>
          <p14:tracePt t="53301" x="1714500" y="4438650"/>
          <p14:tracePt t="53318" x="1714500" y="4419600"/>
          <p14:tracePt t="53335" x="1714500" y="4402138"/>
          <p14:tracePt t="53351" x="1724025" y="4384675"/>
          <p14:tracePt t="53368" x="1724025" y="4367213"/>
          <p14:tracePt t="53385" x="1724025" y="4357688"/>
          <p14:tracePt t="53401" x="1724025" y="4348163"/>
          <p14:tracePt t="53418" x="1724025" y="4340225"/>
          <p14:tracePt t="53435" x="1714500" y="4340225"/>
          <p14:tracePt t="53451" x="1714500" y="4330700"/>
          <p14:tracePt t="53492" x="1714500" y="4322763"/>
          <p14:tracePt t="53508" x="1714500" y="4313238"/>
          <p14:tracePt t="53522" x="1714500" y="4303713"/>
          <p14:tracePt t="53539" x="1714500" y="4286250"/>
          <p14:tracePt t="53551" x="1714500" y="4276725"/>
          <p14:tracePt t="53554" x="1714500" y="4259263"/>
          <p14:tracePt t="53568" x="1704975" y="4205288"/>
          <p14:tracePt t="53585" x="1704975" y="4160838"/>
          <p14:tracePt t="53602" x="1697038" y="4116388"/>
          <p14:tracePt t="53618" x="1679575" y="4054475"/>
          <p14:tracePt t="53635" x="1643063" y="4000500"/>
          <p14:tracePt t="53652" x="1581150" y="3875088"/>
          <p14:tracePt t="53668" x="1536700" y="3768725"/>
          <p14:tracePt t="53685" x="1490663" y="3679825"/>
          <p14:tracePt t="53702" x="1428750" y="3608388"/>
          <p14:tracePt t="53718" x="1384300" y="3562350"/>
          <p14:tracePt t="53735" x="1347788" y="3527425"/>
          <p14:tracePt t="53752" x="1312863" y="3490913"/>
          <p14:tracePt t="53768" x="1285875" y="3473450"/>
          <p14:tracePt t="53785" x="1258888" y="3465513"/>
          <p14:tracePt t="53802" x="1214438" y="3455988"/>
          <p14:tracePt t="53819" x="1169988" y="3455988"/>
          <p14:tracePt t="53835" x="1089025" y="3455988"/>
          <p14:tracePt t="53852" x="1054100" y="3455988"/>
          <p14:tracePt t="53868" x="1036638" y="3455988"/>
          <p14:tracePt t="53885" x="1017588" y="3465513"/>
          <p14:tracePt t="53902" x="990600" y="3490913"/>
          <p14:tracePt t="53919" x="938213" y="3527425"/>
          <p14:tracePt t="53935" x="874713" y="3581400"/>
          <p14:tracePt t="53952" x="803275" y="3633788"/>
          <p14:tracePt t="53969" x="741363" y="3705225"/>
          <p14:tracePt t="53985" x="714375" y="3759200"/>
          <p14:tracePt t="54002" x="679450" y="3840163"/>
          <p14:tracePt t="54018" x="652463" y="3902075"/>
          <p14:tracePt t="54035" x="633413" y="3990975"/>
          <p14:tracePt t="54052" x="615950" y="4044950"/>
          <p14:tracePt t="54068" x="615950" y="4108450"/>
          <p14:tracePt t="54085" x="615950" y="4170363"/>
          <p14:tracePt t="54102" x="615950" y="4214813"/>
          <p14:tracePt t="54119" x="625475" y="4268788"/>
          <p14:tracePt t="54135" x="652463" y="4303713"/>
          <p14:tracePt t="54152" x="704850" y="4348163"/>
          <p14:tracePt t="54169" x="768350" y="4402138"/>
          <p14:tracePt t="54185" x="830263" y="4438650"/>
          <p14:tracePt t="54202" x="874713" y="4456113"/>
          <p14:tracePt t="54219" x="928688" y="4473575"/>
          <p14:tracePt t="54235" x="1044575" y="4465638"/>
          <p14:tracePt t="54252" x="1133475" y="4446588"/>
          <p14:tracePt t="54269" x="1241425" y="4411663"/>
          <p14:tracePt t="54285" x="1339850" y="4394200"/>
          <p14:tracePt t="54302" x="1374775" y="4375150"/>
          <p14:tracePt t="54319" x="1401763" y="4367213"/>
          <p14:tracePt t="54335" x="1438275" y="4348163"/>
          <p14:tracePt t="54352" x="1482725" y="4330700"/>
          <p14:tracePt t="54369" x="1544638" y="4303713"/>
          <p14:tracePt t="54386" x="1616075" y="4259263"/>
          <p14:tracePt t="54402" x="1687513" y="4214813"/>
          <p14:tracePt t="54419" x="1751013" y="4187825"/>
          <p14:tracePt t="54419" x="1758950" y="4179888"/>
          <p14:tracePt t="54436" x="1776413" y="4170363"/>
          <p14:tracePt t="54453" x="1803400" y="4152900"/>
          <p14:tracePt t="54469" x="1830388" y="4133850"/>
          <p14:tracePt t="54486" x="1866900" y="4098925"/>
          <p14:tracePt t="54502" x="1901825" y="4062413"/>
          <p14:tracePt t="54519" x="1928813" y="4027488"/>
          <p14:tracePt t="54536" x="1946275" y="3983038"/>
          <p14:tracePt t="54552" x="1965325" y="3938588"/>
          <p14:tracePt t="54570" x="1973263" y="3894138"/>
          <p14:tracePt t="54586" x="1990725" y="3857625"/>
          <p14:tracePt t="54603" x="1990725" y="3840163"/>
          <p14:tracePt t="54619" x="1990725" y="3803650"/>
          <p14:tracePt t="54636" x="1990725" y="3795713"/>
          <p14:tracePt t="54652" x="2000250" y="3795713"/>
          <p14:tracePt t="54702" x="2000250" y="3786188"/>
          <p14:tracePt t="54740" x="2000250" y="3776663"/>
          <p14:tracePt t="54761" x="2000250" y="3768725"/>
          <p14:tracePt t="54771" x="1990725" y="3768725"/>
          <p14:tracePt t="54788" x="1982788" y="3768725"/>
          <p14:tracePt t="54818" x="1973263" y="3768725"/>
          <p14:tracePt t="54844" x="1955800" y="3768725"/>
          <p14:tracePt t="54854" x="1946275" y="3768725"/>
          <p14:tracePt t="54860" x="1938338" y="3768725"/>
          <p14:tracePt t="54868" x="1928813" y="3768725"/>
          <p14:tracePt t="54875" x="1911350" y="3768725"/>
          <p14:tracePt t="54886" x="1901825" y="3776663"/>
          <p14:tracePt t="54903" x="1893888" y="3776663"/>
          <p14:tracePt t="54919" x="1874838" y="3786188"/>
          <p14:tracePt t="54936" x="1857375" y="3803650"/>
          <p14:tracePt t="54953" x="1839913" y="3822700"/>
          <p14:tracePt t="54969" x="1812925" y="3840163"/>
          <p14:tracePt t="54986" x="1785938" y="3867150"/>
          <p14:tracePt t="55003" x="1768475" y="3884613"/>
          <p14:tracePt t="55020" x="1751013" y="3919538"/>
          <p14:tracePt t="55036" x="1741488" y="3938588"/>
          <p14:tracePt t="55053" x="1731963" y="3956050"/>
          <p14:tracePt t="55069" x="1714500" y="3973513"/>
          <p14:tracePt t="55086" x="1714500" y="3990975"/>
          <p14:tracePt t="55103" x="1687513" y="4027488"/>
          <p14:tracePt t="55120" x="1670050" y="4054475"/>
          <p14:tracePt t="55136" x="1660525" y="4089400"/>
          <p14:tracePt t="55153" x="1633538" y="4133850"/>
          <p14:tracePt t="55170" x="1616075" y="4170363"/>
          <p14:tracePt t="55186" x="1616075" y="4197350"/>
          <p14:tracePt t="55203" x="1608138" y="4214813"/>
          <p14:tracePt t="55220" x="1598613" y="4232275"/>
          <p14:tracePt t="55236" x="1598613" y="4268788"/>
          <p14:tracePt t="55253" x="1581150" y="4303713"/>
          <p14:tracePt t="55270" x="1571625" y="4348163"/>
          <p14:tracePt t="55286" x="1562100" y="4394200"/>
          <p14:tracePt t="55303" x="1554163" y="4419600"/>
          <p14:tracePt t="55320" x="1554163" y="4456113"/>
          <p14:tracePt t="55336" x="1544638" y="4465638"/>
          <p14:tracePt t="55353" x="1544638" y="4483100"/>
          <p14:tracePt t="55370" x="1536700" y="4510088"/>
          <p14:tracePt t="55386" x="1536700" y="4537075"/>
          <p14:tracePt t="55403" x="1536700" y="4572000"/>
          <p14:tracePt t="55403" x="1536700" y="4581525"/>
          <p14:tracePt t="55420" x="1536700" y="4616450"/>
          <p14:tracePt t="55437" x="1536700" y="4643438"/>
          <p14:tracePt t="55453" x="1527175" y="4679950"/>
          <p14:tracePt t="55470" x="1527175" y="4714875"/>
          <p14:tracePt t="55486" x="1517650" y="4751388"/>
          <p14:tracePt t="55503" x="1509713" y="4803775"/>
          <p14:tracePt t="55520" x="1509713" y="4840288"/>
          <p14:tracePt t="55536" x="1509713" y="4867275"/>
          <p14:tracePt t="55553" x="1509713" y="4894263"/>
          <p14:tracePt t="55570" x="1509713" y="4919663"/>
          <p14:tracePt t="55587" x="1509713" y="4946650"/>
          <p14:tracePt t="55603" x="1500188" y="5018088"/>
          <p14:tracePt t="55620" x="1490663" y="5072063"/>
          <p14:tracePt t="55637" x="1482725" y="5133975"/>
          <p14:tracePt t="55653" x="1473200" y="5205413"/>
          <p14:tracePt t="55670" x="1465263" y="5276850"/>
          <p14:tracePt t="55687" x="1465263" y="5322888"/>
          <p14:tracePt t="55703" x="1465263" y="5367338"/>
          <p14:tracePt t="55720" x="1446213" y="5411788"/>
          <p14:tracePt t="55737" x="1438275" y="5456238"/>
          <p14:tracePt t="55754" x="1419225" y="5500688"/>
          <p14:tracePt t="55770" x="1411288" y="5545138"/>
          <p14:tracePt t="55787" x="1411288" y="5581650"/>
          <p14:tracePt t="55787" x="1411288" y="5599113"/>
          <p14:tracePt t="55804" x="1411288" y="5634038"/>
          <p14:tracePt t="55820" x="1393825" y="5670550"/>
          <p14:tracePt t="55837" x="1384300" y="5715000"/>
          <p14:tracePt t="55853" x="1374775" y="5759450"/>
          <p14:tracePt t="55870" x="1366838" y="5795963"/>
          <p14:tracePt t="55887" x="1357313" y="5840413"/>
          <p14:tracePt t="55904" x="1347788" y="5867400"/>
          <p14:tracePt t="55920" x="1347788" y="5902325"/>
          <p14:tracePt t="55937" x="1339850" y="5938838"/>
          <p14:tracePt t="55954" x="1339850" y="5983288"/>
          <p14:tracePt t="55970" x="1330325" y="6027738"/>
          <p14:tracePt t="55987" x="1330325" y="6081713"/>
          <p14:tracePt t="56004" x="1330325" y="6099175"/>
          <p14:tracePt t="56020" x="1330325" y="6126163"/>
          <p14:tracePt t="56037" x="1330325" y="6143625"/>
          <p14:tracePt t="56054" x="1330325" y="6161088"/>
          <p14:tracePt t="56070" x="1330325" y="6197600"/>
          <p14:tracePt t="56087" x="1330325" y="6224588"/>
          <p14:tracePt t="56104" x="1330325" y="6259513"/>
          <p14:tracePt t="56120" x="1339850" y="6286500"/>
          <p14:tracePt t="56137" x="1339850" y="6303963"/>
          <p14:tracePt t="56154" x="1347788" y="6313488"/>
          <p14:tracePt t="56170" x="1357313" y="6330950"/>
          <p14:tracePt t="56187" x="1357313" y="6357938"/>
          <p14:tracePt t="56204" x="1366838" y="6375400"/>
          <p14:tracePt t="56220" x="1366838" y="6394450"/>
          <p14:tracePt t="56237" x="1384300" y="6411913"/>
          <p14:tracePt t="56254" x="1384300" y="6429375"/>
          <p14:tracePt t="56270" x="1393825" y="6438900"/>
          <p14:tracePt t="56287" x="1401763" y="6465888"/>
          <p14:tracePt t="56304" x="1419225" y="6483350"/>
          <p14:tracePt t="56321" x="1438275" y="6510338"/>
          <p14:tracePt t="56337" x="1455738" y="6527800"/>
          <p14:tracePt t="56354" x="1482725" y="6562725"/>
          <p14:tracePt t="56371" x="1500188" y="6589713"/>
          <p14:tracePt t="56387" x="1536700" y="6616700"/>
          <p14:tracePt t="56404" x="1562100" y="6634163"/>
          <p14:tracePt t="56421" x="1589088" y="6653213"/>
          <p14:tracePt t="56437" x="1616075" y="6680200"/>
          <p14:tracePt t="56454" x="1633538" y="6697663"/>
          <p14:tracePt t="56471" x="1652588" y="6697663"/>
          <p14:tracePt t="56487" x="1660525" y="6705600"/>
          <p14:tracePt t="56504" x="1679575" y="6715125"/>
          <p14:tracePt t="56521" x="1697038" y="6724650"/>
          <p14:tracePt t="56537" x="1714500" y="6742113"/>
          <p14:tracePt t="56554" x="1741488" y="6751638"/>
          <p14:tracePt t="56571" x="1785938" y="6769100"/>
          <p14:tracePt t="56587" x="1830388" y="6769100"/>
          <p14:tracePt t="56604" x="1857375" y="6777038"/>
          <p14:tracePt t="56621" x="1866900" y="6777038"/>
          <p14:tracePt t="56638" x="1884363" y="6786563"/>
          <p14:tracePt t="56654" x="1893888" y="6796088"/>
          <p14:tracePt t="56671" x="1901825" y="6796088"/>
          <p14:tracePt t="56687" x="1911350" y="6796088"/>
          <p14:tracePt t="56704" x="1919288" y="6796088"/>
          <p14:tracePt t="56721" x="1938338" y="6796088"/>
          <p14:tracePt t="56737" x="1946275" y="6796088"/>
          <p14:tracePt t="56754" x="1955800" y="6796088"/>
          <p14:tracePt t="56790" x="1965325" y="6796088"/>
          <p14:tracePt t="56836" x="1973263" y="6796088"/>
          <p14:tracePt t="56933" x="1990725" y="6786563"/>
          <p14:tracePt t="56940" x="2000250" y="6786563"/>
          <p14:tracePt t="56948" x="2009775" y="6786563"/>
          <p14:tracePt t="56954" x="2017713" y="6777038"/>
          <p14:tracePt t="56971" x="2054225" y="6769100"/>
          <p14:tracePt t="56988" x="2071688" y="6751638"/>
          <p14:tracePt t="57004" x="2089150" y="6751638"/>
          <p14:tracePt t="57044" x="2098675" y="6751638"/>
          <p14:tracePt t="57060" x="2098675" y="6742113"/>
          <p14:tracePt t="57076" x="2108200" y="6732588"/>
          <p14:tracePt t="57090" x="2116138" y="6732588"/>
          <p14:tracePt t="57093" x="2125663" y="6724650"/>
          <p14:tracePt t="57104" x="2125663" y="6715125"/>
          <p14:tracePt t="57121" x="2143125" y="6697663"/>
          <p14:tracePt t="57138" x="2152650" y="6688138"/>
          <p14:tracePt t="57155" x="2160588" y="6680200"/>
          <p14:tracePt t="57171" x="2179638" y="6653213"/>
          <p14:tracePt t="57188" x="2187575" y="6634163"/>
          <p14:tracePt t="57205" x="2197100" y="6626225"/>
          <p14:tracePt t="57221" x="2197100" y="6616700"/>
          <p14:tracePt t="57238" x="2205038" y="6589713"/>
          <p14:tracePt t="57255" x="2224088" y="6554788"/>
          <p14:tracePt t="57271" x="2251075" y="6518275"/>
          <p14:tracePt t="57288" x="2259013" y="6491288"/>
          <p14:tracePt t="57305" x="2268538" y="6465888"/>
          <p14:tracePt t="57321" x="2286000" y="6429375"/>
          <p14:tracePt t="57338" x="2286000" y="6411913"/>
          <p14:tracePt t="57355" x="2286000" y="6375400"/>
          <p14:tracePt t="57372" x="2295525" y="6348413"/>
          <p14:tracePt t="57388" x="2303463" y="6313488"/>
          <p14:tracePt t="57405" x="2303463" y="6286500"/>
          <p14:tracePt t="57421" x="2303463" y="6259513"/>
          <p14:tracePt t="57438" x="2303463" y="6224588"/>
          <p14:tracePt t="57455" x="2322513" y="6188075"/>
          <p14:tracePt t="57471" x="2322513" y="6161088"/>
          <p14:tracePt t="57489" x="2330450" y="6126163"/>
          <p14:tracePt t="57505" x="2330450" y="6099175"/>
          <p14:tracePt t="57522" x="2330450" y="6062663"/>
          <p14:tracePt t="57538" x="2330450" y="6027738"/>
          <p14:tracePt t="57555" x="2347913" y="5956300"/>
          <p14:tracePt t="57572" x="2357438" y="5919788"/>
          <p14:tracePt t="57588" x="2357438" y="5884863"/>
          <p14:tracePt t="57605" x="2366963" y="5848350"/>
          <p14:tracePt t="57622" x="2374900" y="5813425"/>
          <p14:tracePt t="57638" x="2384425" y="5768975"/>
          <p14:tracePt t="57655" x="2393950" y="5732463"/>
          <p14:tracePt t="57672" x="2411413" y="5688013"/>
          <p14:tracePt t="57688" x="2411413" y="5653088"/>
          <p14:tracePt t="57705" x="2428875" y="5608638"/>
          <p14:tracePt t="57722" x="2438400" y="5554663"/>
          <p14:tracePt t="57739" x="2438400" y="5500688"/>
          <p14:tracePt t="57755" x="2446338" y="5384800"/>
          <p14:tracePt t="57772" x="2465388" y="5330825"/>
          <p14:tracePt t="57788" x="2465388" y="5276850"/>
          <p14:tracePt t="57805" x="2473325" y="5197475"/>
          <p14:tracePt t="57822" x="2500313" y="5133975"/>
          <p14:tracePt t="57839" x="2500313" y="5062538"/>
          <p14:tracePt t="57855" x="2509838" y="5000625"/>
          <p14:tracePt t="57872" x="2527300" y="4929188"/>
          <p14:tracePt t="57889" x="2536825" y="4875213"/>
          <p14:tracePt t="57905" x="2554288" y="4813300"/>
          <p14:tracePt t="57922" x="2562225" y="4759325"/>
          <p14:tracePt t="57939" x="2562225" y="4714875"/>
          <p14:tracePt t="57955" x="2571750" y="4633913"/>
          <p14:tracePt t="57972" x="2571750" y="4581525"/>
          <p14:tracePt t="57989" x="2571750" y="4518025"/>
          <p14:tracePt t="58005" x="2571750" y="4456113"/>
          <p14:tracePt t="58022" x="2571750" y="4402138"/>
          <p14:tracePt t="58039" x="2571750" y="4367213"/>
          <p14:tracePt t="58055" x="2571750" y="4303713"/>
          <p14:tracePt t="58072" x="2571750" y="4268788"/>
          <p14:tracePt t="58089" x="2571750" y="4224338"/>
          <p14:tracePt t="58105" x="2571750" y="4170363"/>
          <p14:tracePt t="58122" x="2571750" y="4125913"/>
          <p14:tracePt t="58139" x="2571750" y="4071938"/>
          <p14:tracePt t="58156" x="2562225" y="4027488"/>
          <p14:tracePt t="58172" x="2554288" y="4000500"/>
          <p14:tracePt t="58189" x="2544763" y="3965575"/>
          <p14:tracePt t="58205" x="2544763" y="3946525"/>
          <p14:tracePt t="58222" x="2536825" y="3919538"/>
          <p14:tracePt t="58239" x="2527300" y="3911600"/>
          <p14:tracePt t="58256" x="2517775" y="3875088"/>
          <p14:tracePt t="58272" x="2482850" y="3857625"/>
          <p14:tracePt t="58289" x="2455863" y="3830638"/>
          <p14:tracePt t="58305" x="2438400" y="3786188"/>
          <p14:tracePt t="58322" x="2411413" y="3759200"/>
          <p14:tracePt t="58339" x="2347913" y="3705225"/>
          <p14:tracePt t="58356" x="2295525" y="3679825"/>
          <p14:tracePt t="58372" x="2259013" y="3652838"/>
          <p14:tracePt t="58389" x="2224088" y="3633788"/>
          <p14:tracePt t="58406" x="2205038" y="3616325"/>
          <p14:tracePt t="58422" x="2187575" y="3608388"/>
          <p14:tracePt t="58439" x="2170113" y="3608388"/>
          <p14:tracePt t="58456" x="2152650" y="3598863"/>
          <p14:tracePt t="58472" x="2108200" y="3581400"/>
          <p14:tracePt t="58489" x="2071688" y="3571875"/>
          <p14:tracePt t="58506" x="2027238" y="3562350"/>
          <p14:tracePt t="58523" x="1990725" y="3554413"/>
          <p14:tracePt t="58539" x="1973263" y="3544888"/>
          <p14:tracePt t="58556" x="1955800" y="3544888"/>
          <p14:tracePt t="58572" x="1938338" y="3544888"/>
          <p14:tracePt t="58589" x="1901825" y="3544888"/>
          <p14:tracePt t="58606" x="1874838" y="3562350"/>
          <p14:tracePt t="58622" x="1830388" y="3571875"/>
          <p14:tracePt t="58639" x="1812925" y="3589338"/>
          <p14:tracePt t="58656" x="1776413" y="3608388"/>
          <p14:tracePt t="58673" x="1751013" y="3616325"/>
          <p14:tracePt t="58689" x="1731963" y="3633788"/>
          <p14:tracePt t="58706" x="1704975" y="3652838"/>
          <p14:tracePt t="58723" x="1679575" y="3670300"/>
          <p14:tracePt t="58739" x="1652588" y="3724275"/>
          <p14:tracePt t="58756" x="1598613" y="3795713"/>
          <p14:tracePt t="58773" x="1562100" y="3840163"/>
          <p14:tracePt t="58790" x="1536700" y="3875088"/>
          <p14:tracePt t="58806" x="1517650" y="3902075"/>
          <p14:tracePt t="58823" x="1509713" y="3938588"/>
          <p14:tracePt t="58839" x="1490663" y="3973513"/>
          <p14:tracePt t="58856" x="1473200" y="4010025"/>
          <p14:tracePt t="58873" x="1455738" y="4062413"/>
          <p14:tracePt t="58889" x="1438275" y="4143375"/>
          <p14:tracePt t="58906" x="1411288" y="4232275"/>
          <p14:tracePt t="58923" x="1393825" y="4330700"/>
          <p14:tracePt t="58940" x="1374775" y="4375150"/>
          <p14:tracePt t="58956" x="1374775" y="4411663"/>
          <p14:tracePt t="58973" x="1366838" y="4446588"/>
          <p14:tracePt t="58989" x="1366838" y="4473575"/>
          <p14:tracePt t="59006" x="1357313" y="4500563"/>
          <p14:tracePt t="59023" x="1357313" y="4545013"/>
          <p14:tracePt t="59040" x="1357313" y="4608513"/>
          <p14:tracePt t="59056" x="1357313" y="4679950"/>
          <p14:tracePt t="59073" x="1357313" y="4759325"/>
          <p14:tracePt t="59090" x="1357313" y="4822825"/>
          <p14:tracePt t="59106" x="1347788" y="4867275"/>
          <p14:tracePt t="59123" x="1347788" y="4938713"/>
          <p14:tracePt t="59140" x="1347788" y="4983163"/>
          <p14:tracePt t="59156" x="1347788" y="5037138"/>
          <p14:tracePt t="59173" x="1339850" y="5116513"/>
          <p14:tracePt t="59190" x="1339850" y="5197475"/>
          <p14:tracePt t="59206" x="1330325" y="5276850"/>
          <p14:tracePt t="59223" x="1330325" y="5348288"/>
          <p14:tracePt t="59240" x="1322388" y="5402263"/>
          <p14:tracePt t="59257" x="1312863" y="5446713"/>
          <p14:tracePt t="59273" x="1312863" y="5483225"/>
          <p14:tracePt t="59290" x="1312863" y="5537200"/>
          <p14:tracePt t="59306" x="1312863" y="5589588"/>
          <p14:tracePt t="59306" x="1312863" y="5616575"/>
          <p14:tracePt t="59323" x="1312863" y="5653088"/>
          <p14:tracePt t="59340" x="1312863" y="5724525"/>
          <p14:tracePt t="59357" x="1312863" y="5786438"/>
          <p14:tracePt t="59373" x="1312863" y="5830888"/>
          <p14:tracePt t="59390" x="1312863" y="5884863"/>
          <p14:tracePt t="59406" x="1303338" y="5938838"/>
          <p14:tracePt t="59423" x="1295400" y="5983288"/>
          <p14:tracePt t="59440" x="1285875" y="6010275"/>
          <p14:tracePt t="59456" x="1285875" y="6045200"/>
          <p14:tracePt t="59473" x="1285875" y="6072188"/>
          <p14:tracePt t="59490" x="1276350" y="6116638"/>
          <p14:tracePt t="59507" x="1268413" y="6143625"/>
          <p14:tracePt t="59507" x="1268413" y="6170613"/>
          <p14:tracePt t="59524" x="1268413" y="6205538"/>
          <p14:tracePt t="59540" x="1268413" y="6232525"/>
          <p14:tracePt t="59557" x="1268413" y="6276975"/>
          <p14:tracePt t="59573" x="1268413" y="6313488"/>
          <p14:tracePt t="59590" x="1268413" y="6348413"/>
          <p14:tracePt t="59607" x="1268413" y="6375400"/>
          <p14:tracePt t="59623" x="1268413" y="6411913"/>
          <p14:tracePt t="59640" x="1268413" y="6438900"/>
          <p14:tracePt t="59657" x="1258888" y="6491288"/>
          <p14:tracePt t="59673" x="1258888" y="6527800"/>
          <p14:tracePt t="59690" x="1276350" y="6562725"/>
          <p14:tracePt t="59707" x="1303338" y="6608763"/>
          <p14:tracePt t="59724" x="1322388" y="6626225"/>
          <p14:tracePt t="59740" x="1330325" y="6643688"/>
          <p14:tracePt t="59757" x="1339850" y="6661150"/>
          <p14:tracePt t="59773" x="1357313" y="6680200"/>
          <p14:tracePt t="59790" x="1374775" y="6697663"/>
          <p14:tracePt t="59807" x="1393825" y="6705600"/>
          <p14:tracePt t="59824" x="1411288" y="6724650"/>
          <p14:tracePt t="59840" x="1438275" y="6742113"/>
          <p14:tracePt t="59857" x="1465263" y="6751638"/>
          <p14:tracePt t="59874" x="1482725" y="6769100"/>
          <p14:tracePt t="59890" x="1500188" y="6769100"/>
          <p14:tracePt t="59907" x="1544638" y="6786563"/>
          <p14:tracePt t="59924" x="1581150" y="6786563"/>
          <p14:tracePt t="59940" x="1608138" y="6796088"/>
          <p14:tracePt t="59957" x="1652588" y="6804025"/>
          <p14:tracePt t="59974" x="1687513" y="6804025"/>
          <p14:tracePt t="59990" x="1731963" y="6813550"/>
          <p14:tracePt t="60007" x="1768475" y="6813550"/>
          <p14:tracePt t="60024" x="1812925" y="6813550"/>
          <p14:tracePt t="60040" x="1874838" y="6813550"/>
          <p14:tracePt t="60057" x="1911350" y="6796088"/>
          <p14:tracePt t="60074" x="1946275" y="6777038"/>
          <p14:tracePt t="60090" x="1973263" y="6769100"/>
          <p14:tracePt t="60090" x="1973263" y="6759575"/>
          <p14:tracePt t="60107" x="1990725" y="6751638"/>
          <p14:tracePt t="60124" x="2000250" y="6742113"/>
          <p14:tracePt t="60140" x="2009775" y="6732588"/>
          <p14:tracePt t="60157" x="2036763" y="6705600"/>
          <p14:tracePt t="60174" x="2044700" y="6680200"/>
          <p14:tracePt t="60190" x="2054225" y="6670675"/>
          <p14:tracePt t="60207" x="2062163" y="6643688"/>
          <p14:tracePt t="60224" x="2081213" y="6626225"/>
          <p14:tracePt t="60241" x="2089150" y="6608763"/>
          <p14:tracePt t="60257" x="2089150" y="6589713"/>
          <p14:tracePt t="60274" x="2098675" y="6572250"/>
          <p14:tracePt t="60291" x="2116138" y="6545263"/>
          <p14:tracePt t="60308" x="2125663" y="6527800"/>
          <p14:tracePt t="60324" x="2133600" y="6510338"/>
          <p14:tracePt t="60341" x="2143125" y="6483350"/>
          <p14:tracePt t="60357" x="2152650" y="6456363"/>
          <p14:tracePt t="60374" x="2160588" y="6429375"/>
          <p14:tracePt t="60391" x="2179638" y="6394450"/>
          <p14:tracePt t="60407" x="2187575" y="6357938"/>
          <p14:tracePt t="60424" x="2205038" y="6330950"/>
          <p14:tracePt t="60441" x="2224088" y="6286500"/>
          <p14:tracePt t="60458" x="2232025" y="6259513"/>
          <p14:tracePt t="60474" x="2259013" y="6205538"/>
          <p14:tracePt t="60491" x="2286000" y="6126163"/>
          <p14:tracePt t="60508" x="2312988" y="6081713"/>
          <p14:tracePt t="60524" x="2330450" y="6027738"/>
          <p14:tracePt t="60541" x="2347913" y="5973763"/>
          <p14:tracePt t="60558" x="2374900" y="5919788"/>
          <p14:tracePt t="60574" x="2384425" y="5875338"/>
          <p14:tracePt t="60591" x="2411413" y="5822950"/>
          <p14:tracePt t="60608" x="2438400" y="5741988"/>
          <p14:tracePt t="60624" x="2455863" y="5680075"/>
          <p14:tracePt t="60641" x="2465388" y="5599113"/>
          <p14:tracePt t="60658" x="2490788" y="5518150"/>
          <p14:tracePt t="60674" x="2517775" y="5446713"/>
          <p14:tracePt t="60691" x="2544763" y="5375275"/>
          <p14:tracePt t="60708" x="2562225" y="5330825"/>
          <p14:tracePt t="60724" x="2562225" y="5276850"/>
          <p14:tracePt t="60741" x="2589213" y="5232400"/>
          <p14:tracePt t="60758" x="2598738" y="5180013"/>
          <p14:tracePt t="60774" x="2598738" y="5116513"/>
          <p14:tracePt t="60791" x="2616200" y="5054600"/>
          <p14:tracePt t="60808" x="2625725" y="4973638"/>
          <p14:tracePt t="60824" x="2633663" y="4919663"/>
          <p14:tracePt t="60841" x="2633663" y="4840288"/>
          <p14:tracePt t="60858" x="2643188" y="4751388"/>
          <p14:tracePt t="60875" x="2652713" y="4660900"/>
          <p14:tracePt t="60891" x="2652713" y="4572000"/>
          <p14:tracePt t="60908" x="2652713" y="4518025"/>
          <p14:tracePt t="60924" x="2652713" y="4473575"/>
          <p14:tracePt t="60941" x="2652713" y="4419600"/>
          <p14:tracePt t="60958" x="2652713" y="4367213"/>
          <p14:tracePt t="60975" x="2660650" y="4295775"/>
          <p14:tracePt t="60991" x="2660650" y="4241800"/>
          <p14:tracePt t="61008" x="2660650" y="4179888"/>
          <p14:tracePt t="61024" x="2652713" y="4125913"/>
          <p14:tracePt t="61042" x="2643188" y="4071938"/>
          <p14:tracePt t="61058" x="2625725" y="4037013"/>
          <p14:tracePt t="61075" x="2608263" y="3973513"/>
          <p14:tracePt t="61092" x="2589213" y="3911600"/>
          <p14:tracePt t="61108" x="2581275" y="3867150"/>
          <p14:tracePt t="61125" x="2554288" y="3822700"/>
          <p14:tracePt t="61141" x="2536825" y="3795713"/>
          <p14:tracePt t="61158" x="2527300" y="3776663"/>
          <p14:tracePt t="61175" x="2517775" y="3768725"/>
          <p14:tracePt t="61191" x="2509838" y="3751263"/>
          <p14:tracePt t="61208" x="2490788" y="3732213"/>
          <p14:tracePt t="61225" x="2465388" y="3724275"/>
          <p14:tracePt t="61241" x="2446338" y="3714750"/>
          <p14:tracePt t="61258" x="2419350" y="3697288"/>
          <p14:tracePt t="61275" x="2374900" y="3670300"/>
          <p14:tracePt t="61292" x="2339975" y="3660775"/>
          <p14:tracePt t="61308" x="2295525" y="3643313"/>
          <p14:tracePt t="61325" x="2232025" y="3625850"/>
          <p14:tracePt t="61341" x="2152650" y="3616325"/>
          <p14:tracePt t="61358" x="2081213" y="3616325"/>
          <p14:tracePt t="61375" x="2027238" y="3608388"/>
          <p14:tracePt t="61392" x="2000250" y="3608388"/>
          <p14:tracePt t="61408" x="1982788" y="3608388"/>
          <p14:tracePt t="61425" x="1973263" y="3608388"/>
          <p14:tracePt t="61442" x="1955800" y="3608388"/>
          <p14:tracePt t="61458" x="1919288" y="3608388"/>
          <p14:tracePt t="61475" x="1866900" y="3616325"/>
          <p14:tracePt t="61492" x="1847850" y="3625850"/>
          <p14:tracePt t="61508" x="1812925" y="3625850"/>
          <p14:tracePt t="61549" x="1803400" y="3633788"/>
          <p14:tracePt t="61558" x="1795463" y="3633788"/>
          <p14:tracePt t="61561" x="1785938" y="3633788"/>
          <p14:tracePt t="61575" x="1776413" y="3633788"/>
          <p14:tracePt t="61592" x="1741488" y="3652838"/>
          <p14:tracePt t="61608" x="1731963" y="3652838"/>
          <p14:tracePt t="61625" x="1714500" y="3660775"/>
          <p14:tracePt t="61667" x="1697038" y="3670300"/>
          <p14:tracePt t="61682" x="1687513" y="3670300"/>
          <p14:tracePt t="61692" x="1687513" y="3679825"/>
          <p14:tracePt t="61694" x="1670050" y="3687763"/>
          <p14:tracePt t="61709" x="1643063" y="3705225"/>
          <p14:tracePt t="61725" x="1625600" y="3732213"/>
          <p14:tracePt t="61742" x="1608138" y="3759200"/>
          <p14:tracePt t="61759" x="1589088" y="3776663"/>
          <p14:tracePt t="61775" x="1581150" y="3786188"/>
          <p14:tracePt t="61792" x="1581150" y="3813175"/>
          <p14:tracePt t="61809" x="1571625" y="3830638"/>
          <p14:tracePt t="61826" x="1554163" y="3867150"/>
          <p14:tracePt t="61842" x="1554163" y="3902075"/>
          <p14:tracePt t="61859" x="1536700" y="3973513"/>
          <p14:tracePt t="61875" x="1536700" y="4010025"/>
          <p14:tracePt t="61892" x="1536700" y="4044950"/>
          <p14:tracePt t="61909" x="1536700" y="4081463"/>
          <p14:tracePt t="61925" x="1536700" y="4108450"/>
          <p14:tracePt t="61942" x="1536700" y="4133850"/>
          <p14:tracePt t="61959" x="1536700" y="4179888"/>
          <p14:tracePt t="61975" x="1544638" y="4205288"/>
          <p14:tracePt t="61992" x="1554163" y="4241800"/>
          <p14:tracePt t="62009" x="1554163" y="4276725"/>
          <p14:tracePt t="62025" x="1562100" y="4303713"/>
          <p14:tracePt t="62042" x="1562100" y="4330700"/>
          <p14:tracePt t="62042" x="1571625" y="4357688"/>
          <p14:tracePt t="62059" x="1581150" y="4367213"/>
          <p14:tracePt t="62076" x="1589088" y="4384675"/>
          <p14:tracePt t="62092" x="1598613" y="4402138"/>
          <p14:tracePt t="62109" x="1616075" y="4419600"/>
          <p14:tracePt t="62126" x="1633538" y="4446588"/>
          <p14:tracePt t="62142" x="1652588" y="4465638"/>
          <p14:tracePt t="62159" x="1687513" y="4491038"/>
          <p14:tracePt t="62176" x="1714500" y="4527550"/>
          <p14:tracePt t="62192" x="1758950" y="4562475"/>
          <p14:tracePt t="62209" x="1795463" y="4589463"/>
          <p14:tracePt t="62226" x="1839913" y="4608513"/>
          <p14:tracePt t="62242" x="1866900" y="4616450"/>
          <p14:tracePt t="62242" x="1893888" y="4625975"/>
          <p14:tracePt t="62259" x="1919288" y="4633913"/>
          <p14:tracePt t="62276" x="1938338" y="4643438"/>
          <p14:tracePt t="62292" x="1965325" y="4670425"/>
          <p14:tracePt t="62309" x="1982788" y="4697413"/>
          <p14:tracePt t="62326" x="2017713" y="4697413"/>
          <p14:tracePt t="62342" x="2044700" y="4714875"/>
          <p14:tracePt t="62359" x="2081213" y="4714875"/>
          <p14:tracePt t="62376" x="2108200" y="4724400"/>
          <p14:tracePt t="62393" x="2125663" y="4724400"/>
          <p14:tracePt t="62409" x="2143125" y="4724400"/>
          <p14:tracePt t="62451" x="2152650" y="4724400"/>
          <p14:tracePt t="62476" x="2160588" y="4724400"/>
          <p14:tracePt t="62491" x="2170113" y="4724400"/>
          <p14:tracePt t="62501" x="2170113" y="4714875"/>
          <p14:tracePt t="62516" x="2179638" y="4714875"/>
          <p14:tracePt t="62539" x="2187575" y="4705350"/>
          <p14:tracePt t="62555" x="2205038" y="4687888"/>
          <p14:tracePt t="62565" x="2214563" y="4687888"/>
          <p14:tracePt t="62569" x="2224088" y="4670425"/>
          <p14:tracePt t="62576" x="2241550" y="4660900"/>
          <p14:tracePt t="62593" x="2241550" y="4652963"/>
          <p14:tracePt t="62609" x="2251075" y="4643438"/>
          <p14:tracePt t="62626" x="2251075" y="4633913"/>
          <p14:tracePt t="62643" x="2259013" y="4625975"/>
          <p14:tracePt t="62659" x="2268538" y="4616450"/>
          <p14:tracePt t="62676" x="2276475" y="4608513"/>
          <p14:tracePt t="62717" x="2286000" y="4598988"/>
          <p14:tracePt t="62727" x="2295525" y="4598988"/>
          <p14:tracePt t="62744" x="2295525" y="4589463"/>
          <p14:tracePt t="62789" x="2295525" y="4581525"/>
          <p14:tracePt t="62844" x="2295525" y="4572000"/>
          <p14:tracePt t="62863" x="2295525" y="4562475"/>
          <p14:tracePt t="62866" x="2295525" y="4554538"/>
          <p14:tracePt t="62885" x="2295525" y="4545013"/>
          <p14:tracePt t="62900" x="2295525" y="4537075"/>
          <p14:tracePt t="62910" x="2295525" y="4527550"/>
          <p14:tracePt t="62934" x="2295525" y="4518025"/>
          <p14:tracePt t="63046" x="2295525" y="4510088"/>
          <p14:tracePt t="63070" x="2286000" y="4500563"/>
          <p14:tracePt t="63072" x="2286000" y="4491038"/>
          <p14:tracePt t="63077" x="2276475" y="4483100"/>
          <p14:tracePt t="63094" x="2268538" y="4465638"/>
          <p14:tracePt t="63111" x="2251075" y="4446588"/>
          <p14:tracePt t="63127" x="2224088" y="4429125"/>
          <p14:tracePt t="63144" x="2187575" y="4402138"/>
          <p14:tracePt t="63161" x="2160588" y="4375150"/>
          <p14:tracePt t="63178" x="2143125" y="4348163"/>
          <p14:tracePt t="63194" x="2133600" y="4330700"/>
          <p14:tracePt t="63211" x="2116138" y="4303713"/>
          <p14:tracePt t="63228" x="2108200" y="4276725"/>
          <p14:tracePt t="63244" x="2108200" y="4268788"/>
          <p14:tracePt t="63261" x="2108200" y="4251325"/>
          <p14:tracePt t="63278" x="2108200" y="4241800"/>
          <p14:tracePt t="63294" x="2125663" y="4232275"/>
          <p14:tracePt t="63349" x="2125663" y="4224338"/>
          <p14:tracePt t="63364" x="2125663" y="4214813"/>
          <p14:tracePt t="63372" x="2133600" y="4214813"/>
          <p14:tracePt t="63384" x="2133600" y="4205288"/>
          <p14:tracePt t="63394" x="2152650" y="4170363"/>
          <p14:tracePt t="63397" x="2170113" y="4170363"/>
          <p14:tracePt t="63411" x="2187575" y="4125913"/>
          <p14:tracePt t="63428" x="2224088" y="4081463"/>
          <p14:tracePt t="63444" x="2241550" y="4044950"/>
          <p14:tracePt t="63461" x="2251075" y="4010025"/>
          <p14:tracePt t="63478" x="2251075" y="3965575"/>
          <p14:tracePt t="63494" x="2259013" y="3902075"/>
          <p14:tracePt t="63511" x="2259013" y="3848100"/>
          <p14:tracePt t="63528" x="2259013" y="3795713"/>
          <p14:tracePt t="63544" x="2251075" y="3741738"/>
          <p14:tracePt t="63561" x="2224088" y="3714750"/>
          <p14:tracePt t="63578" x="2197100" y="3679825"/>
          <p14:tracePt t="63595" x="2170113" y="3660775"/>
          <p14:tracePt t="63611" x="2152650" y="3643313"/>
          <p14:tracePt t="63628" x="2125663" y="3625850"/>
          <p14:tracePt t="63644" x="2108200" y="3608388"/>
          <p14:tracePt t="63662" x="2071688" y="3581400"/>
          <p14:tracePt t="63678" x="2017713" y="3571875"/>
          <p14:tracePt t="63695" x="1928813" y="3554413"/>
          <p14:tracePt t="63711" x="1866900" y="3544888"/>
          <p14:tracePt t="63728" x="1822450" y="3536950"/>
          <p14:tracePt t="63781" x="1812925" y="3536950"/>
          <p14:tracePt t="63796" x="1803400" y="3544888"/>
          <p14:tracePt t="63805" x="1785938" y="3571875"/>
          <p14:tracePt t="63814" x="1776413" y="3589338"/>
          <p14:tracePt t="63816" x="1741488" y="3633788"/>
          <p14:tracePt t="63828" x="1724025" y="3679825"/>
          <p14:tracePt t="63845" x="1704975" y="3714750"/>
          <p14:tracePt t="63861" x="1697038" y="3732213"/>
          <p14:tracePt t="63878" x="1697038" y="3759200"/>
          <p14:tracePt t="63895" x="1697038" y="3795713"/>
          <p14:tracePt t="63912" x="1697038" y="3840163"/>
          <p14:tracePt t="63928" x="1697038" y="3884613"/>
          <p14:tracePt t="63945" x="1697038" y="3919538"/>
          <p14:tracePt t="63961" x="1697038" y="3965575"/>
          <p14:tracePt t="63978" x="1697038" y="4017963"/>
          <p14:tracePt t="63995" x="1697038" y="4062413"/>
          <p14:tracePt t="64011" x="1697038" y="4143375"/>
          <p14:tracePt t="64028" x="1697038" y="4160838"/>
          <p14:tracePt t="64045" x="1697038" y="4224338"/>
          <p14:tracePt t="64061" x="1697038" y="4268788"/>
          <p14:tracePt t="64079" x="1697038" y="4295775"/>
          <p14:tracePt t="64095" x="1697038" y="4322763"/>
          <p14:tracePt t="64112" x="1697038" y="4340225"/>
          <p14:tracePt t="64128" x="1704975" y="4367213"/>
          <p14:tracePt t="64145" x="1714500" y="4394200"/>
          <p14:tracePt t="64162" x="1724025" y="4429125"/>
          <p14:tracePt t="64178" x="1731963" y="4465638"/>
          <p14:tracePt t="64195" x="1751013" y="4500563"/>
          <p14:tracePt t="64212" x="1785938" y="4545013"/>
          <p14:tracePt t="64229" x="1785938" y="4562475"/>
          <p14:tracePt t="64245" x="1795463" y="4572000"/>
          <p14:tracePt t="64262" x="1795463" y="4581525"/>
          <p14:tracePt t="64278" x="1812925" y="4581525"/>
          <p14:tracePt t="64295" x="1830388" y="4581525"/>
          <p14:tracePt t="64312" x="1847850" y="4589463"/>
          <p14:tracePt t="64328" x="1857375" y="4598988"/>
          <p14:tracePt t="64381" x="1866900" y="4598988"/>
          <p14:tracePt t="64396" x="1874838" y="4598988"/>
          <p14:tracePt t="64421" x="1884363" y="4598988"/>
          <p14:tracePt t="64460" x="1884363" y="4589463"/>
          <p14:tracePt t="65294" x="1893888" y="4581525"/>
          <p14:tracePt t="65302" x="1911350" y="4581525"/>
          <p14:tracePt t="65313" x="1928813" y="4581525"/>
          <p14:tracePt t="65313" x="1938338" y="4562475"/>
          <p14:tracePt t="65316" x="1965325" y="4554538"/>
          <p14:tracePt t="65329" x="2009775" y="4527550"/>
          <p14:tracePt t="65346" x="2027238" y="4518025"/>
          <p14:tracePt t="65363" x="2054225" y="4510088"/>
          <p14:tracePt t="65379" x="2089150" y="4483100"/>
          <p14:tracePt t="65396" x="2098675" y="4473575"/>
          <p14:tracePt t="65413" x="2143125" y="4446588"/>
          <p14:tracePt t="65430" x="2170113" y="4429125"/>
          <p14:tracePt t="65446" x="2187575" y="4419600"/>
          <p14:tracePt t="65463" x="2214563" y="4402138"/>
          <p14:tracePt t="65479" x="2241550" y="4384675"/>
          <p14:tracePt t="65496" x="2295525" y="4348163"/>
          <p14:tracePt t="65513" x="2393950" y="4303713"/>
          <p14:tracePt t="65530" x="2500313" y="4268788"/>
          <p14:tracePt t="65546" x="2581275" y="4241800"/>
          <p14:tracePt t="65563" x="2652713" y="4205288"/>
          <p14:tracePt t="65580" x="2724150" y="4160838"/>
          <p14:tracePt t="65596" x="2751138" y="4143375"/>
          <p14:tracePt t="65613" x="2768600" y="4143375"/>
          <p14:tracePt t="65630" x="2776538" y="4143375"/>
          <p14:tracePt t="65670" x="2786063" y="4143375"/>
          <p14:tracePt t="65684" x="2786063" y="4125913"/>
          <p14:tracePt t="65686" x="2795588" y="4125913"/>
          <p14:tracePt t="65696" x="2803525" y="4116388"/>
          <p14:tracePt t="65713" x="2813050" y="4108450"/>
          <p14:tracePt t="65730" x="2822575" y="4098925"/>
          <p14:tracePt t="65746" x="2822575" y="4089400"/>
          <p14:tracePt t="65763" x="2830513" y="4089400"/>
          <p14:tracePt t="65780" x="2840038" y="4081463"/>
          <p14:tracePt t="66972" x="2822575" y="4062413"/>
          <p14:tracePt t="66982" x="2813050" y="4062413"/>
          <p14:tracePt t="66987" x="2813050" y="4054475"/>
          <p14:tracePt t="66998" x="2786063" y="4044950"/>
          <p14:tracePt t="67000" x="2759075" y="4037013"/>
          <p14:tracePt t="67014" x="2751138" y="4027488"/>
          <p14:tracePt t="67031" x="2741613" y="4027488"/>
          <p14:tracePt t="68092" x="2741613" y="4037013"/>
          <p14:tracePt t="68109" x="2751138" y="4044950"/>
          <p14:tracePt t="68118" x="2751138" y="4054475"/>
          <p14:tracePt t="68120" x="2768600" y="4071938"/>
          <p14:tracePt t="68132" x="2803525" y="4108450"/>
          <p14:tracePt t="68149" x="2874963" y="4143375"/>
          <p14:tracePt t="68165" x="2973388" y="4170363"/>
          <p14:tracePt t="68182" x="3044825" y="4197350"/>
          <p14:tracePt t="68198" x="3081338" y="4214813"/>
          <p14:tracePt t="68215" x="3116263" y="4214813"/>
          <p14:tracePt t="68232" x="3143250" y="4214813"/>
          <p14:tracePt t="68249" x="3187700" y="4214813"/>
          <p14:tracePt t="68265" x="3251200" y="4214813"/>
          <p14:tracePt t="68282" x="3322638" y="4197350"/>
          <p14:tracePt t="68298" x="3367088" y="4187825"/>
          <p14:tracePt t="68315" x="3394075" y="4170363"/>
          <p14:tracePt t="68332" x="3411538" y="4152900"/>
          <p14:tracePt t="68349" x="3419475" y="4152900"/>
          <p14:tracePt t="68365" x="3429000" y="4133850"/>
          <p14:tracePt t="68382" x="3438525" y="4116388"/>
          <p14:tracePt t="68399" x="3446463" y="4108450"/>
          <p14:tracePt t="68415" x="3465513" y="4081463"/>
          <p14:tracePt t="68432" x="3473450" y="4071938"/>
          <p14:tracePt t="68449" x="3473450" y="4054475"/>
          <p14:tracePt t="68466" x="3482975" y="4037013"/>
          <p14:tracePt t="68482" x="3482975" y="4017963"/>
          <p14:tracePt t="68499" x="3482975" y="4010025"/>
          <p14:tracePt t="68515" x="3500438" y="3973513"/>
          <p14:tracePt t="68532" x="3517900" y="3956050"/>
          <p14:tracePt t="68549" x="3517900" y="3938588"/>
          <p14:tracePt t="68566" x="3517900" y="3929063"/>
          <p14:tracePt t="68582" x="3517900" y="3919538"/>
          <p14:tracePt t="68599" x="3527425" y="3911600"/>
          <p14:tracePt t="68615" x="3527425" y="3884613"/>
          <p14:tracePt t="68632" x="3500438" y="3867150"/>
          <p14:tracePt t="68649" x="3482975" y="3848100"/>
          <p14:tracePt t="68666" x="3465513" y="3840163"/>
          <p14:tracePt t="68682" x="3438525" y="3822700"/>
          <p14:tracePt t="68699" x="3394075" y="3795713"/>
          <p14:tracePt t="68716" x="3375025" y="3795713"/>
          <p14:tracePt t="68732" x="3357563" y="3795713"/>
          <p14:tracePt t="68749" x="3340100" y="3795713"/>
          <p14:tracePt t="68766" x="3322638" y="3795713"/>
          <p14:tracePt t="68782" x="3295650" y="3795713"/>
          <p14:tracePt t="68799" x="3286125" y="3803650"/>
          <p14:tracePt t="68816" x="3268663" y="3822700"/>
          <p14:tracePt t="68832" x="3268663" y="3840163"/>
          <p14:tracePt t="68849" x="3268663" y="3857625"/>
          <p14:tracePt t="68866" x="3259138" y="3884613"/>
          <p14:tracePt t="68882" x="3259138" y="3902075"/>
          <p14:tracePt t="68899" x="3259138" y="3938588"/>
          <p14:tracePt t="68916" x="3276600" y="3965575"/>
          <p14:tracePt t="68932" x="3295650" y="3990975"/>
          <p14:tracePt t="68949" x="3313113" y="4017963"/>
          <p14:tracePt t="68966" x="3340100" y="4044950"/>
          <p14:tracePt t="68982" x="3375025" y="4062413"/>
          <p14:tracePt t="68999" x="3402013" y="4081463"/>
          <p14:tracePt t="69016" x="3438525" y="4108450"/>
          <p14:tracePt t="69033" x="3509963" y="4125913"/>
          <p14:tracePt t="69049" x="3562350" y="4152900"/>
          <p14:tracePt t="69066" x="3581400" y="4152900"/>
          <p14:tracePt t="69083" x="3589338" y="4160838"/>
          <p14:tracePt t="69156" x="3589338" y="4170363"/>
          <p14:tracePt t="69188" x="3589338" y="4179888"/>
          <p14:tracePt t="69196" x="3581400" y="4179888"/>
          <p14:tracePt t="69200" x="3562350" y="4214813"/>
          <p14:tracePt t="69216" x="3527425" y="4241800"/>
          <p14:tracePt t="69233" x="3446463" y="4303713"/>
          <p14:tracePt t="69249" x="3367088" y="4357688"/>
          <p14:tracePt t="69266" x="3241675" y="4429125"/>
          <p14:tracePt t="69283" x="3143250" y="4510088"/>
          <p14:tracePt t="69299" x="3036888" y="4598988"/>
          <p14:tracePt t="69316" x="2973388" y="4633913"/>
          <p14:tracePt t="69333" x="2946400" y="4670425"/>
          <p14:tracePt t="69349" x="2911475" y="4705350"/>
          <p14:tracePt t="69366" x="2884488" y="4724400"/>
          <p14:tracePt t="69383" x="2884488" y="4741863"/>
          <p14:tracePt t="69400" x="2874963" y="4759325"/>
          <p14:tracePt t="69416" x="2867025" y="4768850"/>
          <p14:tracePt t="69433" x="2867025" y="4786313"/>
          <p14:tracePt t="69450" x="2857500" y="4803775"/>
          <p14:tracePt t="69483" x="2857500" y="4813300"/>
          <p14:tracePt t="69573" x="2857500" y="4795838"/>
          <p14:tracePt t="69589" x="2857500" y="4786313"/>
          <p14:tracePt t="69604" x="2857500" y="4776788"/>
          <p14:tracePt t="69612" x="2857500" y="4768850"/>
          <p14:tracePt t="69652" x="2847975" y="4768850"/>
          <p14:tracePt t="69656" x="2840038" y="4768850"/>
          <p14:tracePt t="69669" x="2830513" y="4768850"/>
          <p14:tracePt t="69683" x="2803525" y="4768850"/>
          <p14:tracePt t="69685" x="2795588" y="4768850"/>
          <p14:tracePt t="69685" x="2786063" y="4768850"/>
          <p14:tracePt t="69700" x="2759075" y="4786313"/>
          <p14:tracePt t="69716" x="2741613" y="4786313"/>
          <p14:tracePt t="69733" x="2714625" y="4803775"/>
          <p14:tracePt t="69750" x="2679700" y="4822825"/>
          <p14:tracePt t="69767" x="2652713" y="4840288"/>
          <p14:tracePt t="69783" x="2625725" y="4848225"/>
          <p14:tracePt t="69800" x="2616200" y="4867275"/>
          <p14:tracePt t="69817" x="2598738" y="4884738"/>
          <p14:tracePt t="69833" x="2589213" y="4894263"/>
          <p14:tracePt t="69850" x="2571750" y="4911725"/>
          <p14:tracePt t="69867" x="2544763" y="4938713"/>
          <p14:tracePt t="69883" x="2517775" y="4983163"/>
          <p14:tracePt t="69900" x="2482850" y="5018088"/>
          <p14:tracePt t="69917" x="2455863" y="5054600"/>
          <p14:tracePt t="69933" x="2438400" y="5108575"/>
          <p14:tracePt t="69950" x="2428875" y="5133975"/>
          <p14:tracePt t="69967" x="2419350" y="5170488"/>
          <p14:tracePt t="69984" x="2411413" y="5205413"/>
          <p14:tracePt t="70000" x="2401888" y="5259388"/>
          <p14:tracePt t="70017" x="2393950" y="5295900"/>
          <p14:tracePt t="70033" x="2393950" y="5330825"/>
          <p14:tracePt t="70050" x="2393950" y="5384800"/>
          <p14:tracePt t="70067" x="2384425" y="5456238"/>
          <p14:tracePt t="70067" x="2384425" y="5465763"/>
          <p14:tracePt t="70084" x="2384425" y="5491163"/>
          <p14:tracePt t="70100" x="2384425" y="5527675"/>
          <p14:tracePt t="70117" x="2393950" y="5562600"/>
          <p14:tracePt t="70134" x="2419350" y="5616575"/>
          <p14:tracePt t="70150" x="2446338" y="5653088"/>
          <p14:tracePt t="70167" x="2465388" y="5680075"/>
          <p14:tracePt t="70184" x="2500313" y="5688013"/>
          <p14:tracePt t="70200" x="2536825" y="5697538"/>
          <p14:tracePt t="70217" x="2616200" y="5705475"/>
          <p14:tracePt t="70233" x="2705100" y="5697538"/>
          <p14:tracePt t="70250" x="2813050" y="5688013"/>
          <p14:tracePt t="70267" x="2901950" y="5670550"/>
          <p14:tracePt t="70284" x="3009900" y="5634038"/>
          <p14:tracePt t="70300" x="3036888" y="5599113"/>
          <p14:tracePt t="70317" x="3044825" y="5562600"/>
          <p14:tracePt t="70334" x="3062288" y="5518150"/>
          <p14:tracePt t="70350" x="3062288" y="5465763"/>
          <p14:tracePt t="70367" x="3062288" y="5438775"/>
          <p14:tracePt t="70384" x="3062288" y="5394325"/>
          <p14:tracePt t="70401" x="3062288" y="5340350"/>
          <p14:tracePt t="70417" x="3054350" y="5286375"/>
          <p14:tracePt t="70434" x="3044825" y="5232400"/>
          <p14:tracePt t="70450" x="3027363" y="5180013"/>
          <p14:tracePt t="70467" x="2982913" y="5089525"/>
          <p14:tracePt t="70484" x="2946400" y="5054600"/>
          <p14:tracePt t="70500" x="2938463" y="5027613"/>
          <p14:tracePt t="70517" x="2919413" y="5010150"/>
          <p14:tracePt t="70534" x="2901950" y="5000625"/>
          <p14:tracePt t="70550" x="2894013" y="5000625"/>
          <p14:tracePt t="70567" x="2874963" y="5000625"/>
          <p14:tracePt t="70584" x="2847975" y="5000625"/>
          <p14:tracePt t="70601" x="2822575" y="5000625"/>
          <p14:tracePt t="70617" x="2813050" y="5000625"/>
          <p14:tracePt t="70708" x="2803525" y="5000625"/>
          <p14:tracePt t="70740" x="2813050" y="5010150"/>
          <p14:tracePt t="70748" x="2822575" y="5018088"/>
          <p14:tracePt t="70751" x="2884488" y="5027613"/>
          <p14:tracePt t="70767" x="2982913" y="5027613"/>
          <p14:tracePt t="70784" x="3071813" y="5027613"/>
          <p14:tracePt t="70801" x="3160713" y="5010150"/>
          <p14:tracePt t="70818" x="3268663" y="4956175"/>
          <p14:tracePt t="70834" x="3375025" y="4894263"/>
          <p14:tracePt t="70851" x="3438525" y="4840288"/>
          <p14:tracePt t="70851" x="3473450" y="4813300"/>
          <p14:tracePt t="70868" x="3509963" y="4759325"/>
          <p14:tracePt t="70884" x="3527425" y="4724400"/>
          <p14:tracePt t="70901" x="3554413" y="4679950"/>
          <p14:tracePt t="70917" x="3581400" y="4643438"/>
          <p14:tracePt t="70934" x="3633788" y="4598988"/>
          <p14:tracePt t="70951" x="3697288" y="4537075"/>
          <p14:tracePt t="70968" x="3751263" y="4500563"/>
          <p14:tracePt t="70984" x="3786188" y="4473575"/>
          <p14:tracePt t="71001" x="3822700" y="4446588"/>
          <p14:tracePt t="71018" x="3848100" y="4419600"/>
          <p14:tracePt t="71034" x="3867150" y="4367213"/>
          <p14:tracePt t="71051" x="3919538" y="4259263"/>
          <p14:tracePt t="71068" x="3965575" y="4197350"/>
          <p14:tracePt t="71084" x="4017963" y="4116388"/>
          <p14:tracePt t="71101" x="4054475" y="4062413"/>
          <p14:tracePt t="71118" x="4071938" y="4010025"/>
          <p14:tracePt t="71134" x="4071938" y="3983038"/>
          <p14:tracePt t="71151" x="4071938" y="3956050"/>
          <p14:tracePt t="71168" x="4071938" y="3929063"/>
          <p14:tracePt t="71185" x="4062413" y="3894138"/>
          <p14:tracePt t="71201" x="4054475" y="3857625"/>
          <p14:tracePt t="71218" x="4044950" y="3830638"/>
          <p14:tracePt t="71235" x="4027488" y="3786188"/>
          <p14:tracePt t="71251" x="4010025" y="3751263"/>
          <p14:tracePt t="71268" x="3983038" y="3724275"/>
          <p14:tracePt t="71285" x="3938588" y="3705225"/>
          <p14:tracePt t="71301" x="3902075" y="3679825"/>
          <p14:tracePt t="71318" x="3867150" y="3670300"/>
          <p14:tracePt t="71335" x="3830638" y="3643313"/>
          <p14:tracePt t="71351" x="3795713" y="3633788"/>
          <p14:tracePt t="71368" x="3759200" y="3625850"/>
          <p14:tracePt t="71385" x="3714750" y="3616325"/>
          <p14:tracePt t="71401" x="3670300" y="3616325"/>
          <p14:tracePt t="71418" x="3633788" y="3598863"/>
          <p14:tracePt t="71435" x="3589338" y="3598863"/>
          <p14:tracePt t="71451" x="3544888" y="3598863"/>
          <p14:tracePt t="71468" x="3509963" y="3598863"/>
          <p14:tracePt t="71485" x="3473450" y="3598863"/>
          <p14:tracePt t="71501" x="3446463" y="3608388"/>
          <p14:tracePt t="71518" x="3438525" y="3616325"/>
          <p14:tracePt t="71535" x="3419475" y="3625850"/>
          <p14:tracePt t="71551" x="3402013" y="3633788"/>
          <p14:tracePt t="71568" x="3394075" y="3652838"/>
          <p14:tracePt t="71585" x="3357563" y="3670300"/>
          <p14:tracePt t="71602" x="3330575" y="3687763"/>
          <p14:tracePt t="71618" x="3322638" y="3724275"/>
          <p14:tracePt t="71635" x="3313113" y="3741738"/>
          <p14:tracePt t="71635" x="3295650" y="3759200"/>
          <p14:tracePt t="71652" x="3286125" y="3795713"/>
          <p14:tracePt t="71669" x="3259138" y="3840163"/>
          <p14:tracePt t="71685" x="3241675" y="3875088"/>
          <p14:tracePt t="71702" x="3241675" y="3902075"/>
          <p14:tracePt t="71718" x="3232150" y="3946525"/>
          <p14:tracePt t="71735" x="3232150" y="3983038"/>
          <p14:tracePt t="71751" x="3214688" y="4000500"/>
          <p14:tracePt t="71768" x="3214688" y="4017963"/>
          <p14:tracePt t="71785" x="3214688" y="4044950"/>
          <p14:tracePt t="71802" x="3214688" y="4071938"/>
          <p14:tracePt t="71818" x="3214688" y="4098925"/>
          <p14:tracePt t="71835" x="3232150" y="4179888"/>
          <p14:tracePt t="71852" x="3268663" y="4224338"/>
          <p14:tracePt t="71868" x="3276600" y="4286250"/>
          <p14:tracePt t="71885" x="3303588" y="4322763"/>
          <p14:tracePt t="71902" x="3330575" y="4348163"/>
          <p14:tracePt t="71919" x="3394075" y="4367213"/>
          <p14:tracePt t="71935" x="3473450" y="4394200"/>
          <p14:tracePt t="71952" x="3598863" y="4411663"/>
          <p14:tracePt t="71968" x="3697288" y="4411663"/>
          <p14:tracePt t="71985" x="3786188" y="4411663"/>
          <p14:tracePt t="72002" x="3830638" y="4411663"/>
          <p14:tracePt t="72019" x="3867150" y="4411663"/>
          <p14:tracePt t="72035" x="3894138" y="4402138"/>
          <p14:tracePt t="72052" x="3911600" y="4384675"/>
          <p14:tracePt t="72069" x="3929063" y="4367213"/>
          <p14:tracePt t="72108" x="3929063" y="4357688"/>
          <p14:tracePt t="72181" x="3919538" y="4348163"/>
          <p14:tracePt t="72191" x="3911600" y="4340225"/>
          <p14:tracePt t="72204" x="3902075" y="4340225"/>
          <p14:tracePt t="72221" x="3894138" y="4340225"/>
          <p14:tracePt t="72268" x="3884613" y="4340225"/>
          <p14:tracePt t="72284" x="3857625" y="4340225"/>
          <p14:tracePt t="72305" x="3848100" y="4340225"/>
          <p14:tracePt t="72324" x="3830638" y="4340225"/>
          <p14:tracePt t="72332" x="3830638" y="4348163"/>
          <p14:tracePt t="72337" x="3822700" y="4348163"/>
          <p14:tracePt t="72364" x="3813175" y="4348163"/>
          <p14:tracePt t="72381" x="3803650" y="4348163"/>
          <p14:tracePt t="72453" x="3795713" y="4357688"/>
          <p14:tracePt t="72476" x="3786188" y="4357688"/>
          <p14:tracePt t="72500" x="3776663" y="4357688"/>
          <p14:tracePt t="72516" x="3768725" y="4357688"/>
          <p14:tracePt t="72525" x="3759200" y="4357688"/>
          <p14:tracePt t="72536" x="3759200" y="4367213"/>
          <p14:tracePt t="72539" x="3732213" y="4367213"/>
          <p14:tracePt t="72552" x="3687763" y="4384675"/>
          <p14:tracePt t="72569" x="3625850" y="4402138"/>
          <p14:tracePt t="72586" x="3562350" y="4438650"/>
          <p14:tracePt t="72602" x="3500438" y="4456113"/>
          <p14:tracePt t="72619" x="3394075" y="4510088"/>
          <p14:tracePt t="72636" x="3330575" y="4537075"/>
          <p14:tracePt t="72652" x="3276600" y="4572000"/>
          <p14:tracePt t="72669" x="3179763" y="4625975"/>
          <p14:tracePt t="72686" x="3098800" y="4687888"/>
          <p14:tracePt t="72702" x="2982913" y="4751388"/>
          <p14:tracePt t="72719" x="2911475" y="4795838"/>
          <p14:tracePt t="72736" x="2867025" y="4822825"/>
          <p14:tracePt t="72752" x="2776538" y="4875213"/>
          <p14:tracePt t="72769" x="2714625" y="4894263"/>
          <p14:tracePt t="72786" x="2616200" y="4929188"/>
          <p14:tracePt t="72803" x="2527300" y="4973638"/>
          <p14:tracePt t="72819" x="2419350" y="5027613"/>
          <p14:tracePt t="72836" x="2374900" y="5054600"/>
          <p14:tracePt t="72852" x="2330450" y="5062538"/>
          <p14:tracePt t="72869" x="2303463" y="5072063"/>
          <p14:tracePt t="72886" x="2303463" y="5081588"/>
          <p14:tracePt t="72949" x="2295525" y="5081588"/>
          <p14:tracePt t="72988" x="2286000" y="5081588"/>
          <p14:tracePt t="73004" x="2276475" y="5081588"/>
          <p14:tracePt t="73009" x="2276475" y="5072063"/>
          <p14:tracePt t="73036" x="2276475" y="5062538"/>
          <p14:tracePt t="73045" x="2276475" y="5054600"/>
          <p14:tracePt t="73062" x="2276475" y="5045075"/>
          <p14:tracePt t="73084" x="2276475" y="5037138"/>
          <p14:tracePt t="73086" x="2276475" y="5027613"/>
          <p14:tracePt t="73092" x="2276475" y="5018088"/>
          <p14:tracePt t="73103" x="2276475" y="5010150"/>
          <p14:tracePt t="73141" x="2276475" y="5000625"/>
          <p14:tracePt t="73190" x="2276475" y="4991100"/>
          <p14:tracePt t="73197" x="2268538" y="4991100"/>
          <p14:tracePt t="73205" x="2259013" y="4991100"/>
          <p14:tracePt t="73207" x="2251075" y="4991100"/>
          <p14:tracePt t="73220" x="2232025" y="5000625"/>
          <p14:tracePt t="73236" x="2224088" y="5018088"/>
          <p14:tracePt t="73253" x="2224088" y="5027613"/>
          <p14:tracePt t="73270" x="2214563" y="5037138"/>
          <p14:tracePt t="73397" x="2214563" y="5045075"/>
          <p14:tracePt t="73405" x="2205038" y="5045075"/>
          <p14:tracePt t="73420" x="2197100" y="5062538"/>
          <p14:tracePt t="73437" x="2187575" y="5072063"/>
          <p14:tracePt t="73444" x="2179638" y="5081588"/>
          <p14:tracePt t="73453" x="2160588" y="5099050"/>
          <p14:tracePt t="73455" x="2125663" y="5143500"/>
          <p14:tracePt t="73470" x="2098675" y="5180013"/>
          <p14:tracePt t="73486" x="2071688" y="5214938"/>
          <p14:tracePt t="73503" x="2062163" y="5232400"/>
          <p14:tracePt t="73520" x="2044700" y="5259388"/>
          <p14:tracePt t="73537" x="2027238" y="5286375"/>
          <p14:tracePt t="73553" x="2027238" y="5322888"/>
          <p14:tracePt t="73570" x="2009775" y="5357813"/>
          <p14:tracePt t="73586" x="1990725" y="5411788"/>
          <p14:tracePt t="73603" x="1965325" y="5465763"/>
          <p14:tracePt t="73620" x="1955800" y="5491163"/>
          <p14:tracePt t="73637" x="1955800" y="5510213"/>
          <p14:tracePt t="73653" x="1946275" y="5518150"/>
          <p14:tracePt t="73811" x="1946275" y="5527675"/>
          <p14:tracePt t="74059" x="1946275" y="5537200"/>
          <p14:tracePt t="74068" x="1946275" y="5545138"/>
          <p14:tracePt t="74076" x="1946275" y="5554663"/>
          <p14:tracePt t="74078" x="1946275" y="5572125"/>
          <p14:tracePt t="74087" x="1946275" y="5608638"/>
          <p14:tracePt t="74104" x="1946275" y="5643563"/>
          <p14:tracePt t="74120" x="1946275" y="5688013"/>
          <p14:tracePt t="74137" x="1946275" y="5741988"/>
          <p14:tracePt t="74154" x="1946275" y="5803900"/>
          <p14:tracePt t="74170" x="1946275" y="5857875"/>
          <p14:tracePt t="74187" x="1946275" y="5911850"/>
          <p14:tracePt t="74204" x="1946275" y="5929313"/>
          <p14:tracePt t="74299" x="1946275" y="5938838"/>
          <p14:tracePt t="74307" x="1946275" y="5946775"/>
          <p14:tracePt t="74310" x="1946275" y="5956300"/>
          <p14:tracePt t="74320" x="1955800" y="5965825"/>
          <p14:tracePt t="74337" x="1955800" y="5983288"/>
          <p14:tracePt t="74354" x="1955800" y="6000750"/>
          <p14:tracePt t="74370" x="1955800" y="6045200"/>
          <p14:tracePt t="74370" x="1955800" y="6062663"/>
          <p14:tracePt t="74388" x="1973263" y="6099175"/>
          <p14:tracePt t="74404" x="1990725" y="6143625"/>
          <p14:tracePt t="74421" x="2009775" y="6161088"/>
          <p14:tracePt t="74458" x="2017713" y="6161088"/>
          <p14:tracePt t="74506" x="2017713" y="6180138"/>
          <p14:tracePt t="74532" x="2017713" y="6188075"/>
          <p14:tracePt t="74537" x="2027238" y="6188075"/>
          <p14:tracePt t="74540" x="2027238" y="6197600"/>
          <p14:tracePt t="74554" x="2027238" y="6205538"/>
          <p14:tracePt t="74571" x="2036763" y="6205538"/>
          <p14:tracePt t="74587" x="2044700" y="6205538"/>
          <p14:tracePt t="74604" x="2054225" y="6205538"/>
          <p14:tracePt t="74621" x="2062163" y="6205538"/>
          <p14:tracePt t="74637" x="2081213" y="6205538"/>
          <p14:tracePt t="74654" x="2098675" y="6180138"/>
          <p14:tracePt t="74671" x="2133600" y="6126163"/>
          <p14:tracePt t="74687" x="2160588" y="6072188"/>
          <p14:tracePt t="74704" x="2179638" y="6018213"/>
          <p14:tracePt t="74721" x="2214563" y="5919788"/>
          <p14:tracePt t="74738" x="2241550" y="5840413"/>
          <p14:tracePt t="74754" x="2259013" y="5751513"/>
          <p14:tracePt t="74771" x="2259013" y="5634038"/>
          <p14:tracePt t="74788" x="2268538" y="5562600"/>
          <p14:tracePt t="74804" x="2268538" y="5510213"/>
          <p14:tracePt t="74821" x="2268538" y="5473700"/>
          <p14:tracePt t="74838" x="2268538" y="5446713"/>
          <p14:tracePt t="74854" x="2268538" y="5429250"/>
          <p14:tracePt t="74871" x="2251075" y="5402263"/>
          <p14:tracePt t="74888" x="2251075" y="5375275"/>
          <p14:tracePt t="74904" x="2241550" y="5357813"/>
          <p14:tracePt t="74921" x="2241550" y="5322888"/>
          <p14:tracePt t="74938" x="2232025" y="5303838"/>
          <p14:tracePt t="74954" x="2232025" y="5286375"/>
          <p14:tracePt t="74971" x="2232025" y="5259388"/>
          <p14:tracePt t="74988" x="2232025" y="5251450"/>
          <p14:tracePt t="75004" x="2232025" y="5232400"/>
          <p14:tracePt t="75021" x="2232025" y="5214938"/>
          <p14:tracePt t="75038" x="2232025" y="5205413"/>
          <p14:tracePt t="75054" x="2232025" y="5187950"/>
          <p14:tracePt t="75071" x="2232025" y="5180013"/>
          <p14:tracePt t="75088" x="2224088" y="5170488"/>
          <p14:tracePt t="75214" x="2224088" y="5180013"/>
          <p14:tracePt t="75219" x="2224088" y="5187950"/>
          <p14:tracePt t="75228" x="2214563" y="5224463"/>
          <p14:tracePt t="75238" x="2214563" y="5268913"/>
          <p14:tracePt t="75255" x="2214563" y="5330825"/>
          <p14:tracePt t="75271" x="2214563" y="5402263"/>
          <p14:tracePt t="75288" x="2214563" y="5456238"/>
          <p14:tracePt t="75305" x="2214563" y="5510213"/>
          <p14:tracePt t="75321" x="2214563" y="5562600"/>
          <p14:tracePt t="75338" x="2224088" y="5589588"/>
          <p14:tracePt t="75355" x="2241550" y="5616575"/>
          <p14:tracePt t="75372" x="2241550" y="5626100"/>
          <p14:tracePt t="75388" x="2241550" y="5634038"/>
          <p14:tracePt t="75484" x="2251075" y="5634038"/>
          <p14:tracePt t="75531" x="2259013" y="5634038"/>
          <p14:tracePt t="75597" x="2259013" y="5643563"/>
          <p14:tracePt t="75604" x="2259013" y="5661025"/>
          <p14:tracePt t="75611" x="2251075" y="5680075"/>
          <p14:tracePt t="75622" x="2241550" y="5705475"/>
          <p14:tracePt t="75624" x="2214563" y="5741988"/>
          <p14:tracePt t="75638" x="2187575" y="5786438"/>
          <p14:tracePt t="75655" x="2170113" y="5813425"/>
          <p14:tracePt t="75672" x="2133600" y="5840413"/>
          <p14:tracePt t="75689" x="2098675" y="5867400"/>
          <p14:tracePt t="75705" x="2044700" y="5884863"/>
          <p14:tracePt t="75722" x="2000250" y="5911850"/>
          <p14:tracePt t="75738" x="1973263" y="5929313"/>
          <p14:tracePt t="75755" x="1965325" y="5929313"/>
          <p14:tracePt t="75772" x="1955800" y="5929313"/>
          <p14:tracePt t="75812" x="1946275" y="5938838"/>
          <p14:tracePt t="75814" x="1938338" y="5938838"/>
          <p14:tracePt t="75822" x="1928813" y="5938838"/>
          <p14:tracePt t="75838" x="1911350" y="5946775"/>
          <p14:tracePt t="75891" x="1911350" y="5956300"/>
          <p14:tracePt t="75923" x="1911350" y="5946775"/>
          <p14:tracePt t="75948" x="1911350" y="5938838"/>
          <p14:tracePt t="75980" x="1919288" y="5938838"/>
          <p14:tracePt t="75995" x="1928813" y="5929313"/>
          <p14:tracePt t="76003" x="1938338" y="5929313"/>
          <p14:tracePt t="76003" x="1946275" y="5919788"/>
          <p14:tracePt t="76011" x="1965325" y="5911850"/>
          <p14:tracePt t="76022" x="1990725" y="5884863"/>
          <p14:tracePt t="76039" x="2017713" y="5867400"/>
          <p14:tracePt t="76055" x="2027238" y="5857875"/>
          <p14:tracePt t="76072" x="2044700" y="5848350"/>
          <p14:tracePt t="76089" x="2044700" y="5830888"/>
          <p14:tracePt t="76105" x="2044700" y="5803900"/>
          <p14:tracePt t="76122" x="2044700" y="5786438"/>
          <p14:tracePt t="76139" x="2044700" y="5759450"/>
          <p14:tracePt t="76156" x="2044700" y="5741988"/>
          <p14:tracePt t="76204" x="2044700" y="5732463"/>
          <p14:tracePt t="76221" x="2036763" y="5732463"/>
          <p14:tracePt t="76236" x="2027238" y="5732463"/>
          <p14:tracePt t="76248" x="2017713" y="5724525"/>
          <p14:tracePt t="76260" x="2009775" y="5724525"/>
          <p14:tracePt t="76262" x="2000250" y="5724525"/>
          <p14:tracePt t="76272" x="1990725" y="5724525"/>
          <p14:tracePt t="76308" x="1982788" y="5724525"/>
          <p14:tracePt t="76310" x="1973263" y="5715000"/>
          <p14:tracePt t="76322" x="1973263" y="5705475"/>
          <p14:tracePt t="76339" x="1946275" y="5697538"/>
          <p14:tracePt t="76356" x="1938338" y="5688013"/>
          <p14:tracePt t="76372" x="1919288" y="5670550"/>
          <p14:tracePt t="76389" x="1893888" y="5653088"/>
          <p14:tracePt t="76406" x="1893888" y="5634038"/>
          <p14:tracePt t="76422" x="1884363" y="5626100"/>
          <p14:tracePt t="76439" x="1874838" y="5626100"/>
          <p14:tracePt t="76500" x="1874838" y="5616575"/>
          <p14:tracePt t="76507" x="1866900" y="5616575"/>
          <p14:tracePt t="76525" x="1857375" y="5616575"/>
          <p14:tracePt t="76527" x="1839913" y="5616575"/>
          <p14:tracePt t="76539" x="1822450" y="5599113"/>
          <p14:tracePt t="76556" x="1803400" y="5599113"/>
          <p14:tracePt t="76573" x="1803400" y="5589588"/>
          <p14:tracePt t="76612" x="1795463" y="5589588"/>
          <p14:tracePt t="76622" x="1785938" y="5589588"/>
          <p14:tracePt t="76625" x="1768475" y="5589588"/>
          <p14:tracePt t="76639" x="1751013" y="5589588"/>
          <p14:tracePt t="76656" x="1724025" y="5589588"/>
          <p14:tracePt t="76673" x="1704975" y="5589588"/>
          <p14:tracePt t="76689" x="1697038" y="5589588"/>
          <p14:tracePt t="76706" x="1687513" y="5589588"/>
          <p14:tracePt t="76723" x="1679575" y="5589588"/>
          <p14:tracePt t="76789" x="1660525" y="5589588"/>
          <p14:tracePt t="76803" x="1652588" y="5589588"/>
          <p14:tracePt t="76811" x="1633538" y="5589588"/>
          <p14:tracePt t="76829" x="1625600" y="5599113"/>
          <p14:tracePt t="76839" x="1616075" y="5599113"/>
          <p14:tracePt t="76842" x="1608138" y="5599113"/>
          <p14:tracePt t="76856" x="1608138" y="5608638"/>
          <p14:tracePt t="76900" x="1598613" y="5616575"/>
          <p14:tracePt t="76908" x="1589088" y="5616575"/>
          <p14:tracePt t="76923" x="1571625" y="5626100"/>
          <p14:tracePt t="76939" x="1571625" y="5643563"/>
          <p14:tracePt t="76942" x="1562100" y="5653088"/>
          <p14:tracePt t="76956" x="1562100" y="5670550"/>
          <p14:tracePt t="76973" x="1562100" y="5680075"/>
          <p14:tracePt t="76989" x="1562100" y="5688013"/>
          <p14:tracePt t="77006" x="1554163" y="5697538"/>
          <p14:tracePt t="77023" x="1554163" y="5705475"/>
          <p14:tracePt t="77039" x="1554163" y="5715000"/>
          <p14:tracePt t="77083" x="1554163" y="5724525"/>
          <p14:tracePt t="77092" x="1554163" y="5732463"/>
          <p14:tracePt t="77117" x="1554163" y="5741988"/>
          <p14:tracePt t="77125" x="1554163" y="5751513"/>
          <p14:tracePt t="77129" x="1544638" y="5759450"/>
          <p14:tracePt t="77140" x="1544638" y="5776913"/>
          <p14:tracePt t="77156" x="1544638" y="5786438"/>
          <p14:tracePt t="77173" x="1536700" y="5795963"/>
          <p14:tracePt t="77190" x="1536700" y="5813425"/>
          <p14:tracePt t="77207" x="1536700" y="5822950"/>
          <p14:tracePt t="77223" x="1536700" y="5830888"/>
          <p14:tracePt t="77240" x="1536700" y="5848350"/>
          <p14:tracePt t="77256" x="1536700" y="5857875"/>
          <p14:tracePt t="77273" x="1536700" y="5875338"/>
          <p14:tracePt t="77290" x="1536700" y="5884863"/>
          <p14:tracePt t="77306" x="1536700" y="5902325"/>
          <p14:tracePt t="77323" x="1536700" y="5919788"/>
          <p14:tracePt t="77340" x="1536700" y="5938838"/>
          <p14:tracePt t="77380" x="1544638" y="5956300"/>
          <p14:tracePt t="77390" x="1554163" y="5956300"/>
          <p14:tracePt t="77392" x="1571625" y="5973763"/>
          <p14:tracePt t="77405" x="1598613" y="5991225"/>
          <p14:tracePt t="77422" x="1625600" y="6010275"/>
          <p14:tracePt t="77439" x="1633538" y="6027738"/>
          <p14:tracePt t="77456" x="1643063" y="6027738"/>
          <p14:tracePt t="77472" x="1652588" y="6037263"/>
          <p14:tracePt t="77489" x="1660525" y="6037263"/>
          <p14:tracePt t="77506" x="1687513" y="6062663"/>
          <p14:tracePt t="77522" x="1741488" y="6081713"/>
          <p14:tracePt t="77539" x="1795463" y="6108700"/>
          <p14:tracePt t="77556" x="1874838" y="6134100"/>
          <p14:tracePt t="77572" x="1928813" y="6143625"/>
          <p14:tracePt t="77589" x="1955800" y="6161088"/>
          <p14:tracePt t="77606" x="1973263" y="6161088"/>
          <p14:tracePt t="77622" x="1982788" y="6161088"/>
          <p14:tracePt t="77639" x="2000250" y="6161088"/>
          <p14:tracePt t="77656" x="2027238" y="6143625"/>
          <p14:tracePt t="77673" x="2062163" y="6126163"/>
          <p14:tracePt t="77689" x="2089150" y="6099175"/>
          <p14:tracePt t="77706" x="2116138" y="6081713"/>
          <p14:tracePt t="77748" x="2125663" y="6081713"/>
          <p14:tracePt t="77762" x="2133600" y="6072188"/>
          <p14:tracePt t="77765" x="2143125" y="6072188"/>
          <p14:tracePt t="77773" x="2179638" y="6027738"/>
          <p14:tracePt t="77789" x="2232025" y="5983288"/>
          <p14:tracePt t="77806" x="2276475" y="5929313"/>
          <p14:tracePt t="77822" x="2303463" y="5848350"/>
          <p14:tracePt t="77839" x="2312988" y="5803900"/>
          <p14:tracePt t="77856" x="2322513" y="5768975"/>
          <p14:tracePt t="77873" x="2322513" y="5751513"/>
          <p14:tracePt t="77889" x="2322513" y="5741988"/>
          <p14:tracePt t="77906" x="2322513" y="5724525"/>
          <p14:tracePt t="77923" x="2322513" y="5688013"/>
          <p14:tracePt t="77939" x="2312988" y="5653088"/>
          <p14:tracePt t="77956" x="2295525" y="5616575"/>
          <p14:tracePt t="77973" x="2259013" y="5581650"/>
          <p14:tracePt t="77989" x="2241550" y="5537200"/>
          <p14:tracePt t="78006" x="2205038" y="5500688"/>
          <p14:tracePt t="78023" x="2197100" y="5483225"/>
          <p14:tracePt t="78039" x="2179638" y="5456238"/>
          <p14:tracePt t="78056" x="2160588" y="5438775"/>
          <p14:tracePt t="78073" x="2143125" y="5429250"/>
          <p14:tracePt t="78089" x="2116138" y="5429250"/>
          <p14:tracePt t="78106" x="2071688" y="5429250"/>
          <p14:tracePt t="78123" x="2054225" y="5429250"/>
          <p14:tracePt t="78139" x="2017713" y="5419725"/>
          <p14:tracePt t="78156" x="1973263" y="5411788"/>
          <p14:tracePt t="78173" x="1911350" y="5411788"/>
          <p14:tracePt t="78190" x="1857375" y="5402263"/>
          <p14:tracePt t="78206" x="1803400" y="5402263"/>
          <p14:tracePt t="78223" x="1758950" y="5402263"/>
          <p14:tracePt t="78240" x="1714500" y="5411788"/>
          <p14:tracePt t="78256" x="1697038" y="5419725"/>
          <p14:tracePt t="78273" x="1670050" y="5438775"/>
          <p14:tracePt t="78290" x="1625600" y="5473700"/>
          <p14:tracePt t="78307" x="1598613" y="5483225"/>
          <p14:tracePt t="78323" x="1571625" y="5500688"/>
          <p14:tracePt t="78340" x="1544638" y="5527675"/>
          <p14:tracePt t="78356" x="1527175" y="5554663"/>
          <p14:tracePt t="78373" x="1517650" y="5581650"/>
          <p14:tracePt t="78390" x="1500188" y="5599113"/>
          <p14:tracePt t="78406" x="1465263" y="5626100"/>
          <p14:tracePt t="78423" x="1446213" y="5680075"/>
          <p14:tracePt t="78440" x="1438275" y="5705475"/>
          <p14:tracePt t="78456" x="1438275" y="5741988"/>
          <p14:tracePt t="78473" x="1428750" y="5776913"/>
          <p14:tracePt t="78490" x="1428750" y="5822950"/>
          <p14:tracePt t="78507" x="1428750" y="5848350"/>
          <p14:tracePt t="78523" x="1428750" y="5867400"/>
          <p14:tracePt t="78540" x="1446213" y="5894388"/>
          <p14:tracePt t="78556" x="1465263" y="5911850"/>
          <p14:tracePt t="78573" x="1490663" y="5946775"/>
          <p14:tracePt t="78590" x="1536700" y="5965825"/>
          <p14:tracePt t="78606" x="1562100" y="5991225"/>
          <p14:tracePt t="78623" x="1616075" y="6010275"/>
          <p14:tracePt t="78640" x="1660525" y="6018213"/>
          <p14:tracePt t="78657" x="1704975" y="6027738"/>
          <p14:tracePt t="78673" x="1768475" y="6027738"/>
          <p14:tracePt t="78673" x="1812925" y="6037263"/>
          <p14:tracePt t="78690" x="1911350" y="6054725"/>
          <p14:tracePt t="78707" x="2017713" y="6081713"/>
          <p14:tracePt t="78723" x="2125663" y="6081713"/>
          <p14:tracePt t="78740" x="2214563" y="6081713"/>
          <p14:tracePt t="78757" x="2268538" y="6081713"/>
          <p14:tracePt t="78773" x="2322513" y="6072188"/>
          <p14:tracePt t="78790" x="2374900" y="6010275"/>
          <p14:tracePt t="78807" x="2419350" y="5938838"/>
          <p14:tracePt t="78823" x="2446338" y="5822950"/>
          <p14:tracePt t="78840" x="2455863" y="5741988"/>
          <p14:tracePt t="78857" x="2465388" y="5688013"/>
          <p14:tracePt t="78874" x="2465388" y="5653088"/>
          <p14:tracePt t="78890" x="2465388" y="5589588"/>
          <p14:tracePt t="78907" x="2455863" y="5562600"/>
          <p14:tracePt t="78923" x="2438400" y="5545138"/>
          <p14:tracePt t="78940" x="2411413" y="5518150"/>
          <p14:tracePt t="78957" x="2393950" y="5500688"/>
          <p14:tracePt t="78974" x="2357438" y="5473700"/>
          <p14:tracePt t="78990" x="2330450" y="5456238"/>
          <p14:tracePt t="79007" x="2295525" y="5446713"/>
          <p14:tracePt t="79024" x="2251075" y="5438775"/>
          <p14:tracePt t="79040" x="2214563" y="5429250"/>
          <p14:tracePt t="79057" x="2187575" y="5429250"/>
          <p14:tracePt t="79074" x="2116138" y="5456238"/>
          <p14:tracePt t="79090" x="2071688" y="5473700"/>
          <p14:tracePt t="79107" x="2036763" y="5500688"/>
          <p14:tracePt t="79124" x="1990725" y="5527675"/>
          <p14:tracePt t="79140" x="1973263" y="5562600"/>
          <p14:tracePt t="79157" x="1965325" y="5589588"/>
          <p14:tracePt t="79174" x="1955800" y="5608638"/>
          <p14:tracePt t="79190" x="1965325" y="5634038"/>
          <p14:tracePt t="79207" x="2000250" y="5661025"/>
          <p14:tracePt t="79224" x="2044700" y="5688013"/>
          <p14:tracePt t="79240" x="2116138" y="5715000"/>
          <p14:tracePt t="79257" x="2197100" y="5741988"/>
          <p14:tracePt t="79274" x="2322513" y="5759450"/>
          <p14:tracePt t="79291" x="2411413" y="5759450"/>
          <p14:tracePt t="79307" x="2509838" y="5759450"/>
          <p14:tracePt t="79324" x="2625725" y="5732463"/>
          <p14:tracePt t="79340" x="2724150" y="5697538"/>
          <p14:tracePt t="79357" x="2830513" y="5661025"/>
          <p14:tracePt t="79374" x="2894013" y="5634038"/>
          <p14:tracePt t="79391" x="2928938" y="5608638"/>
          <p14:tracePt t="79407" x="2955925" y="5589588"/>
          <p14:tracePt t="79424" x="2982913" y="5537200"/>
          <p14:tracePt t="79441" x="3009900" y="5500688"/>
          <p14:tracePt t="79457" x="3054350" y="5446713"/>
          <p14:tracePt t="79474" x="3098800" y="5384800"/>
          <p14:tracePt t="79491" x="3116263" y="5348288"/>
          <p14:tracePt t="79507" x="3125788" y="5322888"/>
          <p14:tracePt t="79524" x="3133725" y="5286375"/>
          <p14:tracePt t="79541" x="3133725" y="5251450"/>
          <p14:tracePt t="79557" x="3133725" y="5224463"/>
          <p14:tracePt t="79574" x="3133725" y="5180013"/>
          <p14:tracePt t="79591" x="3133725" y="5153025"/>
          <p14:tracePt t="79608" x="3133725" y="5116513"/>
          <p14:tracePt t="79624" x="3133725" y="5108575"/>
          <p14:tracePt t="79641" x="3125788" y="5081588"/>
          <p14:tracePt t="79657" x="3108325" y="5054600"/>
          <p14:tracePt t="79674" x="3098800" y="5045075"/>
          <p14:tracePt t="79691" x="3071813" y="5010150"/>
          <p14:tracePt t="79707" x="3036888" y="4991100"/>
          <p14:tracePt t="79724" x="3000375" y="4956175"/>
          <p14:tracePt t="79741" x="2965450" y="4929188"/>
          <p14:tracePt t="79757" x="2928938" y="4902200"/>
          <p14:tracePt t="79774" x="2901950" y="4894263"/>
          <p14:tracePt t="79791" x="2874963" y="4884738"/>
          <p14:tracePt t="79808" x="2840038" y="4875213"/>
          <p14:tracePt t="79824" x="2803525" y="4857750"/>
          <p14:tracePt t="79841" x="2732088" y="4857750"/>
          <p14:tracePt t="79858" x="2687638" y="4840288"/>
          <p14:tracePt t="79874" x="2679700" y="4840288"/>
          <p14:tracePt t="79891" x="2670175" y="4840288"/>
          <p14:tracePt t="79908" x="2660650" y="4840288"/>
          <p14:tracePt t="79924" x="2633663" y="4840288"/>
          <p14:tracePt t="79941" x="2598738" y="4857750"/>
          <p14:tracePt t="79958" x="2571750" y="4875213"/>
          <p14:tracePt t="79974" x="2536825" y="4894263"/>
          <p14:tracePt t="79991" x="2509838" y="4902200"/>
          <p14:tracePt t="80008" x="2500313" y="4911725"/>
          <p14:tracePt t="80024" x="2490788" y="4911725"/>
          <p14:tracePt t="80058" x="2482850" y="4919663"/>
          <p14:tracePt t="80074" x="2465388" y="4929188"/>
          <p14:tracePt t="80077" x="2446338" y="4946650"/>
          <p14:tracePt t="80091" x="2428875" y="4965700"/>
          <p14:tracePt t="80108" x="2401888" y="4991100"/>
          <p14:tracePt t="80124" x="2384425" y="5000625"/>
          <p14:tracePt t="80141" x="2374900" y="5018088"/>
          <p14:tracePt t="80158" x="2366963" y="5045075"/>
          <p14:tracePt t="80175" x="2357438" y="5062538"/>
          <p14:tracePt t="80192" x="2347913" y="5089525"/>
          <p14:tracePt t="80209" x="2339975" y="5108575"/>
          <p14:tracePt t="80226" x="2339975" y="5143500"/>
          <p14:tracePt t="80242" x="2330450" y="5170488"/>
          <p14:tracePt t="80259" x="2312988" y="5214938"/>
          <p14:tracePt t="80276" x="2312988" y="5241925"/>
          <p14:tracePt t="80292" x="2312988" y="5259388"/>
          <p14:tracePt t="80309" x="2312988" y="5276850"/>
          <p14:tracePt t="80326" x="2312988" y="5303838"/>
          <p14:tracePt t="80343" x="2312988" y="5322888"/>
          <p14:tracePt t="80359" x="2312988" y="5330825"/>
          <p14:tracePt t="80376" x="2312988" y="5367338"/>
          <p14:tracePt t="80392" x="2312988" y="5384800"/>
          <p14:tracePt t="80409" x="2322513" y="5402263"/>
          <p14:tracePt t="80426" x="2339975" y="5419725"/>
          <p14:tracePt t="80442" x="2366963" y="5483225"/>
          <p14:tracePt t="80459" x="2374900" y="5510213"/>
          <p14:tracePt t="80476" x="2401888" y="5537200"/>
          <p14:tracePt t="80493" x="2438400" y="5562600"/>
          <p14:tracePt t="80509" x="2490788" y="5581650"/>
          <p14:tracePt t="80526" x="2554288" y="5608638"/>
          <p14:tracePt t="80543" x="2616200" y="5626100"/>
          <p14:tracePt t="80559" x="2687638" y="5634038"/>
          <p14:tracePt t="80576" x="2705100" y="5634038"/>
          <p14:tracePt t="80593" x="2714625" y="5634038"/>
          <p14:tracePt t="80730" x="2705100" y="5634038"/>
          <p14:tracePt t="80740" x="2697163" y="5634038"/>
          <p14:tracePt t="80742" x="2679700" y="5634038"/>
          <p14:tracePt t="80759" x="2660650" y="5634038"/>
          <p14:tracePt t="80776" x="2625725" y="5634038"/>
          <p14:tracePt t="80793" x="2554288" y="5643563"/>
          <p14:tracePt t="80795" x="2527300" y="5670550"/>
          <p14:tracePt t="80809" x="2473325" y="5697538"/>
          <p14:tracePt t="80826" x="2347913" y="5741988"/>
          <p14:tracePt t="80843" x="2214563" y="5786438"/>
          <p14:tracePt t="80859" x="2081213" y="5795963"/>
          <p14:tracePt t="80876" x="1901825" y="5803900"/>
          <p14:tracePt t="80893" x="1751013" y="5803900"/>
          <p14:tracePt t="80910" x="1625600" y="5803900"/>
          <p14:tracePt t="80926" x="1581150" y="5803900"/>
          <p14:tracePt t="80943" x="1517650" y="5813425"/>
          <p14:tracePt t="80960" x="1473200" y="5813425"/>
          <p14:tracePt t="80976" x="1411288" y="5840413"/>
          <p14:tracePt t="80993" x="1339850" y="5840413"/>
          <p14:tracePt t="81010" x="1214438" y="5848350"/>
          <p14:tracePt t="81026" x="1116013" y="5848350"/>
          <p14:tracePt t="81043" x="990600" y="5848350"/>
          <p14:tracePt t="81060" x="928688" y="5848350"/>
          <p14:tracePt t="81076" x="874713" y="5857875"/>
          <p14:tracePt t="81093" x="830263" y="5857875"/>
          <p14:tracePt t="81110" x="758825" y="5857875"/>
          <p14:tracePt t="81126" x="669925" y="5867400"/>
          <p14:tracePt t="81143" x="581025" y="5867400"/>
          <p14:tracePt t="81160" x="509588" y="5867400"/>
          <p14:tracePt t="81176" x="455613" y="5867400"/>
          <p14:tracePt t="81193" x="419100" y="5867400"/>
          <p14:tracePt t="81210" x="366713" y="5867400"/>
          <p14:tracePt t="81228" x="339725" y="5867400"/>
          <p14:tracePt t="81243" x="330200" y="5867400"/>
          <p14:tracePt t="81260" x="303213" y="5857875"/>
          <p14:tracePt t="81276" x="285750" y="5857875"/>
          <p14:tracePt t="81293" x="250825" y="5857875"/>
          <p14:tracePt t="81310" x="204788" y="5848350"/>
          <p14:tracePt t="81327" x="179388" y="5848350"/>
          <p14:tracePt t="81343" x="152400" y="5848350"/>
          <p14:tracePt t="81360" x="142875" y="5848350"/>
          <p14:tracePt t="81377" x="133350" y="5848350"/>
          <p14:tracePt t="81393" x="125413" y="5848350"/>
          <p14:tracePt t="81410" x="107950" y="5848350"/>
          <p14:tracePt t="81427" x="17463" y="5848350"/>
          <p14:tracePt t="81443" x="0" y="5848350"/>
          <p14:tracePt t="81900" x="9525" y="5848350"/>
          <p14:tracePt t="81915" x="17463" y="5848350"/>
          <p14:tracePt t="81923" x="36513" y="5848350"/>
          <p14:tracePt t="81940" x="36513" y="5857875"/>
          <p14:tracePt t="81972" x="44450" y="5857875"/>
          <p14:tracePt t="81995" x="53975" y="5857875"/>
          <p14:tracePt t="82005" x="61913" y="5857875"/>
          <p14:tracePt t="82013" x="80963" y="5857875"/>
          <p14:tracePt t="82015" x="98425" y="5857875"/>
          <p14:tracePt t="82027" x="115888" y="5857875"/>
          <p14:tracePt t="82044" x="125413" y="5857875"/>
          <p14:tracePt t="82060" x="133350" y="5867400"/>
          <p14:tracePt t="82111" x="142875" y="5867400"/>
          <p14:tracePt t="82123" x="152400" y="5867400"/>
          <p14:tracePt t="82133" x="160338" y="5867400"/>
          <p14:tracePt t="82144" x="169863" y="5867400"/>
          <p14:tracePt t="82146" x="187325" y="5867400"/>
          <p14:tracePt t="82161" x="214313" y="5875338"/>
          <p14:tracePt t="82177" x="231775" y="5884863"/>
          <p14:tracePt t="82194" x="258763" y="5894388"/>
          <p14:tracePt t="82211" x="276225" y="5902325"/>
          <p14:tracePt t="82227" x="295275" y="5902325"/>
          <p14:tracePt t="82244" x="303213" y="5902325"/>
          <p14:tracePt t="82261" x="322263" y="5902325"/>
          <p14:tracePt t="82277" x="339725" y="5902325"/>
          <p14:tracePt t="82294" x="347663" y="5902325"/>
          <p14:tracePt t="82311" x="366713" y="5911850"/>
          <p14:tracePt t="82328" x="374650" y="5911850"/>
          <p14:tracePt t="82344" x="393700" y="5911850"/>
          <p14:tracePt t="82388" x="393700" y="5919788"/>
          <p14:tracePt t="82396" x="393700" y="5929313"/>
          <p14:tracePt t="82399" x="401638" y="5929313"/>
          <p14:tracePt t="82411" x="411163" y="5929313"/>
          <p14:tracePt t="82428" x="419100" y="5929313"/>
          <p14:tracePt t="82444" x="428625" y="5929313"/>
          <p14:tracePt t="82461" x="446088" y="5929313"/>
          <p14:tracePt t="82477" x="455613" y="5938838"/>
          <p14:tracePt t="82494" x="482600" y="5938838"/>
          <p14:tracePt t="82511" x="500063" y="5938838"/>
          <p14:tracePt t="82549" x="509588" y="5938838"/>
          <p14:tracePt t="82587" x="517525" y="5938838"/>
          <p14:tracePt t="82595" x="517525" y="5946775"/>
          <p14:tracePt t="82611" x="527050" y="5946775"/>
          <p14:tracePt t="82613" x="536575" y="5956300"/>
          <p14:tracePt t="82628" x="554038" y="5956300"/>
          <p14:tracePt t="82644" x="571500" y="5956300"/>
          <p14:tracePt t="82661" x="588963" y="5956300"/>
          <p14:tracePt t="82678" x="615950" y="5956300"/>
          <p14:tracePt t="82694" x="625475" y="5956300"/>
          <p14:tracePt t="82711" x="642938" y="5956300"/>
          <p14:tracePt t="82728" x="652463" y="5956300"/>
          <p14:tracePt t="82745" x="669925" y="5956300"/>
          <p14:tracePt t="82761" x="687388" y="5956300"/>
          <p14:tracePt t="82778" x="714375" y="5956300"/>
          <p14:tracePt t="82778" x="731838" y="5956300"/>
          <p14:tracePt t="82795" x="768350" y="5965825"/>
          <p14:tracePt t="82811" x="803275" y="5965825"/>
          <p14:tracePt t="82828" x="847725" y="5965825"/>
          <p14:tracePt t="82845" x="874713" y="5965825"/>
          <p14:tracePt t="82861" x="911225" y="5965825"/>
          <p14:tracePt t="82878" x="955675" y="5965825"/>
          <p14:tracePt t="82895" x="1000125" y="5973763"/>
          <p14:tracePt t="82911" x="1044575" y="5983288"/>
          <p14:tracePt t="82928" x="1054100" y="5983288"/>
          <p14:tracePt t="82945" x="1081088" y="5983288"/>
          <p14:tracePt t="82980" x="1098550" y="5983288"/>
          <p14:tracePt t="82997" x="1108075" y="5983288"/>
          <p14:tracePt t="83020" x="1125538" y="5983288"/>
          <p14:tracePt t="83022" x="1133475" y="5983288"/>
          <p14:tracePt t="83028" x="1160463" y="5983288"/>
          <p14:tracePt t="83045" x="1179513" y="5983288"/>
          <p14:tracePt t="83061" x="1204913" y="6000750"/>
          <p14:tracePt t="83078" x="1268413" y="6000750"/>
          <p14:tracePt t="83095" x="1330325" y="6010275"/>
          <p14:tracePt t="83111" x="1374775" y="6010275"/>
          <p14:tracePt t="83128" x="1419225" y="6027738"/>
          <p14:tracePt t="83145" x="1465263" y="6027738"/>
          <p14:tracePt t="83161" x="1509713" y="6027738"/>
          <p14:tracePt t="83178" x="1544638" y="6027738"/>
          <p14:tracePt t="83195" x="1589088" y="6027738"/>
          <p14:tracePt t="83211" x="1589088" y="6037263"/>
          <p14:tracePt t="83228" x="1608138" y="6037263"/>
          <p14:tracePt t="83245" x="1616075" y="6037263"/>
          <p14:tracePt t="83261" x="1625600" y="6037263"/>
          <p14:tracePt t="83278" x="1652588" y="6037263"/>
          <p14:tracePt t="83295" x="1704975" y="6045200"/>
          <p14:tracePt t="83312" x="1768475" y="6045200"/>
          <p14:tracePt t="83328" x="1839913" y="6054725"/>
          <p14:tracePt t="83345" x="1919288" y="6062663"/>
          <p14:tracePt t="83362" x="1955800" y="6072188"/>
          <p14:tracePt t="83379" x="1973263" y="6072188"/>
          <p14:tracePt t="83429" x="1982788" y="6072188"/>
          <p14:tracePt t="83437" x="1990725" y="6072188"/>
          <p14:tracePt t="83443" x="2027238" y="6072188"/>
          <p14:tracePt t="83451" x="2071688" y="6072188"/>
          <p14:tracePt t="83462" x="2133600" y="6072188"/>
          <p14:tracePt t="83478" x="2160588" y="6072188"/>
          <p14:tracePt t="83541" x="2160588" y="6062663"/>
          <p14:tracePt t="83551" x="2160588" y="6054725"/>
          <p14:tracePt t="83554" x="2160588" y="6045200"/>
          <p14:tracePt t="83562" x="2170113" y="6037263"/>
          <p14:tracePt t="83579" x="2170113" y="6010275"/>
          <p14:tracePt t="83595" x="2170113" y="5991225"/>
          <p14:tracePt t="83612" x="2179638" y="5973763"/>
          <p14:tracePt t="83629" x="2179638" y="5956300"/>
          <p14:tracePt t="83645" x="2179638" y="5938838"/>
          <p14:tracePt t="83662" x="2179638" y="5919788"/>
          <p14:tracePt t="83678" x="2179638" y="5902325"/>
          <p14:tracePt t="83695" x="2179638" y="5894388"/>
          <p14:tracePt t="83712" x="2187575" y="5884863"/>
          <p14:tracePt t="83729" x="2197100" y="5857875"/>
          <p14:tracePt t="83745" x="2214563" y="5830888"/>
          <p14:tracePt t="83762" x="2232025" y="5795963"/>
          <p14:tracePt t="83779" x="2232025" y="5768975"/>
          <p14:tracePt t="83795" x="2259013" y="5724525"/>
          <p14:tracePt t="83812" x="2259013" y="5697538"/>
          <p14:tracePt t="83829" x="2268538" y="5688013"/>
          <p14:tracePt t="83846" x="2268538" y="5670550"/>
          <p14:tracePt t="83881" x="2276475" y="5661025"/>
          <p14:tracePt t="83917" x="2276475" y="5653088"/>
          <p14:tracePt t="83933" x="2268538" y="5643563"/>
          <p14:tracePt t="83951" x="2268538" y="5634038"/>
          <p14:tracePt t="83954" x="2259013" y="5634038"/>
          <p14:tracePt t="83962" x="2241550" y="5616575"/>
          <p14:tracePt t="83962" x="0" y="0"/>
        </p14:tracePtLst>
        <p14:tracePtLst>
          <p14:tracePt t="84179" x="2133600" y="5572125"/>
          <p14:tracePt t="84292" x="2133600" y="5562600"/>
          <p14:tracePt t="84355" x="2133600" y="5554663"/>
          <p14:tracePt t="84395" x="2133600" y="5545138"/>
          <p14:tracePt t="84421" x="2133600" y="5537200"/>
          <p14:tracePt t="84581" x="2125663" y="5537200"/>
          <p14:tracePt t="84588" x="2116138" y="5537200"/>
          <p14:tracePt t="84596" x="2108200" y="5537200"/>
          <p14:tracePt t="84599" x="2089150" y="5537200"/>
          <p14:tracePt t="84613" x="2081213" y="5537200"/>
          <p14:tracePt t="84629" x="2071688" y="5537200"/>
          <p14:tracePt t="84646" x="2062163" y="5537200"/>
          <p14:tracePt t="84663" x="2044700" y="5537200"/>
          <p14:tracePt t="84679" x="2027238" y="5537200"/>
          <p14:tracePt t="84696" x="2017713" y="5537200"/>
          <p14:tracePt t="84713" x="2009775" y="5527675"/>
          <p14:tracePt t="84730" x="1990725" y="5527675"/>
          <p14:tracePt t="84746" x="1973263" y="5527675"/>
          <p14:tracePt t="84763" x="1965325" y="5527675"/>
          <p14:tracePt t="84805" x="1938338" y="5527675"/>
          <p14:tracePt t="84828" x="1928813" y="5527675"/>
          <p14:tracePt t="84830" x="1911350" y="5527675"/>
          <p14:tracePt t="84851" x="1893888" y="5527675"/>
          <p14:tracePt t="84863" x="1893888" y="5518150"/>
          <p14:tracePt t="84880" x="1884363" y="5510213"/>
          <p14:tracePt t="84882" x="1866900" y="5510213"/>
          <p14:tracePt t="84896" x="1847850" y="5510213"/>
          <p14:tracePt t="84913" x="1822450" y="5510213"/>
          <p14:tracePt t="84930" x="1803400" y="5510213"/>
          <p14:tracePt t="84946" x="1751013" y="5510213"/>
          <p14:tracePt t="84963" x="1724025" y="5510213"/>
          <p14:tracePt t="84980" x="1679575" y="5510213"/>
          <p14:tracePt t="84996" x="1643063" y="5510213"/>
          <p14:tracePt t="85013" x="1616075" y="5510213"/>
          <p14:tracePt t="85081" x="1608138" y="5510213"/>
          <p14:tracePt t="85092" x="1598613" y="5510213"/>
          <p14:tracePt t="85099" x="1589088" y="5510213"/>
          <p14:tracePt t="85113" x="1571625" y="5518150"/>
          <p14:tracePt t="85132" x="1562100" y="5537200"/>
          <p14:tracePt t="85149" x="1536700" y="5545138"/>
          <p14:tracePt t="85151" x="1517650" y="5562600"/>
          <p14:tracePt t="85163" x="1500188" y="5572125"/>
          <p14:tracePt t="85180" x="1490663" y="5589588"/>
          <p14:tracePt t="85197" x="1482725" y="5616575"/>
          <p14:tracePt t="85213" x="1465263" y="5643563"/>
          <p14:tracePt t="85230" x="1455738" y="5661025"/>
          <p14:tracePt t="85247" x="1455738" y="5688013"/>
          <p14:tracePt t="85263" x="1446213" y="5724525"/>
          <p14:tracePt t="85280" x="1428750" y="5759450"/>
          <p14:tracePt t="85297" x="1428750" y="5795963"/>
          <p14:tracePt t="85313" x="1428750" y="5830888"/>
          <p14:tracePt t="85330" x="1428750" y="5867400"/>
          <p14:tracePt t="85347" x="1428750" y="5919788"/>
          <p14:tracePt t="85363" x="1438275" y="5946775"/>
          <p14:tracePt t="85380" x="1438275" y="5965825"/>
          <p14:tracePt t="85397" x="1438275" y="5983288"/>
          <p14:tracePt t="85413" x="1455738" y="6000750"/>
          <p14:tracePt t="85430" x="1473200" y="6018213"/>
          <p14:tracePt t="85447" x="1482725" y="6027738"/>
          <p14:tracePt t="85464" x="1490663" y="6045200"/>
          <p14:tracePt t="85480" x="1509713" y="6062663"/>
          <p14:tracePt t="85497" x="1527175" y="6072188"/>
          <p14:tracePt t="85513" x="1554163" y="6089650"/>
          <p14:tracePt t="85530" x="1571625" y="6099175"/>
          <p14:tracePt t="85547" x="1589088" y="6108700"/>
          <p14:tracePt t="85563" x="1625600" y="6108700"/>
          <p14:tracePt t="85580" x="1652588" y="6116638"/>
          <p14:tracePt t="85597" x="1670050" y="6116638"/>
          <p14:tracePt t="85613" x="1704975" y="6116638"/>
          <p14:tracePt t="85630" x="1741488" y="6116638"/>
          <p14:tracePt t="85647" x="1768475" y="6116638"/>
          <p14:tracePt t="85664" x="1785938" y="6108700"/>
          <p14:tracePt t="85680" x="1812925" y="6089650"/>
          <p14:tracePt t="85697" x="1822450" y="6081713"/>
          <p14:tracePt t="85714" x="1830388" y="6081713"/>
          <p14:tracePt t="85730" x="1866900" y="6081713"/>
          <p14:tracePt t="85747" x="1884363" y="6072188"/>
          <p14:tracePt t="85764" x="1938338" y="6045200"/>
          <p14:tracePt t="85781" x="1965325" y="6027738"/>
          <p14:tracePt t="85797" x="1982788" y="6010275"/>
          <p14:tracePt t="85814" x="2009775" y="5983288"/>
          <p14:tracePt t="85830" x="2027238" y="5973763"/>
          <p14:tracePt t="85847" x="2036763" y="5956300"/>
          <p14:tracePt t="85864" x="2054225" y="5938838"/>
          <p14:tracePt t="85881" x="2071688" y="5919788"/>
          <p14:tracePt t="85897" x="2081213" y="5894388"/>
          <p14:tracePt t="85914" x="2098675" y="5875338"/>
          <p14:tracePt t="85914" x="2108200" y="5867400"/>
          <p14:tracePt t="85931" x="2108200" y="5848350"/>
          <p14:tracePt t="85947" x="2116138" y="5822950"/>
          <p14:tracePt t="85964" x="2125663" y="5813425"/>
          <p14:tracePt t="85981" x="2125663" y="5776913"/>
          <p14:tracePt t="85997" x="2133600" y="5768975"/>
          <p14:tracePt t="86014" x="2133600" y="5751513"/>
          <p14:tracePt t="86031" x="2133600" y="5732463"/>
          <p14:tracePt t="86047" x="2133600" y="5715000"/>
          <p14:tracePt t="86064" x="2133600" y="5697538"/>
          <p14:tracePt t="86081" x="2133600" y="5688013"/>
          <p14:tracePt t="86097" x="2125663" y="5670550"/>
          <p14:tracePt t="86114" x="2116138" y="5634038"/>
          <p14:tracePt t="86131" x="2108200" y="5626100"/>
          <p14:tracePt t="86147" x="2108200" y="5608638"/>
          <p14:tracePt t="86164" x="2098675" y="5608638"/>
          <p14:tracePt t="86181" x="2089150" y="5599113"/>
          <p14:tracePt t="86197" x="2081213" y="5589588"/>
          <p14:tracePt t="86214" x="2071688" y="5581650"/>
          <p14:tracePt t="86231" x="2054225" y="5572125"/>
          <p14:tracePt t="86248" x="2036763" y="5554663"/>
          <p14:tracePt t="86264" x="2027238" y="5545138"/>
          <p14:tracePt t="86281" x="2017713" y="5545138"/>
          <p14:tracePt t="86297" x="2009775" y="5545138"/>
          <p14:tracePt t="86314" x="2000250" y="5545138"/>
          <p14:tracePt t="86356" x="1982788" y="5545138"/>
          <p14:tracePt t="86358" x="1982788" y="5537200"/>
          <p14:tracePt t="86364" x="1973263" y="5537200"/>
          <p14:tracePt t="86381" x="1965325" y="5527675"/>
          <p14:tracePt t="86398" x="1946275" y="5527675"/>
          <p14:tracePt t="86414" x="1928813" y="5527675"/>
          <p14:tracePt t="86431" x="1911350" y="5527675"/>
          <p14:tracePt t="86448" x="1911350" y="5518150"/>
          <p14:tracePt t="86464" x="1901825" y="5518150"/>
          <p14:tracePt t="86523" x="1893888" y="5518150"/>
          <p14:tracePt t="86533" x="1884363" y="5518150"/>
          <p14:tracePt t="86540" x="1874838" y="5518150"/>
          <p14:tracePt t="86547" x="1847850" y="5518150"/>
          <p14:tracePt t="86564" x="1822450" y="5518150"/>
          <p14:tracePt t="86567" x="1803400" y="5518150"/>
          <p14:tracePt t="86581" x="1795463" y="5518150"/>
          <p14:tracePt t="86598" x="1785938" y="5518150"/>
          <p14:tracePt t="86636" x="1768475" y="5527675"/>
          <p14:tracePt t="86638" x="1758950" y="5527675"/>
          <p14:tracePt t="86648" x="1724025" y="5545138"/>
          <p14:tracePt t="86665" x="1704975" y="5554663"/>
          <p14:tracePt t="86681" x="1679575" y="5572125"/>
          <p14:tracePt t="86698" x="1643063" y="5589588"/>
          <p14:tracePt t="86715" x="1625600" y="5599113"/>
          <p14:tracePt t="86731" x="1608138" y="5616575"/>
          <p14:tracePt t="86748" x="1589088" y="5626100"/>
          <p14:tracePt t="86765" x="1581150" y="5661025"/>
          <p14:tracePt t="86781" x="1562100" y="5680075"/>
          <p14:tracePt t="86798" x="1554163" y="5697538"/>
          <p14:tracePt t="86815" x="1554163" y="5715000"/>
          <p14:tracePt t="86831" x="1536700" y="5724525"/>
          <p14:tracePt t="86848" x="1527175" y="5741988"/>
          <p14:tracePt t="86865" x="1527175" y="5776913"/>
          <p14:tracePt t="86882" x="1517650" y="5803900"/>
          <p14:tracePt t="86898" x="1509713" y="5840413"/>
          <p14:tracePt t="86915" x="1509713" y="5848350"/>
          <p14:tracePt t="86931" x="1509713" y="5875338"/>
          <p14:tracePt t="86948" x="1509713" y="5902325"/>
          <p14:tracePt t="86965" x="1509713" y="5929313"/>
          <p14:tracePt t="86982" x="1509713" y="5956300"/>
          <p14:tracePt t="86998" x="1509713" y="5973763"/>
          <p14:tracePt t="87015" x="1517650" y="5991225"/>
          <p14:tracePt t="87031" x="1544638" y="6010275"/>
          <p14:tracePt t="87048" x="1562100" y="6027738"/>
          <p14:tracePt t="87065" x="1598613" y="6054725"/>
          <p14:tracePt t="87081" x="1625600" y="6072188"/>
          <p14:tracePt t="87098" x="1704975" y="6108700"/>
          <p14:tracePt t="87115" x="1724025" y="6134100"/>
          <p14:tracePt t="87131" x="1776413" y="6143625"/>
          <p14:tracePt t="87148" x="1803400" y="6143625"/>
          <p14:tracePt t="87165" x="1839913" y="6153150"/>
          <p14:tracePt t="87182" x="1901825" y="6153150"/>
          <p14:tracePt t="87198" x="1982788" y="6126163"/>
          <p14:tracePt t="87215" x="2062163" y="6116638"/>
          <p14:tracePt t="87232" x="2089150" y="6099175"/>
          <p14:tracePt t="87248" x="2098675" y="6099175"/>
          <p14:tracePt t="87265" x="2108200" y="6089650"/>
          <p14:tracePt t="87282" x="2116138" y="6081713"/>
          <p14:tracePt t="87282" x="2125663" y="6072188"/>
          <p14:tracePt t="87299" x="2133600" y="6037263"/>
          <p14:tracePt t="87315" x="2160588" y="6000750"/>
          <p14:tracePt t="87332" x="2179638" y="5946775"/>
          <p14:tracePt t="87348" x="2197100" y="5911850"/>
          <p14:tracePt t="87365" x="2224088" y="5875338"/>
          <p14:tracePt t="87382" x="2232025" y="5848350"/>
          <p14:tracePt t="87399" x="2241550" y="5822950"/>
          <p14:tracePt t="87415" x="2241550" y="5795963"/>
          <p14:tracePt t="87432" x="2251075" y="5768975"/>
          <p14:tracePt t="87449" x="2251075" y="5751513"/>
          <p14:tracePt t="87465" x="2251075" y="5741988"/>
          <p14:tracePt t="87507" x="2251075" y="5732463"/>
          <p14:tracePt t="87787" x="2276475" y="5732463"/>
          <p14:tracePt t="87796" x="2295525" y="5732463"/>
          <p14:tracePt t="87805" x="2312988" y="5732463"/>
          <p14:tracePt t="87807" x="2347913" y="5732463"/>
          <p14:tracePt t="87815" x="2438400" y="5732463"/>
          <p14:tracePt t="87832" x="2527300" y="5732463"/>
          <p14:tracePt t="87849" x="2571750" y="5724525"/>
          <p14:tracePt t="87866" x="2608263" y="5715000"/>
          <p14:tracePt t="87882" x="2625725" y="5705475"/>
          <p14:tracePt t="87899" x="2633663" y="5697538"/>
          <p14:tracePt t="87916" x="2643188" y="5680075"/>
          <p14:tracePt t="87932" x="2679700" y="5661025"/>
          <p14:tracePt t="87949" x="2776538" y="5608638"/>
          <p14:tracePt t="87966" x="2894013" y="5545138"/>
          <p14:tracePt t="87982" x="3027363" y="5491163"/>
          <p14:tracePt t="87999" x="3108325" y="5446713"/>
          <p14:tracePt t="88016" x="3160713" y="5419725"/>
          <p14:tracePt t="88032" x="3179763" y="5402263"/>
          <p14:tracePt t="88049" x="3187700" y="5375275"/>
          <p14:tracePt t="88066" x="3214688" y="5348288"/>
          <p14:tracePt t="88066" x="3232150" y="5322888"/>
          <p14:tracePt t="88083" x="3251200" y="5259388"/>
          <p14:tracePt t="88099" x="3313113" y="5197475"/>
          <p14:tracePt t="88116" x="3330575" y="5153025"/>
          <p14:tracePt t="88132" x="3348038" y="5126038"/>
          <p14:tracePt t="88149" x="3348038" y="5108575"/>
          <p14:tracePt t="88166" x="3348038" y="5081588"/>
          <p14:tracePt t="88183" x="3348038" y="5062538"/>
          <p14:tracePt t="88199" x="3340100" y="5037138"/>
          <p14:tracePt t="88216" x="3330575" y="5010150"/>
          <p14:tracePt t="88233" x="3322638" y="4991100"/>
          <p14:tracePt t="88249" x="3313113" y="4973638"/>
          <p14:tracePt t="88266" x="3286125" y="4973638"/>
          <p14:tracePt t="88283" x="3251200" y="4946650"/>
          <p14:tracePt t="88299" x="3214688" y="4929188"/>
          <p14:tracePt t="88316" x="3197225" y="4911725"/>
          <p14:tracePt t="88332" x="3170238" y="4911725"/>
          <p14:tracePt t="88349" x="3152775" y="4894263"/>
          <p14:tracePt t="88366" x="3143250" y="4884738"/>
          <p14:tracePt t="88383" x="3125788" y="4875213"/>
          <p14:tracePt t="88399" x="3116263" y="4875213"/>
          <p14:tracePt t="88416" x="3081338" y="4867275"/>
          <p14:tracePt t="88433" x="3054350" y="4857750"/>
          <p14:tracePt t="88449" x="3017838" y="4848225"/>
          <p14:tracePt t="88466" x="2965450" y="4830763"/>
          <p14:tracePt t="88483" x="2946400" y="4830763"/>
          <p14:tracePt t="88500" x="2938463" y="4830763"/>
          <p14:tracePt t="88516" x="2919413" y="4822825"/>
          <p14:tracePt t="88533" x="2901950" y="4822825"/>
          <p14:tracePt t="88549" x="2874963" y="4813300"/>
          <p14:tracePt t="88566" x="2840038" y="4813300"/>
          <p14:tracePt t="88583" x="2803525" y="4813300"/>
          <p14:tracePt t="88599" x="2776538" y="4813300"/>
          <p14:tracePt t="88616" x="2741613" y="4813300"/>
          <p14:tracePt t="88633" x="2714625" y="4813300"/>
          <p14:tracePt t="88650" x="2705100" y="4813300"/>
          <p14:tracePt t="88666" x="2670175" y="4813300"/>
          <p14:tracePt t="88683" x="2643188" y="4813300"/>
          <p14:tracePt t="88700" x="2598738" y="4813300"/>
          <p14:tracePt t="88716" x="2562225" y="4813300"/>
          <p14:tracePt t="88733" x="2536825" y="4822825"/>
          <p14:tracePt t="88750" x="2517775" y="4830763"/>
          <p14:tracePt t="88766" x="2509838" y="4830763"/>
          <p14:tracePt t="88783" x="2500313" y="4840288"/>
          <p14:tracePt t="88800" x="2490788" y="4840288"/>
          <p14:tracePt t="88817" x="2482850" y="4857750"/>
          <p14:tracePt t="88833" x="2465388" y="4867275"/>
          <p14:tracePt t="88850" x="2446338" y="4894263"/>
          <p14:tracePt t="88866" x="2419350" y="4911725"/>
          <p14:tracePt t="88883" x="2411413" y="4929188"/>
          <p14:tracePt t="88900" x="2401888" y="4946650"/>
          <p14:tracePt t="88916" x="2393950" y="4983163"/>
          <p14:tracePt t="88933" x="2384425" y="4991100"/>
          <p14:tracePt t="88950" x="2384425" y="5018088"/>
          <p14:tracePt t="88967" x="2366963" y="5037138"/>
          <p14:tracePt t="88983" x="2357438" y="5062538"/>
          <p14:tracePt t="89000" x="2347913" y="5108575"/>
          <p14:tracePt t="89016" x="2339975" y="5126038"/>
          <p14:tracePt t="89033" x="2330450" y="5160963"/>
          <p14:tracePt t="89050" x="2322513" y="5214938"/>
          <p14:tracePt t="89067" x="2322513" y="5232400"/>
          <p14:tracePt t="89083" x="2322513" y="5268913"/>
          <p14:tracePt t="89100" x="2312988" y="5295900"/>
          <p14:tracePt t="89117" x="2312988" y="5322888"/>
          <p14:tracePt t="89133" x="2322513" y="5348288"/>
          <p14:tracePt t="89150" x="2330450" y="5394325"/>
          <p14:tracePt t="89167" x="2330450" y="5438775"/>
          <p14:tracePt t="89183" x="2339975" y="5465763"/>
          <p14:tracePt t="89200" x="2357438" y="5518150"/>
          <p14:tracePt t="89217" x="2366963" y="5545138"/>
          <p14:tracePt t="89233" x="2393950" y="5562600"/>
          <p14:tracePt t="89250" x="2428875" y="5608638"/>
          <p14:tracePt t="89267" x="2455863" y="5616575"/>
          <p14:tracePt t="89283" x="2473325" y="5634038"/>
          <p14:tracePt t="89300" x="2509838" y="5653088"/>
          <p14:tracePt t="89317" x="2536825" y="5653088"/>
          <p14:tracePt t="89333" x="2571750" y="5661025"/>
          <p14:tracePt t="89350" x="2598738" y="5670550"/>
          <p14:tracePt t="89367" x="2625725" y="5680075"/>
          <p14:tracePt t="89384" x="2652713" y="5688013"/>
          <p14:tracePt t="89400" x="2660650" y="5688013"/>
          <p14:tracePt t="89417" x="2670175" y="5688013"/>
          <p14:tracePt t="89434" x="2687638" y="5688013"/>
          <p14:tracePt t="89434" x="2697163" y="5688013"/>
          <p14:tracePt t="89450" x="2724150" y="5680075"/>
          <p14:tracePt t="89467" x="2751138" y="5670550"/>
          <p14:tracePt t="89484" x="2768600" y="5661025"/>
          <p14:tracePt t="89500" x="2786063" y="5653088"/>
          <p14:tracePt t="89517" x="2795588" y="5643563"/>
          <p14:tracePt t="89534" x="2803525" y="5643563"/>
          <p14:tracePt t="89550" x="2822575" y="5626100"/>
          <p14:tracePt t="89567" x="2830513" y="5616575"/>
          <p14:tracePt t="89584" x="2840038" y="5608638"/>
          <p14:tracePt t="89600" x="2847975" y="5589588"/>
          <p14:tracePt t="89617" x="2857500" y="5581650"/>
          <p14:tracePt t="89634" x="2867025" y="5572125"/>
          <p14:tracePt t="89650" x="2874963" y="5562600"/>
          <p14:tracePt t="89667" x="2884488" y="5554663"/>
          <p14:tracePt t="89684" x="2884488" y="5537200"/>
          <p14:tracePt t="89701" x="2901950" y="5527675"/>
          <p14:tracePt t="89717" x="2901950" y="5500688"/>
          <p14:tracePt t="89734" x="2911475" y="5473700"/>
          <p14:tracePt t="89750" x="2928938" y="5446713"/>
          <p14:tracePt t="89767" x="2938463" y="5419725"/>
          <p14:tracePt t="89784" x="2946400" y="5402263"/>
          <p14:tracePt t="89801" x="2955925" y="5384800"/>
          <p14:tracePt t="89817" x="2955925" y="5367338"/>
          <p14:tracePt t="89834" x="2965450" y="5348288"/>
          <p14:tracePt t="89851" x="2965450" y="5322888"/>
          <p14:tracePt t="89867" x="2965450" y="5295900"/>
          <p14:tracePt t="89884" x="2973388" y="5276850"/>
          <p14:tracePt t="89901" x="2973388" y="5259388"/>
          <p14:tracePt t="89917" x="2973388" y="5241925"/>
          <p14:tracePt t="89934" x="2982913" y="5224463"/>
          <p14:tracePt t="89951" x="2982913" y="5205413"/>
          <p14:tracePt t="89967" x="2982913" y="5187950"/>
          <p14:tracePt t="89984" x="2982913" y="5180013"/>
          <p14:tracePt t="90001" x="2982913" y="5160963"/>
          <p14:tracePt t="90018" x="2982913" y="5143500"/>
          <p14:tracePt t="90034" x="2965450" y="5116513"/>
          <p14:tracePt t="90051" x="2965450" y="5099050"/>
          <p14:tracePt t="90067" x="2955925" y="5081588"/>
          <p14:tracePt t="90084" x="2938463" y="5062538"/>
          <p14:tracePt t="90101" x="2919413" y="5062538"/>
          <p14:tracePt t="90117" x="2894013" y="5037138"/>
          <p14:tracePt t="90134" x="2874963" y="5018088"/>
          <p14:tracePt t="90151" x="2830513" y="5010150"/>
          <p14:tracePt t="90168" x="2813050" y="4991100"/>
          <p14:tracePt t="90184" x="2795588" y="4973638"/>
          <p14:tracePt t="90201" x="2776538" y="4973638"/>
          <p14:tracePt t="90218" x="2768600" y="4965700"/>
          <p14:tracePt t="90234" x="2751138" y="4965700"/>
          <p14:tracePt t="90251" x="2732088" y="4965700"/>
          <p14:tracePt t="90268" x="2705100" y="4956175"/>
          <p14:tracePt t="90284" x="2670175" y="4946650"/>
          <p14:tracePt t="90301" x="2625725" y="4929188"/>
          <p14:tracePt t="90318" x="2598738" y="4929188"/>
          <p14:tracePt t="90334" x="2581275" y="4929188"/>
          <p14:tracePt t="90370" x="2571750" y="4929188"/>
          <p14:tracePt t="90395" x="2562225" y="4929188"/>
          <p14:tracePt t="90401" x="2554288" y="4929188"/>
          <p14:tracePt t="90404" x="2554288" y="4938713"/>
          <p14:tracePt t="90418" x="2517775" y="4965700"/>
          <p14:tracePt t="90435" x="2500313" y="4983163"/>
          <p14:tracePt t="90451" x="2500313" y="5000625"/>
          <p14:tracePt t="90468" x="2482850" y="5000625"/>
          <p14:tracePt t="90484" x="2473325" y="5018088"/>
          <p14:tracePt t="90501" x="2465388" y="5037138"/>
          <p14:tracePt t="90518" x="2455863" y="5054600"/>
          <p14:tracePt t="90534" x="2455863" y="5081588"/>
          <p14:tracePt t="90551" x="2446338" y="5108575"/>
          <p14:tracePt t="90568" x="2446338" y="5133975"/>
          <p14:tracePt t="90585" x="2438400" y="5153025"/>
          <p14:tracePt t="90601" x="2438400" y="5170488"/>
          <p14:tracePt t="90618" x="2438400" y="5197475"/>
          <p14:tracePt t="90635" x="2438400" y="5232400"/>
          <p14:tracePt t="90652" x="2438400" y="5251450"/>
          <p14:tracePt t="90668" x="2446338" y="5268913"/>
          <p14:tracePt t="90685" x="2446338" y="5286375"/>
          <p14:tracePt t="90701" x="2446338" y="5295900"/>
          <p14:tracePt t="90718" x="2455863" y="5313363"/>
          <p14:tracePt t="90735" x="2465388" y="5330825"/>
          <p14:tracePt t="90751" x="2482850" y="5348288"/>
          <p14:tracePt t="90768" x="2500313" y="5375275"/>
          <p14:tracePt t="90785" x="2500313" y="5411788"/>
          <p14:tracePt t="90802" x="2517775" y="5429250"/>
          <p14:tracePt t="90818" x="2554288" y="5473700"/>
          <p14:tracePt t="90835" x="2581275" y="5483225"/>
          <p14:tracePt t="90851" x="2608263" y="5500688"/>
          <p14:tracePt t="90868" x="2633663" y="5518150"/>
          <p14:tracePt t="90885" x="2670175" y="5537200"/>
          <p14:tracePt t="90902" x="2741613" y="5554663"/>
          <p14:tracePt t="90918" x="2803525" y="5572125"/>
          <p14:tracePt t="90935" x="2884488" y="5581650"/>
          <p14:tracePt t="90952" x="2928938" y="5589588"/>
          <p14:tracePt t="90968" x="2965450" y="5589588"/>
          <p14:tracePt t="90985" x="2973388" y="5589588"/>
          <p14:tracePt t="91021" x="2973388" y="5581650"/>
          <p14:tracePt t="91023" x="2982913" y="5572125"/>
          <p14:tracePt t="91035" x="2982913" y="5554663"/>
          <p14:tracePt t="91051" x="2982913" y="5545138"/>
          <p14:tracePt t="91068" x="2990850" y="5537200"/>
          <p14:tracePt t="91138" x="3000375" y="5537200"/>
          <p14:tracePt t="91147" x="3000375" y="5527675"/>
          <p14:tracePt t="91434" x="3000375" y="5518150"/>
          <p14:tracePt t="91443" x="3000375" y="5510213"/>
          <p14:tracePt t="91446" x="3000375" y="5500688"/>
          <p14:tracePt t="91452" x="3017838" y="5473700"/>
          <p14:tracePt t="91469" x="3036888" y="5446713"/>
          <p14:tracePt t="91485" x="3054350" y="5411788"/>
          <p14:tracePt t="91502" x="3081338" y="5375275"/>
          <p14:tracePt t="91519" x="3098800" y="5348288"/>
          <p14:tracePt t="91536" x="3125788" y="5303838"/>
          <p14:tracePt t="91552" x="3152775" y="5259388"/>
          <p14:tracePt t="91569" x="3187700" y="5224463"/>
          <p14:tracePt t="91585" x="3224213" y="5170488"/>
          <p14:tracePt t="91602" x="3303588" y="5072063"/>
          <p14:tracePt t="91619" x="3348038" y="5000625"/>
          <p14:tracePt t="91635" x="3419475" y="4902200"/>
          <p14:tracePt t="91652" x="3455988" y="4848225"/>
          <p14:tracePt t="91669" x="3500438" y="4795838"/>
          <p14:tracePt t="91685" x="3536950" y="4759325"/>
          <p14:tracePt t="91702" x="3554413" y="4724400"/>
          <p14:tracePt t="91719" x="3589338" y="4679950"/>
          <p14:tracePt t="91736" x="3625850" y="4616450"/>
          <p14:tracePt t="91752" x="3670300" y="4545013"/>
          <p14:tracePt t="91770" x="3724275" y="4438650"/>
          <p14:tracePt t="91786" x="3759200" y="4340225"/>
          <p14:tracePt t="91802" x="3803650" y="4232275"/>
          <p14:tracePt t="91819" x="3822700" y="4179888"/>
          <p14:tracePt t="91836" x="3822700" y="4152900"/>
          <p14:tracePt t="91938" x="3822700" y="4143375"/>
          <p14:tracePt t="91955" x="3803650" y="4143375"/>
          <p14:tracePt t="91962" x="3776663" y="4143375"/>
          <p14:tracePt t="91972" x="3741738" y="4133850"/>
          <p14:tracePt t="91975" x="3697288" y="4125913"/>
          <p14:tracePt t="91986" x="3608388" y="4125913"/>
          <p14:tracePt t="92003" x="3581400" y="4125913"/>
          <p14:tracePt t="92019" x="3544888" y="4125913"/>
          <p14:tracePt t="92036" x="3509963" y="4152900"/>
          <p14:tracePt t="92053" x="3490913" y="4197350"/>
          <p14:tracePt t="92069" x="3438525" y="4241800"/>
          <p14:tracePt t="92086" x="3375025" y="4340225"/>
          <p14:tracePt t="92103" x="3313113" y="4419600"/>
          <p14:tracePt t="92119" x="3276600" y="4456113"/>
          <p14:tracePt t="92136" x="3259138" y="4483100"/>
          <p14:tracePt t="92210" x="3259138" y="4500563"/>
          <p14:tracePt t="92219" x="3259138" y="4510088"/>
          <p14:tracePt t="92225" x="3259138" y="4518025"/>
          <p14:tracePt t="92251" x="3259138" y="4527550"/>
          <p14:tracePt t="92347" x="3251200" y="4527550"/>
          <p14:tracePt t="92364" x="3241675" y="4527550"/>
          <p14:tracePt t="92370" x="3241675" y="4518025"/>
          <p14:tracePt t="92378" x="3232150" y="4518025"/>
          <p14:tracePt t="92386" x="3224213" y="4500563"/>
          <p14:tracePt t="92403" x="3214688" y="4491038"/>
          <p14:tracePt t="92420" x="3205163" y="4491038"/>
          <p14:tracePt t="92436" x="3205163" y="4483100"/>
          <p14:tracePt t="92487" x="3197225" y="4483100"/>
          <p14:tracePt t="92596" x="3187700" y="4483100"/>
          <p14:tracePt t="92601" x="3170238" y="4483100"/>
          <p14:tracePt t="92612" x="3160713" y="4483100"/>
          <p14:tracePt t="92614" x="3143250" y="4491038"/>
          <p14:tracePt t="92620" x="3133725" y="4510088"/>
          <p14:tracePt t="92636" x="3116263" y="4527550"/>
          <p14:tracePt t="92676" x="3116263" y="4545013"/>
          <p14:tracePt t="92678" x="3098800" y="4562475"/>
          <p14:tracePt t="92686" x="3098800" y="4589463"/>
          <p14:tracePt t="92703" x="3062288" y="4633913"/>
          <p14:tracePt t="92720" x="3044825" y="4687888"/>
          <p14:tracePt t="92737" x="3027363" y="4724400"/>
          <p14:tracePt t="92753" x="3017838" y="4751388"/>
          <p14:tracePt t="92770" x="3017838" y="4768850"/>
          <p14:tracePt t="92787" x="3017838" y="4795838"/>
          <p14:tracePt t="92803" x="3009900" y="4813300"/>
          <p14:tracePt t="92820" x="2990850" y="4867275"/>
          <p14:tracePt t="92837" x="2982913" y="4902200"/>
          <p14:tracePt t="92853" x="2973388" y="4911725"/>
          <p14:tracePt t="92870" x="2973388" y="4929188"/>
          <p14:tracePt t="92886" x="2965450" y="4938713"/>
          <p14:tracePt t="92941" x="2955925" y="4938713"/>
          <p14:tracePt t="92955" x="2946400" y="4919663"/>
          <p14:tracePt t="92964" x="2938463" y="4919663"/>
          <p14:tracePt t="92970" x="2928938" y="4911725"/>
          <p14:tracePt t="92978" x="2894013" y="4884738"/>
          <p14:tracePt t="92987" x="2867025" y="4875213"/>
          <p14:tracePt t="93003" x="2840038" y="4875213"/>
          <p14:tracePt t="93020" x="2803525" y="4875213"/>
          <p14:tracePt t="93037" x="2776538" y="4875213"/>
          <p14:tracePt t="93054" x="2732088" y="4875213"/>
          <p14:tracePt t="93070" x="2687638" y="4875213"/>
          <p14:tracePt t="93087" x="2652713" y="4875213"/>
          <p14:tracePt t="93103" x="2616200" y="4875213"/>
          <p14:tracePt t="93120" x="2598738" y="4875213"/>
          <p14:tracePt t="93137" x="2581275" y="4875213"/>
          <p14:tracePt t="93153" x="2562225" y="4875213"/>
          <p14:tracePt t="93170" x="2536825" y="4875213"/>
          <p14:tracePt t="93187" x="2490788" y="4875213"/>
          <p14:tracePt t="93203" x="2473325" y="4894263"/>
          <p14:tracePt t="93220" x="2455863" y="4902200"/>
          <p14:tracePt t="93237" x="2438400" y="4919663"/>
          <p14:tracePt t="93254" x="2428875" y="4919663"/>
          <p14:tracePt t="93270" x="2419350" y="4938713"/>
          <p14:tracePt t="93287" x="2411413" y="4956175"/>
          <p14:tracePt t="93304" x="2384425" y="4973638"/>
          <p14:tracePt t="93320" x="2374900" y="5018088"/>
          <p14:tracePt t="93337" x="2357438" y="5037138"/>
          <p14:tracePt t="93354" x="2347913" y="5081588"/>
          <p14:tracePt t="93371" x="2339975" y="5108575"/>
          <p14:tracePt t="93387" x="2339975" y="5143500"/>
          <p14:tracePt t="93404" x="2339975" y="5170488"/>
          <p14:tracePt t="93420" x="2339975" y="5214938"/>
          <p14:tracePt t="93437" x="2339975" y="5241925"/>
          <p14:tracePt t="93454" x="2357438" y="5268913"/>
          <p14:tracePt t="93470" x="2357438" y="5303838"/>
          <p14:tracePt t="93487" x="2357438" y="5322888"/>
          <p14:tracePt t="93504" x="2374900" y="5357813"/>
          <p14:tracePt t="93521" x="2384425" y="5375275"/>
          <p14:tracePt t="93537" x="2401888" y="5402263"/>
          <p14:tracePt t="93554" x="2438400" y="5456238"/>
          <p14:tracePt t="93571" x="2490788" y="5473700"/>
          <p14:tracePt t="93587" x="2527300" y="5500688"/>
          <p14:tracePt t="93604" x="2554288" y="5518150"/>
          <p14:tracePt t="93621" x="2581275" y="5537200"/>
          <p14:tracePt t="93637" x="2589213" y="5545138"/>
          <p14:tracePt t="93654" x="2598738" y="5554663"/>
          <p14:tracePt t="93671" x="2625725" y="5562600"/>
          <p14:tracePt t="93687" x="2652713" y="5572125"/>
          <p14:tracePt t="93704" x="2687638" y="5589588"/>
          <p14:tracePt t="93721" x="2705100" y="5599113"/>
          <p14:tracePt t="93737" x="2714625" y="5608638"/>
          <p14:tracePt t="93754" x="2732088" y="5608638"/>
          <p14:tracePt t="93771" x="2741613" y="5608638"/>
          <p14:tracePt t="93787" x="2768600" y="5608638"/>
          <p14:tracePt t="93804" x="2813050" y="5608638"/>
          <p14:tracePt t="93821" x="2840038" y="5589588"/>
          <p14:tracePt t="93838" x="2857500" y="5581650"/>
          <p14:tracePt t="93854" x="2874963" y="5562600"/>
          <p14:tracePt t="93871" x="2901950" y="5537200"/>
          <p14:tracePt t="93887" x="2911475" y="5510213"/>
          <p14:tracePt t="93904" x="2928938" y="5456238"/>
          <p14:tracePt t="93921" x="2955925" y="5384800"/>
          <p14:tracePt t="93938" x="2973388" y="5340350"/>
          <p14:tracePt t="93954" x="2982913" y="5259388"/>
          <p14:tracePt t="93971" x="2973388" y="5180013"/>
          <p14:tracePt t="93988" x="2919413" y="5072063"/>
          <p14:tracePt t="94004" x="2857500" y="4965700"/>
          <p14:tracePt t="94021" x="2795588" y="4875213"/>
          <p14:tracePt t="94038" x="2751138" y="4813300"/>
          <p14:tracePt t="94054" x="2705100" y="4776788"/>
          <p14:tracePt t="94071" x="2679700" y="4759325"/>
          <p14:tracePt t="94144" x="2670175" y="4759325"/>
          <p14:tracePt t="94156" x="2670175" y="4751388"/>
          <p14:tracePt t="94170" x="2687638" y="4741863"/>
          <p14:tracePt t="94178" x="2705100" y="4724400"/>
          <p14:tracePt t="94188" x="2724150" y="4705350"/>
          <p14:tracePt t="94191" x="2776538" y="4687888"/>
          <p14:tracePt t="94204" x="2840038" y="4643438"/>
          <p14:tracePt t="94221" x="2894013" y="4616450"/>
          <p14:tracePt t="94238" x="2928938" y="4581525"/>
          <p14:tracePt t="94255" x="2973388" y="4537075"/>
          <p14:tracePt t="94271" x="3017838" y="4510088"/>
          <p14:tracePt t="94288" x="3062288" y="4491038"/>
          <p14:tracePt t="94305" x="3089275" y="4473575"/>
          <p14:tracePt t="94321" x="3108325" y="4465638"/>
          <p14:tracePt t="94338" x="3125788" y="4456113"/>
          <p14:tracePt t="94354" x="3125788" y="4446588"/>
          <p14:tracePt t="94371" x="3160713" y="4429125"/>
          <p14:tracePt t="94388" x="3170238" y="4419600"/>
          <p14:tracePt t="94404" x="3197225" y="4402138"/>
          <p14:tracePt t="94421" x="3214688" y="4384675"/>
          <p14:tracePt t="94438" x="3241675" y="4367213"/>
          <p14:tracePt t="94455" x="3259138" y="4357688"/>
          <p14:tracePt t="94471" x="3276600" y="4340225"/>
          <p14:tracePt t="94488" x="3286125" y="4330700"/>
          <p14:tracePt t="94505" x="3295650" y="4322763"/>
          <p14:tracePt t="94521" x="3303588" y="4313238"/>
          <p14:tracePt t="94538" x="3313113" y="4303713"/>
          <p14:tracePt t="94555" x="3330575" y="4286250"/>
          <p14:tracePt t="94668" x="3340100" y="4286250"/>
          <p14:tracePt t="94672" x="3348038" y="4286250"/>
          <p14:tracePt t="94688" x="3384550" y="4295775"/>
          <p14:tracePt t="94705" x="3429000" y="4313238"/>
          <p14:tracePt t="94708" x="3455988" y="4330700"/>
          <p14:tracePt t="94722" x="3581400" y="4357688"/>
          <p14:tracePt t="94738" x="3652838" y="4367213"/>
          <p14:tracePt t="94755" x="3724275" y="4367213"/>
          <p14:tracePt t="94772" x="3768725" y="4367213"/>
          <p14:tracePt t="94788" x="3786188" y="4367213"/>
          <p14:tracePt t="94805" x="3803650" y="4367213"/>
          <p14:tracePt t="94822" x="3822700" y="4357688"/>
          <p14:tracePt t="94838" x="3840163" y="4348163"/>
          <p14:tracePt t="94855" x="3857625" y="4340225"/>
          <p14:tracePt t="94872" x="3884613" y="4322763"/>
          <p14:tracePt t="94889" x="3902075" y="4303713"/>
          <p14:tracePt t="94905" x="3911600" y="4286250"/>
          <p14:tracePt t="94922" x="3946525" y="4232275"/>
          <p14:tracePt t="94938" x="3956050" y="4205288"/>
          <p14:tracePt t="94955" x="3965575" y="4160838"/>
          <p14:tracePt t="94972" x="3973513" y="4125913"/>
          <p14:tracePt t="94988" x="3973513" y="4089400"/>
          <p14:tracePt t="95005" x="3983038" y="4027488"/>
          <p14:tracePt t="95022" x="3983038" y="3983038"/>
          <p14:tracePt t="95039" x="4010025" y="3894138"/>
          <p14:tracePt t="95055" x="4010025" y="3830638"/>
          <p14:tracePt t="95072" x="4010025" y="3776663"/>
          <p14:tracePt t="95088" x="4010025" y="3732213"/>
          <p14:tracePt t="95105" x="4010025" y="3705225"/>
          <p14:tracePt t="95122" x="4000500" y="3670300"/>
          <p14:tracePt t="95139" x="3983038" y="3652838"/>
          <p14:tracePt t="95155" x="3973513" y="3625850"/>
          <p14:tracePt t="95172" x="3956050" y="3616325"/>
          <p14:tracePt t="95189" x="3946525" y="3598863"/>
          <p14:tracePt t="95205" x="3929063" y="3598863"/>
          <p14:tracePt t="95243" x="3919538" y="3598863"/>
          <p14:tracePt t="95245" x="3911600" y="3589338"/>
          <p14:tracePt t="95255" x="3894138" y="3581400"/>
          <p14:tracePt t="95272" x="3875088" y="3581400"/>
          <p14:tracePt t="95289" x="3830638" y="3571875"/>
          <p14:tracePt t="95305" x="3751263" y="3571875"/>
          <p14:tracePt t="95322" x="3697288" y="3571875"/>
          <p14:tracePt t="95339" x="3643313" y="3571875"/>
          <p14:tracePt t="95355" x="3598863" y="3571875"/>
          <p14:tracePt t="95372" x="3581400" y="3571875"/>
          <p14:tracePt t="95389" x="3554413" y="3562350"/>
          <p14:tracePt t="95405" x="3527425" y="3562350"/>
          <p14:tracePt t="95422" x="3465513" y="3562350"/>
          <p14:tracePt t="95439" x="3357563" y="3581400"/>
          <p14:tracePt t="95456" x="3276600" y="3589338"/>
          <p14:tracePt t="95472" x="3241675" y="3598863"/>
          <p14:tracePt t="95489" x="3232150" y="3608388"/>
          <p14:tracePt t="95505" x="3214688" y="3643313"/>
          <p14:tracePt t="95523" x="3197225" y="3652838"/>
          <p14:tracePt t="95539" x="3179763" y="3687763"/>
          <p14:tracePt t="95556" x="3152775" y="3724275"/>
          <p14:tracePt t="95572" x="3143250" y="3741738"/>
          <p14:tracePt t="95589" x="3133725" y="3786188"/>
          <p14:tracePt t="95605" x="3125788" y="3813175"/>
          <p14:tracePt t="95622" x="3125788" y="3830638"/>
          <p14:tracePt t="95639" x="3116263" y="3857625"/>
          <p14:tracePt t="95656" x="3108325" y="3867150"/>
          <p14:tracePt t="95672" x="3108325" y="3884613"/>
          <p14:tracePt t="95689" x="3108325" y="3894138"/>
          <p14:tracePt t="95706" x="3108325" y="3919538"/>
          <p14:tracePt t="95722" x="3089275" y="3946525"/>
          <p14:tracePt t="95739" x="3089275" y="3983038"/>
          <p14:tracePt t="95756" x="3081338" y="4010025"/>
          <p14:tracePt t="95773" x="3071813" y="4010025"/>
          <p14:tracePt t="95789" x="3071813" y="4027488"/>
          <p14:tracePt t="95806" x="3062288" y="4037013"/>
          <p14:tracePt t="95822" x="3062288" y="4054475"/>
          <p14:tracePt t="95839" x="3044825" y="4081463"/>
          <p14:tracePt t="95856" x="3027363" y="4108450"/>
          <p14:tracePt t="95872" x="3017838" y="4125913"/>
          <p14:tracePt t="95889" x="2990850" y="4160838"/>
          <p14:tracePt t="95906" x="2965450" y="4205288"/>
          <p14:tracePt t="95923" x="2946400" y="4241800"/>
          <p14:tracePt t="95939" x="2919413" y="4268788"/>
          <p14:tracePt t="95956" x="2894013" y="4313238"/>
          <p14:tracePt t="95973" x="2874963" y="4348163"/>
          <p14:tracePt t="95989" x="2857500" y="4402138"/>
          <p14:tracePt t="96006" x="2840038" y="4446588"/>
          <p14:tracePt t="96023" x="2830513" y="4483100"/>
          <p14:tracePt t="96039" x="2813050" y="4518025"/>
          <p14:tracePt t="96056" x="2803525" y="4554538"/>
          <p14:tracePt t="96073" x="2795588" y="4572000"/>
          <p14:tracePt t="96089" x="2795588" y="4598988"/>
          <p14:tracePt t="96106" x="2795588" y="4633913"/>
          <p14:tracePt t="96123" x="2795588" y="4660900"/>
          <p14:tracePt t="96139" x="2795588" y="4679950"/>
          <p14:tracePt t="96156" x="2795588" y="4687888"/>
          <p14:tracePt t="96173" x="2786063" y="4697413"/>
          <p14:tracePt t="96189" x="2786063" y="4714875"/>
          <p14:tracePt t="96206" x="2786063" y="4724400"/>
          <p14:tracePt t="96250" x="2786063" y="4732338"/>
          <p14:tracePt t="96283" x="2776538" y="4741863"/>
          <p14:tracePt t="96298" x="2776538" y="4751388"/>
          <p14:tracePt t="96362" x="2768600" y="4759325"/>
          <p14:tracePt t="96376" x="2768600" y="4768850"/>
          <p14:tracePt t="96402" x="2768600" y="4776788"/>
          <p14:tracePt t="96405" x="2759075" y="4786313"/>
          <p14:tracePt t="96428" x="2751138" y="4803775"/>
          <p14:tracePt t="96442" x="2751138" y="4822825"/>
          <p14:tracePt t="96444" x="2751138" y="4830763"/>
          <p14:tracePt t="96456" x="2751138" y="4857750"/>
          <p14:tracePt t="96473" x="2751138" y="4875213"/>
          <p14:tracePt t="96490" x="2751138" y="4911725"/>
          <p14:tracePt t="96506" x="2751138" y="4929188"/>
          <p14:tracePt t="96523" x="2759075" y="4946650"/>
          <p14:tracePt t="96540" x="2759075" y="4956175"/>
          <p14:tracePt t="96556" x="2768600" y="4956175"/>
          <p14:tracePt t="96636" x="2768600" y="4919663"/>
          <p14:tracePt t="96642" x="2768600" y="4902200"/>
          <p14:tracePt t="96642" x="2759075" y="4884738"/>
          <p14:tracePt t="96656" x="2741613" y="4857750"/>
          <p14:tracePt t="96673" x="2732088" y="4830763"/>
          <p14:tracePt t="96676" x="2714625" y="4803775"/>
          <p14:tracePt t="96690" x="2687638" y="4786313"/>
          <p14:tracePt t="96707" x="2652713" y="4776788"/>
          <p14:tracePt t="96724" x="2616200" y="4776788"/>
          <p14:tracePt t="96740" x="2581275" y="4776788"/>
          <p14:tracePt t="96757" x="2562225" y="4776788"/>
          <p14:tracePt t="96773" x="2536825" y="4776788"/>
          <p14:tracePt t="96790" x="2527300" y="4776788"/>
          <p14:tracePt t="96806" x="2509838" y="4776788"/>
          <p14:tracePt t="96823" x="2482850" y="4786313"/>
          <p14:tracePt t="96840" x="2455863" y="4795838"/>
          <p14:tracePt t="96857" x="2428875" y="4803775"/>
          <p14:tracePt t="96873" x="2374900" y="4840288"/>
          <p14:tracePt t="96890" x="2339975" y="4857750"/>
          <p14:tracePt t="96907" x="2312988" y="4875213"/>
          <p14:tracePt t="96923" x="2303463" y="4884738"/>
          <p14:tracePt t="96940" x="2295525" y="4902200"/>
          <p14:tracePt t="96957" x="2286000" y="4919663"/>
          <p14:tracePt t="96974" x="2276475" y="4946650"/>
          <p14:tracePt t="96990" x="2268538" y="4965700"/>
          <p14:tracePt t="97007" x="2259013" y="5010150"/>
          <p14:tracePt t="97024" x="2251075" y="5054600"/>
          <p14:tracePt t="97040" x="2232025" y="5126038"/>
          <p14:tracePt t="97057" x="2224088" y="5170488"/>
          <p14:tracePt t="97074" x="2205038" y="5224463"/>
          <p14:tracePt t="97090" x="2197100" y="5241925"/>
          <p14:tracePt t="97107" x="2197100" y="5251450"/>
          <p14:tracePt t="97123" x="2187575" y="5303838"/>
          <p14:tracePt t="97140" x="2187575" y="5330825"/>
          <p14:tracePt t="97157" x="2187575" y="5375275"/>
          <p14:tracePt t="97174" x="2187575" y="5419725"/>
          <p14:tracePt t="97190" x="2197100" y="5446713"/>
          <p14:tracePt t="97207" x="2197100" y="5491163"/>
          <p14:tracePt t="97224" x="2205038" y="5518150"/>
          <p14:tracePt t="97240" x="2224088" y="5545138"/>
          <p14:tracePt t="97257" x="2251075" y="5581650"/>
          <p14:tracePt t="97274" x="2295525" y="5643563"/>
          <p14:tracePt t="97291" x="2322513" y="5670550"/>
          <p14:tracePt t="97307" x="2347913" y="5705475"/>
          <p14:tracePt t="97324" x="2384425" y="5715000"/>
          <p14:tracePt t="97340" x="2411413" y="5732463"/>
          <p14:tracePt t="97357" x="2446338" y="5741988"/>
          <p14:tracePt t="97374" x="2500313" y="5759450"/>
          <p14:tracePt t="97391" x="2544763" y="5786438"/>
          <p14:tracePt t="97407" x="2625725" y="5795963"/>
          <p14:tracePt t="97424" x="2679700" y="5803900"/>
          <p14:tracePt t="97440" x="2705100" y="5803900"/>
          <p14:tracePt t="97457" x="2714625" y="5803900"/>
          <p14:tracePt t="97474" x="2751138" y="5795963"/>
          <p14:tracePt t="97491" x="2786063" y="5768975"/>
          <p14:tracePt t="97507" x="2822575" y="5741988"/>
          <p14:tracePt t="97524" x="2840038" y="5724525"/>
          <p14:tracePt t="97540" x="2847975" y="5715000"/>
          <p14:tracePt t="97557" x="2867025" y="5688013"/>
          <p14:tracePt t="97574" x="2884488" y="5661025"/>
          <p14:tracePt t="97591" x="2901950" y="5608638"/>
          <p14:tracePt t="97608" x="2919413" y="5562600"/>
          <p14:tracePt t="97624" x="2938463" y="5510213"/>
          <p14:tracePt t="97641" x="2946400" y="5456238"/>
          <p14:tracePt t="97657" x="2965450" y="5384800"/>
          <p14:tracePt t="97675" x="2965450" y="5357813"/>
          <p14:tracePt t="97692" x="2965450" y="5322888"/>
          <p14:tracePt t="97709" x="2965450" y="5303838"/>
          <p14:tracePt t="97725" x="2955925" y="5268913"/>
          <p14:tracePt t="97742" x="2946400" y="5241925"/>
          <p14:tracePt t="97758" x="2938463" y="5214938"/>
          <p14:tracePt t="97775" x="2928938" y="5160963"/>
          <p14:tracePt t="97792" x="2911475" y="5133975"/>
          <p14:tracePt t="97809" x="2901950" y="5099050"/>
          <p14:tracePt t="97825" x="2894013" y="5081588"/>
          <p14:tracePt t="97842" x="2894013" y="5072063"/>
          <p14:tracePt t="97858" x="2884488" y="5054600"/>
          <p14:tracePt t="97875" x="2874963" y="5045075"/>
          <p14:tracePt t="97892" x="2857500" y="5037138"/>
          <p14:tracePt t="97909" x="2840038" y="5027613"/>
          <p14:tracePt t="97925" x="2822575" y="5000625"/>
          <p14:tracePt t="97942" x="2813050" y="4991100"/>
          <p14:tracePt t="97959" x="2768600" y="4983163"/>
          <p14:tracePt t="97975" x="2732088" y="4983163"/>
          <p14:tracePt t="97992" x="2697163" y="4965700"/>
          <p14:tracePt t="98009" x="2660650" y="4965700"/>
          <p14:tracePt t="98025" x="2633663" y="4965700"/>
          <p14:tracePt t="98042" x="2598738" y="4965700"/>
          <p14:tracePt t="98042" x="2571750" y="4965700"/>
          <p14:tracePt t="98059" x="2544763" y="4965700"/>
          <p14:tracePt t="98075" x="2517775" y="4973638"/>
          <p14:tracePt t="98092" x="2509838" y="4991100"/>
          <p14:tracePt t="98109" x="2482850" y="5000625"/>
          <p14:tracePt t="98125" x="2455863" y="5018088"/>
          <p14:tracePt t="98142" x="2428875" y="5037138"/>
          <p14:tracePt t="98159" x="2401888" y="5054600"/>
          <p14:tracePt t="98176" x="2374900" y="5072063"/>
          <p14:tracePt t="98192" x="2366963" y="5099050"/>
          <p14:tracePt t="98209" x="2339975" y="5116513"/>
          <p14:tracePt t="98225" x="2330450" y="5133975"/>
          <p14:tracePt t="98242" x="2312988" y="5160963"/>
          <p14:tracePt t="98259" x="2295525" y="5214938"/>
          <p14:tracePt t="98276" x="2295525" y="5251450"/>
          <p14:tracePt t="98292" x="2295525" y="5286375"/>
          <p14:tracePt t="98309" x="2295525" y="5348288"/>
          <p14:tracePt t="98326" x="2295525" y="5384800"/>
          <p14:tracePt t="98342" x="2312988" y="5419725"/>
          <p14:tracePt t="98359" x="2322513" y="5456238"/>
          <p14:tracePt t="98376" x="2339975" y="5500688"/>
          <p14:tracePt t="98392" x="2374900" y="5537200"/>
          <p14:tracePt t="98409" x="2419350" y="5562600"/>
          <p14:tracePt t="98426" x="2473325" y="5589588"/>
          <p14:tracePt t="98442" x="2633663" y="5626100"/>
          <p14:tracePt t="98459" x="2705100" y="5634038"/>
          <p14:tracePt t="98476" x="2776538" y="5634038"/>
          <p14:tracePt t="98493" x="2813050" y="5616575"/>
          <p14:tracePt t="98509" x="2857500" y="5581650"/>
          <p14:tracePt t="98526" x="2884488" y="5537200"/>
          <p14:tracePt t="98542" x="2901950" y="5473700"/>
          <p14:tracePt t="98559" x="2928938" y="5411788"/>
          <p14:tracePt t="98576" x="2938463" y="5348288"/>
          <p14:tracePt t="98593" x="2946400" y="5295900"/>
          <p14:tracePt t="98609" x="2965450" y="5241925"/>
          <p14:tracePt t="98626" x="2965450" y="5205413"/>
          <p14:tracePt t="98643" x="2965450" y="5180013"/>
          <p14:tracePt t="98659" x="2965450" y="5170488"/>
          <p14:tracePt t="98755" x="2955925" y="5170488"/>
          <p14:tracePt t="98763" x="2955925" y="5160963"/>
          <p14:tracePt t="98778" x="2955925" y="5153025"/>
          <p14:tracePt t="98793" x="2965450" y="5143500"/>
          <p14:tracePt t="98795" x="2982913" y="5143500"/>
          <p14:tracePt t="98809" x="2990850" y="5126038"/>
          <p14:tracePt t="98826" x="3000375" y="5108575"/>
          <p14:tracePt t="98843" x="3017838" y="5072063"/>
          <p14:tracePt t="98859" x="3027363" y="5037138"/>
          <p14:tracePt t="98876" x="3027363" y="5018088"/>
          <p14:tracePt t="98893" x="3027363" y="4991100"/>
          <p14:tracePt t="98910" x="3000375" y="4973638"/>
          <p14:tracePt t="98926" x="2938463" y="4946650"/>
          <p14:tracePt t="98943" x="2867025" y="4929188"/>
          <p14:tracePt t="98959" x="2813050" y="4911725"/>
          <p14:tracePt t="98976" x="2803525" y="4902200"/>
          <p14:tracePt t="98993" x="2786063" y="4894263"/>
          <p14:tracePt t="99010" x="2776538" y="4894263"/>
          <p14:tracePt t="99026" x="2768600" y="4894263"/>
          <p14:tracePt t="99043" x="2751138" y="4894263"/>
          <p14:tracePt t="99060" x="2732088" y="4894263"/>
          <p14:tracePt t="99077" x="2697163" y="4911725"/>
          <p14:tracePt t="99093" x="2670175" y="4919663"/>
          <p14:tracePt t="99110" x="2625725" y="4946650"/>
          <p14:tracePt t="99126" x="2589213" y="4965700"/>
          <p14:tracePt t="99145" x="2581275" y="4983163"/>
          <p14:tracePt t="99160" x="2554288" y="5000625"/>
          <p14:tracePt t="99176" x="2536825" y="5018088"/>
          <p14:tracePt t="99193" x="2527300" y="5037138"/>
          <p14:tracePt t="99210" x="2500313" y="5081588"/>
          <p14:tracePt t="99227" x="2490788" y="5108575"/>
          <p14:tracePt t="99243" x="2473325" y="5153025"/>
          <p14:tracePt t="99260" x="2465388" y="5197475"/>
          <p14:tracePt t="99276" x="2455863" y="5276850"/>
          <p14:tracePt t="99293" x="2446338" y="5348288"/>
          <p14:tracePt t="99310" x="2446338" y="5394325"/>
          <p14:tracePt t="99326" x="2446338" y="5456238"/>
          <p14:tracePt t="99343" x="2446338" y="5483225"/>
          <p14:tracePt t="99360" x="2446338" y="5510213"/>
          <p14:tracePt t="99377" x="2446338" y="5518150"/>
          <p14:tracePt t="99393" x="2455863" y="5527675"/>
          <p14:tracePt t="99410" x="2490788" y="5527675"/>
          <p14:tracePt t="99427" x="2544763" y="5545138"/>
          <p14:tracePt t="99443" x="2589213" y="5545138"/>
          <p14:tracePt t="99460" x="2643188" y="5545138"/>
          <p14:tracePt t="99477" x="2697163" y="5527675"/>
          <p14:tracePt t="99493" x="2724150" y="5510213"/>
          <p14:tracePt t="99510" x="2751138" y="5500688"/>
          <p14:tracePt t="99527" x="2768600" y="5483225"/>
          <p14:tracePt t="99543" x="2786063" y="5456238"/>
          <p14:tracePt t="99560" x="2803525" y="5411788"/>
          <p14:tracePt t="99577" x="2840038" y="5367338"/>
          <p14:tracePt t="99593" x="2857500" y="5313363"/>
          <p14:tracePt t="99610" x="2857500" y="5276850"/>
          <p14:tracePt t="99627" x="2857500" y="5259388"/>
          <p14:tracePt t="99643" x="2857500" y="5224463"/>
          <p14:tracePt t="99660" x="2857500" y="5170488"/>
          <p14:tracePt t="99677" x="2857500" y="5126038"/>
          <p14:tracePt t="99694" x="2857500" y="5072063"/>
          <p14:tracePt t="99710" x="2847975" y="5000625"/>
          <p14:tracePt t="99727" x="2830513" y="4938713"/>
          <p14:tracePt t="99743" x="2822575" y="4894263"/>
          <p14:tracePt t="99760" x="2822575" y="4867275"/>
          <p14:tracePt t="99777" x="2822575" y="4840288"/>
          <p14:tracePt t="99794" x="2822575" y="4813300"/>
          <p14:tracePt t="99810" x="2822575" y="4803775"/>
          <p14:tracePt t="99827" x="2822575" y="4776788"/>
          <p14:tracePt t="99843" x="2822575" y="4759325"/>
          <p14:tracePt t="99860" x="2822575" y="4697413"/>
          <p14:tracePt t="99877" x="2830513" y="4652963"/>
          <p14:tracePt t="99894" x="2840038" y="4608513"/>
          <p14:tracePt t="99910" x="2857500" y="4589463"/>
          <p14:tracePt t="99927" x="2857500" y="4562475"/>
          <p14:tracePt t="99944" x="2874963" y="4545013"/>
          <p14:tracePt t="99960" x="2884488" y="4510088"/>
          <p14:tracePt t="99977" x="2894013" y="4500563"/>
          <p14:tracePt t="99994" x="2911475" y="4483100"/>
          <p14:tracePt t="100011" x="2911475" y="4473575"/>
          <p14:tracePt t="100073" x="2911475" y="4465638"/>
          <p14:tracePt t="100083" x="2911475" y="4456113"/>
          <p14:tracePt t="100085" x="2919413" y="4456113"/>
          <p14:tracePt t="100094" x="2928938" y="4446588"/>
          <p14:tracePt t="100111" x="2938463" y="4429125"/>
          <p14:tracePt t="100127" x="2946400" y="4411663"/>
          <p14:tracePt t="100144" x="2946400" y="4402138"/>
          <p14:tracePt t="100160" x="2955925" y="4402138"/>
          <p14:tracePt t="100177" x="2965450" y="4384675"/>
          <p14:tracePt t="100194" x="2973388" y="4375150"/>
          <p14:tracePt t="100211" x="2973388" y="4367213"/>
          <p14:tracePt t="100227" x="2973388" y="4357688"/>
          <p14:tracePt t="100244" x="2973388" y="4348163"/>
          <p14:tracePt t="100261" x="2982913" y="4348163"/>
          <p14:tracePt t="100277" x="2990850" y="4340225"/>
          <p14:tracePt t="100294" x="3000375" y="4322763"/>
          <p14:tracePt t="100311" x="3017838" y="4313238"/>
          <p14:tracePt t="100327" x="3036888" y="4313238"/>
          <p14:tracePt t="100344" x="3054350" y="4303713"/>
          <p14:tracePt t="100361" x="3081338" y="4295775"/>
          <p14:tracePt t="100377" x="3116263" y="4295775"/>
          <p14:tracePt t="100394" x="3160713" y="4295775"/>
          <p14:tracePt t="100394" x="3187700" y="4286250"/>
          <p14:tracePt t="100411" x="3214688" y="4276725"/>
          <p14:tracePt t="100428" x="3224213" y="4268788"/>
          <p14:tracePt t="100444" x="3241675" y="4259263"/>
          <p14:tracePt t="100461" x="3251200" y="4251325"/>
          <p14:tracePt t="100477" x="3286125" y="4241800"/>
          <p14:tracePt t="100494" x="3313113" y="4224338"/>
          <p14:tracePt t="100511" x="3322638" y="4214813"/>
          <p14:tracePt t="100527" x="3330575" y="4205288"/>
          <p14:tracePt t="100563" x="3340100" y="4205288"/>
          <p14:tracePt t="100580" x="3348038" y="4205288"/>
          <p14:tracePt t="100597" x="3348038" y="4197350"/>
          <p14:tracePt t="100599" x="3357563" y="4187825"/>
          <p14:tracePt t="100611" x="3375025" y="4187825"/>
          <p14:tracePt t="100628" x="3375025" y="4179888"/>
          <p14:tracePt t="100644" x="3384550" y="4179888"/>
          <p14:tracePt t="100682" x="3394075" y="4170363"/>
          <p14:tracePt t="100696" x="3402013" y="4170363"/>
          <p14:tracePt t="100699" x="3411538" y="4160838"/>
          <p14:tracePt t="100711" x="3419475" y="4160838"/>
          <p14:tracePt t="100995" x="3419475" y="4152900"/>
          <p14:tracePt t="101003" x="3429000" y="4152900"/>
          <p14:tracePt t="101005" x="3438525" y="4152900"/>
          <p14:tracePt t="101051" x="3446463" y="4152900"/>
          <p14:tracePt t="101100" x="3455988" y="4143375"/>
          <p14:tracePt t="101116" x="3465513" y="4143375"/>
          <p14:tracePt t="101227" x="3473450" y="4143375"/>
          <p14:tracePt t="101387" x="3482975" y="4152900"/>
          <p14:tracePt t="101396" x="3490913" y="4152900"/>
          <p14:tracePt t="101403" x="3500438" y="4160838"/>
          <p14:tracePt t="101411" x="3517900" y="4160838"/>
          <p14:tracePt t="101428" x="3554413" y="4179888"/>
          <p14:tracePt t="101445" x="3608388" y="4179888"/>
          <p14:tracePt t="101448" x="3633788" y="4179888"/>
          <p14:tracePt t="101462" x="3670300" y="4179888"/>
          <p14:tracePt t="101478" x="3687763" y="4170363"/>
          <p14:tracePt t="101495" x="3705225" y="4152900"/>
          <p14:tracePt t="101512" x="3714750" y="4133850"/>
          <p14:tracePt t="101529" x="3768725" y="4081463"/>
          <p14:tracePt t="101545" x="3786188" y="4044950"/>
          <p14:tracePt t="101562" x="3795713" y="4027488"/>
          <p14:tracePt t="101578" x="3813175" y="4000500"/>
          <p14:tracePt t="101595" x="3813175" y="3990975"/>
          <p14:tracePt t="101612" x="3822700" y="3973513"/>
          <p14:tracePt t="101629" x="3822700" y="3956050"/>
          <p14:tracePt t="101645" x="3840163" y="3929063"/>
          <p14:tracePt t="101662" x="3840163" y="3911600"/>
          <p14:tracePt t="101679" x="3857625" y="3894138"/>
          <p14:tracePt t="101695" x="3857625" y="3875088"/>
          <p14:tracePt t="101712" x="3867150" y="3857625"/>
          <p14:tracePt t="101729" x="3875088" y="3848100"/>
          <p14:tracePt t="101745" x="3875088" y="3830638"/>
          <p14:tracePt t="101762" x="3875088" y="3813175"/>
          <p14:tracePt t="101779" x="3867150" y="3751263"/>
          <p14:tracePt t="101795" x="3857625" y="3714750"/>
          <p14:tracePt t="101812" x="3848100" y="3670300"/>
          <p14:tracePt t="101829" x="3822700" y="3625850"/>
          <p14:tracePt t="101845" x="3803650" y="3581400"/>
          <p14:tracePt t="101862" x="3776663" y="3554413"/>
          <p14:tracePt t="101879" x="3751263" y="3536950"/>
          <p14:tracePt t="101895" x="3705225" y="3509963"/>
          <p14:tracePt t="101912" x="3660775" y="3500438"/>
          <p14:tracePt t="101929" x="3625850" y="3482975"/>
          <p14:tracePt t="101946" x="3598863" y="3473450"/>
          <p14:tracePt t="101962" x="3581400" y="3473450"/>
          <p14:tracePt t="101979" x="3571875" y="3473450"/>
          <p14:tracePt t="101995" x="3544888" y="3473450"/>
          <p14:tracePt t="102012" x="3509963" y="3473450"/>
          <p14:tracePt t="102029" x="3473450" y="3482975"/>
          <p14:tracePt t="102045" x="3465513" y="3490913"/>
          <p14:tracePt t="102062" x="3446463" y="3490913"/>
          <p14:tracePt t="102079" x="3438525" y="3500438"/>
          <p14:tracePt t="102095" x="3429000" y="3509963"/>
          <p14:tracePt t="102131" x="3419475" y="3509963"/>
          <p14:tracePt t="102133" x="3419475" y="3527425"/>
          <p14:tracePt t="102146" x="3384550" y="3544888"/>
          <p14:tracePt t="102162" x="3357563" y="3571875"/>
          <p14:tracePt t="102179" x="3357563" y="3581400"/>
          <p14:tracePt t="102196" x="3348038" y="3589338"/>
          <p14:tracePt t="102212" x="3340100" y="3608388"/>
          <p14:tracePt t="102229" x="3330575" y="3616325"/>
          <p14:tracePt t="102246" x="3322638" y="3633788"/>
          <p14:tracePt t="102263" x="3313113" y="3652838"/>
          <p14:tracePt t="102279" x="3295650" y="3679825"/>
          <p14:tracePt t="102296" x="3295650" y="3697288"/>
          <p14:tracePt t="102312" x="3276600" y="3714750"/>
          <p14:tracePt t="102329" x="3268663" y="3741738"/>
          <p14:tracePt t="102346" x="3251200" y="3768725"/>
          <p14:tracePt t="102362" x="3241675" y="3822700"/>
          <p14:tracePt t="102379" x="3232150" y="3848100"/>
          <p14:tracePt t="102396" x="3224213" y="3875088"/>
          <p14:tracePt t="102412" x="3214688" y="3884613"/>
          <p14:tracePt t="102429" x="3214688" y="3902075"/>
          <p14:tracePt t="102446" x="3214688" y="3911600"/>
          <p14:tracePt t="102463" x="3205163" y="3911600"/>
          <p14:tracePt t="102479" x="3205163" y="3929063"/>
          <p14:tracePt t="102515" x="3197225" y="3938588"/>
          <p14:tracePt t="102517" x="3197225" y="3946525"/>
          <p14:tracePt t="102529" x="3197225" y="3965575"/>
          <p14:tracePt t="102546" x="3197225" y="4000500"/>
          <p14:tracePt t="102563" x="3197225" y="4044950"/>
          <p14:tracePt t="102579" x="3197225" y="4062413"/>
          <p14:tracePt t="102596" x="3197225" y="4071938"/>
          <p14:tracePt t="102613" x="3197225" y="4089400"/>
          <p14:tracePt t="102653" x="3205163" y="4098925"/>
          <p14:tracePt t="102663" x="3205163" y="4108450"/>
          <p14:tracePt t="102679" x="3205163" y="4116388"/>
          <p14:tracePt t="102682" x="3214688" y="4116388"/>
          <p14:tracePt t="102696" x="3214688" y="4125913"/>
          <p14:tracePt t="102811" x="3214688" y="4133850"/>
          <p14:tracePt t="102828" x="3214688" y="4143375"/>
          <p14:tracePt t="102844" x="3224213" y="4160838"/>
          <p14:tracePt t="102865" x="3224213" y="4170363"/>
          <p14:tracePt t="102876" x="3232150" y="4170363"/>
          <p14:tracePt t="102878" x="3232150" y="4179888"/>
          <p14:tracePt t="102907" x="3232150" y="4187825"/>
          <p14:tracePt t="102923" x="3241675" y="4187825"/>
          <p14:tracePt t="102929" x="3241675" y="4197350"/>
          <p14:tracePt t="102949" x="3251200" y="4197350"/>
          <p14:tracePt t="102951" x="3251200" y="4205288"/>
          <p14:tracePt t="102988" x="3259138" y="4205288"/>
          <p14:tracePt t="102991" x="3259138" y="4214813"/>
          <p14:tracePt t="102996" x="3268663" y="4224338"/>
          <p14:tracePt t="103013" x="3286125" y="4232275"/>
          <p14:tracePt t="103030" x="3322638" y="4241800"/>
          <p14:tracePt t="103046" x="3348038" y="4268788"/>
          <p14:tracePt t="103063" x="3375025" y="4286250"/>
          <p14:tracePt t="103080" x="3411538" y="4295775"/>
          <p14:tracePt t="103096" x="3438525" y="4313238"/>
          <p14:tracePt t="103113" x="3482975" y="4322763"/>
          <p14:tracePt t="103130" x="3536950" y="4322763"/>
          <p14:tracePt t="103147" x="3581400" y="4322763"/>
          <p14:tracePt t="103163" x="3616325" y="4322763"/>
          <p14:tracePt t="103180" x="3643313" y="4322763"/>
          <p14:tracePt t="103196" x="3687763" y="4322763"/>
          <p14:tracePt t="103213" x="3741738" y="4295775"/>
          <p14:tracePt t="103230" x="3795713" y="4268788"/>
          <p14:tracePt t="103247" x="3822700" y="4251325"/>
          <p14:tracePt t="103263" x="3830638" y="4232275"/>
          <p14:tracePt t="103280" x="3867150" y="4224338"/>
          <p14:tracePt t="103296" x="3875088" y="4214813"/>
          <p14:tracePt t="103313" x="3884613" y="4197350"/>
          <p14:tracePt t="103330" x="3911600" y="4170363"/>
          <p14:tracePt t="103347" x="3929063" y="4125913"/>
          <p14:tracePt t="103363" x="3938588" y="4089400"/>
          <p14:tracePt t="103380" x="3946525" y="4062413"/>
          <p14:tracePt t="103397" x="3946525" y="4027488"/>
          <p14:tracePt t="103413" x="3946525" y="4000500"/>
          <p14:tracePt t="103430" x="3946525" y="3990975"/>
          <p14:tracePt t="103447" x="3946525" y="3983038"/>
          <p14:tracePt t="103463" x="3946525" y="3965575"/>
          <p14:tracePt t="103480" x="3938588" y="3946525"/>
          <p14:tracePt t="103497" x="3929063" y="3929063"/>
          <p14:tracePt t="103513" x="3911600" y="3902075"/>
          <p14:tracePt t="103530" x="3875088" y="3884613"/>
          <p14:tracePt t="103547" x="3848100" y="3875088"/>
          <p14:tracePt t="103564" x="3822700" y="3848100"/>
          <p14:tracePt t="103580" x="3803650" y="3830638"/>
          <p14:tracePt t="103597" x="3776663" y="3822700"/>
          <p14:tracePt t="103613" x="3768725" y="3803650"/>
          <p14:tracePt t="103630" x="3741738" y="3803650"/>
          <p14:tracePt t="103647" x="3732213" y="3795713"/>
          <p14:tracePt t="103664" x="3724275" y="3786188"/>
          <p14:tracePt t="103680" x="3679825" y="3776663"/>
          <p14:tracePt t="103697" x="3616325" y="3759200"/>
          <p14:tracePt t="103714" x="3554413" y="3741738"/>
          <p14:tracePt t="103730" x="3509963" y="3724275"/>
          <p14:tracePt t="103747" x="3500438" y="3714750"/>
          <p14:tracePt t="103764" x="3490913" y="3714750"/>
          <p14:tracePt t="103780" x="3482975" y="3714750"/>
          <p14:tracePt t="103797" x="3473450" y="3714750"/>
          <p14:tracePt t="103814" x="3465513" y="3714750"/>
          <p14:tracePt t="103830" x="3438525" y="3714750"/>
          <p14:tracePt t="103847" x="3419475" y="3714750"/>
          <p14:tracePt t="103864" x="3394075" y="3714750"/>
          <p14:tracePt t="103880" x="3375025" y="3714750"/>
          <p14:tracePt t="103897" x="3367088" y="3714750"/>
          <p14:tracePt t="103914" x="3357563" y="3714750"/>
          <p14:tracePt t="104008" x="3340100" y="3714750"/>
          <p14:tracePt t="104013" x="3340100" y="3724275"/>
          <p14:tracePt t="104018" x="3322638" y="3724275"/>
          <p14:tracePt t="104031" x="3322638" y="3732213"/>
          <p14:tracePt t="104047" x="3313113" y="3732213"/>
          <p14:tracePt t="104064" x="3313113" y="3741738"/>
          <p14:tracePt t="104081" x="3313113" y="3751263"/>
          <p14:tracePt t="104098" x="3313113" y="3759200"/>
          <p14:tracePt t="104114" x="3313113" y="3803650"/>
          <p14:tracePt t="104131" x="3313113" y="3840163"/>
          <p14:tracePt t="104147" x="3313113" y="3875088"/>
          <p14:tracePt t="104164" x="3313113" y="3911600"/>
          <p14:tracePt t="104181" x="3330575" y="3938588"/>
          <p14:tracePt t="104197" x="3357563" y="3965575"/>
          <p14:tracePt t="104214" x="3375025" y="3983038"/>
          <p14:tracePt t="104231" x="3402013" y="4010025"/>
          <p14:tracePt t="104247" x="3429000" y="4027488"/>
          <p14:tracePt t="104264" x="3446463" y="4037013"/>
          <p14:tracePt t="104281" x="3465513" y="4054475"/>
          <p14:tracePt t="104298" x="3490913" y="4062413"/>
          <p14:tracePt t="104314" x="3527425" y="4071938"/>
          <p14:tracePt t="104331" x="3562350" y="4071938"/>
          <p14:tracePt t="104348" x="3633788" y="4071938"/>
          <p14:tracePt t="104364" x="3705225" y="4071938"/>
          <p14:tracePt t="104381" x="3803650" y="4071938"/>
          <p14:tracePt t="104398" x="3929063" y="4071938"/>
          <p14:tracePt t="104414" x="4027488" y="4062413"/>
          <p14:tracePt t="104431" x="4081463" y="4054475"/>
          <p14:tracePt t="104448" x="4108450" y="4037013"/>
          <p14:tracePt t="104464" x="4125913" y="4027488"/>
          <p14:tracePt t="104481" x="4143375" y="4017963"/>
          <p14:tracePt t="104498" x="4160838" y="3990975"/>
          <p14:tracePt t="104514" x="4205288" y="3965575"/>
          <p14:tracePt t="104531" x="4214813" y="3965575"/>
          <p14:tracePt t="104548" x="4224338" y="3956050"/>
          <p14:tracePt t="104564" x="4224338" y="3946525"/>
          <p14:tracePt t="104612" x="4232275" y="3938588"/>
          <p14:tracePt t="104627" x="4232275" y="3929063"/>
          <p14:tracePt t="104629" x="4241800" y="3919538"/>
          <p14:tracePt t="104637" x="4251325" y="3919538"/>
          <p14:tracePt t="104648" x="4268788" y="3911600"/>
          <p14:tracePt t="104665" x="4276725" y="3911600"/>
          <p14:tracePt t="104681" x="4286250" y="3911600"/>
          <p14:tracePt t="104698" x="4303713" y="3902075"/>
          <p14:tracePt t="104715" x="4357688" y="3884613"/>
          <p14:tracePt t="104731" x="4402138" y="3884613"/>
          <p14:tracePt t="104748" x="4429125" y="3875088"/>
          <p14:tracePt t="104765" x="4446588" y="3867150"/>
          <p14:tracePt t="104781" x="4465638" y="3867150"/>
          <p14:tracePt t="104798" x="4473575" y="3848100"/>
          <p14:tracePt t="104815" x="4500563" y="3830638"/>
          <p14:tracePt t="104831" x="4510088" y="3813175"/>
          <p14:tracePt t="104848" x="4527550" y="3795713"/>
          <p14:tracePt t="104865" x="4545013" y="3768725"/>
          <p14:tracePt t="104881" x="4545013" y="3751263"/>
          <p14:tracePt t="104898" x="4562475" y="3732213"/>
          <p14:tracePt t="104915" x="4562475" y="3705225"/>
          <p14:tracePt t="104931" x="4581525" y="3687763"/>
          <p14:tracePt t="104948" x="4589463" y="3660775"/>
          <p14:tracePt t="104965" x="4598988" y="3643313"/>
          <p14:tracePt t="104982" x="4608513" y="3633788"/>
          <p14:tracePt t="104998" x="4608513" y="3616325"/>
          <p14:tracePt t="105015" x="4608513" y="3598863"/>
          <p14:tracePt t="105031" x="4608513" y="3581400"/>
          <p14:tracePt t="105048" x="4608513" y="3571875"/>
          <p14:tracePt t="105065" x="4616450" y="3554413"/>
          <p14:tracePt t="105082" x="4616450" y="3536950"/>
          <p14:tracePt t="105098" x="4616450" y="3517900"/>
          <p14:tracePt t="105115" x="4625975" y="3509963"/>
          <p14:tracePt t="105131" x="4625975" y="3500438"/>
          <p14:tracePt t="105148" x="4625975" y="3490913"/>
          <p14:tracePt t="105165" x="4625975" y="3482975"/>
          <p14:tracePt t="105182" x="4625975" y="3465513"/>
          <p14:tracePt t="105198" x="4625975" y="3446463"/>
          <p14:tracePt t="105215" x="4625975" y="3419475"/>
          <p14:tracePt t="105232" x="4625975" y="3402013"/>
          <p14:tracePt t="105248" x="4625975" y="3384550"/>
          <p14:tracePt t="105265" x="4625975" y="3367088"/>
          <p14:tracePt t="105282" x="4608513" y="3348038"/>
          <p14:tracePt t="105282" x="4598988" y="3348038"/>
          <p14:tracePt t="105299" x="4589463" y="3330575"/>
          <p14:tracePt t="105315" x="4581525" y="3322638"/>
          <p14:tracePt t="105332" x="4581525" y="3303588"/>
          <p14:tracePt t="105348" x="4572000" y="3303588"/>
          <p14:tracePt t="105365" x="4562475" y="3286125"/>
          <p14:tracePt t="105382" x="4545013" y="3276600"/>
          <p14:tracePt t="105398" x="4545013" y="3268663"/>
          <p14:tracePt t="105415" x="4537075" y="3259138"/>
          <p14:tracePt t="105432" x="4527550" y="3259138"/>
          <p14:tracePt t="105449" x="4518025" y="3259138"/>
          <p14:tracePt t="105465" x="4518025" y="3251200"/>
          <p14:tracePt t="105498" x="4510088" y="3251200"/>
          <p14:tracePt t="105532" x="4500563" y="3251200"/>
          <p14:tracePt t="105547" x="4491038" y="3241675"/>
          <p14:tracePt t="105562" x="4491038" y="3232150"/>
          <p14:tracePt t="105570" x="4483100" y="3232150"/>
          <p14:tracePt t="105589" x="4473575" y="3232150"/>
          <p14:tracePt t="105603" x="4465638" y="3224213"/>
          <p14:tracePt t="105620" x="4456113" y="3224213"/>
          <p14:tracePt t="105636" x="4446588" y="3214688"/>
          <p14:tracePt t="105639" x="4438650" y="3214688"/>
          <p14:tracePt t="105649" x="4429125" y="3205163"/>
          <p14:tracePt t="105684" x="4411663" y="3205163"/>
          <p14:tracePt t="105686" x="4402138" y="3197225"/>
          <p14:tracePt t="105699" x="4384675" y="3197225"/>
          <p14:tracePt t="105716" x="4367213" y="3179763"/>
          <p14:tracePt t="105732" x="4357688" y="3179763"/>
          <p14:tracePt t="105749" x="4348163" y="3179763"/>
          <p14:tracePt t="105765" x="4330700" y="3179763"/>
          <p14:tracePt t="105782" x="4322763" y="3170238"/>
          <p14:tracePt t="105799" x="4303713" y="3170238"/>
          <p14:tracePt t="105816" x="4295775" y="3170238"/>
          <p14:tracePt t="105851" x="4276725" y="3170238"/>
          <p14:tracePt t="105868" x="4268788" y="3170238"/>
          <p14:tracePt t="105870" x="4268788" y="3160713"/>
          <p14:tracePt t="105882" x="4232275" y="3160713"/>
          <p14:tracePt t="105899" x="4224338" y="3160713"/>
          <p14:tracePt t="105915" x="4214813" y="3160713"/>
          <p14:tracePt t="105932" x="4205288" y="3160713"/>
          <p14:tracePt t="105985" x="4197350" y="3160713"/>
          <p14:tracePt t="105997" x="4179888" y="3170238"/>
          <p14:tracePt t="106020" x="4170363" y="3170238"/>
          <p14:tracePt t="106032" x="4160838" y="3179763"/>
          <p14:tracePt t="106049" x="4152900" y="3187700"/>
          <p14:tracePt t="106051" x="4143375" y="3187700"/>
          <p14:tracePt t="106066" x="4125913" y="3197225"/>
          <p14:tracePt t="106083" x="4116388" y="3205163"/>
          <p14:tracePt t="106099" x="4108450" y="3214688"/>
          <p14:tracePt t="106116" x="4089400" y="3224213"/>
          <p14:tracePt t="106132" x="4081463" y="3232150"/>
          <p14:tracePt t="106149" x="4071938" y="3241675"/>
          <p14:tracePt t="106166" x="4062413" y="3251200"/>
          <p14:tracePt t="106183" x="4054475" y="3268663"/>
          <p14:tracePt t="106199" x="4054475" y="3276600"/>
          <p14:tracePt t="106235" x="4044950" y="3295650"/>
          <p14:tracePt t="106249" x="4037013" y="3313113"/>
          <p14:tracePt t="106266" x="4027488" y="3348038"/>
          <p14:tracePt t="106283" x="4010025" y="3375025"/>
          <p14:tracePt t="106285" x="3983038" y="3411538"/>
          <p14:tracePt t="106299" x="3965575" y="3438525"/>
          <p14:tracePt t="106316" x="3956050" y="3465513"/>
          <p14:tracePt t="106333" x="3946525" y="3490913"/>
          <p14:tracePt t="106349" x="3938588" y="3500438"/>
          <p14:tracePt t="106366" x="3929063" y="3517900"/>
          <p14:tracePt t="106383" x="3929063" y="3536950"/>
          <p14:tracePt t="106399" x="3929063" y="3554413"/>
          <p14:tracePt t="106416" x="3919538" y="3571875"/>
          <p14:tracePt t="106433" x="3911600" y="3598863"/>
          <p14:tracePt t="106449" x="3911600" y="3616325"/>
          <p14:tracePt t="106466" x="3911600" y="3633788"/>
          <p14:tracePt t="106483" x="3911600" y="3660775"/>
          <p14:tracePt t="106499" x="3919538" y="3687763"/>
          <p14:tracePt t="106539" x="3919538" y="3697288"/>
          <p14:tracePt t="106541" x="3919538" y="3705225"/>
          <p14:tracePt t="106549" x="3919538" y="3724275"/>
          <p14:tracePt t="106566" x="3929063" y="3732213"/>
          <p14:tracePt t="106583" x="3938588" y="3751263"/>
          <p14:tracePt t="106600" x="3956050" y="3759200"/>
          <p14:tracePt t="106616" x="3973513" y="3768725"/>
          <p14:tracePt t="106633" x="3990975" y="3776663"/>
          <p14:tracePt t="106649" x="4054475" y="3795713"/>
          <p14:tracePt t="106667" x="4098925" y="3813175"/>
          <p14:tracePt t="106683" x="4160838" y="3813175"/>
          <p14:tracePt t="106700" x="4197350" y="3822700"/>
          <p14:tracePt t="106716" x="4224338" y="3830638"/>
          <p14:tracePt t="106733" x="4232275" y="3840163"/>
          <p14:tracePt t="106749" x="4251325" y="3840163"/>
          <p14:tracePt t="106804" x="4259263" y="3840163"/>
          <p14:tracePt t="106820" x="4276725" y="3840163"/>
          <p14:tracePt t="106834" x="4295775" y="3840163"/>
          <p14:tracePt t="106851" x="4303713" y="3830638"/>
          <p14:tracePt t="106860" x="4313238" y="3830638"/>
          <p14:tracePt t="106883" x="4322763" y="3822700"/>
          <p14:tracePt t="106889" x="4330700" y="3822700"/>
          <p14:tracePt t="106900" x="4340225" y="3822700"/>
          <p14:tracePt t="106902" x="4357688" y="3822700"/>
          <p14:tracePt t="106917" x="4384675" y="3813175"/>
          <p14:tracePt t="106933" x="4394200" y="3795713"/>
          <p14:tracePt t="106950" x="4419600" y="3776663"/>
          <p14:tracePt t="106966" x="4438650" y="3776663"/>
          <p14:tracePt t="106983" x="4456113" y="3759200"/>
          <p14:tracePt t="107000" x="4465638" y="3759200"/>
          <p14:tracePt t="107017" x="4473575" y="3741738"/>
          <p14:tracePt t="107033" x="4483100" y="3732213"/>
          <p14:tracePt t="107050" x="4518025" y="3714750"/>
          <p14:tracePt t="107067" x="4527550" y="3697288"/>
          <p14:tracePt t="107083" x="4545013" y="3679825"/>
          <p14:tracePt t="107100" x="4554538" y="3660775"/>
          <p14:tracePt t="107117" x="4572000" y="3643313"/>
          <p14:tracePt t="107133" x="4589463" y="3633788"/>
          <p14:tracePt t="107150" x="4589463" y="3616325"/>
          <p14:tracePt t="107167" x="4598988" y="3598863"/>
          <p14:tracePt t="107184" x="4625975" y="3581400"/>
          <p14:tracePt t="107200" x="4633913" y="3562350"/>
          <p14:tracePt t="107217" x="4643438" y="3544888"/>
          <p14:tracePt t="107233" x="4652963" y="3536950"/>
          <p14:tracePt t="107250" x="4652963" y="3517900"/>
          <p14:tracePt t="107267" x="4652963" y="3500438"/>
          <p14:tracePt t="107307" x="4652963" y="3490913"/>
          <p14:tracePt t="107309" x="4660900" y="3490913"/>
          <p14:tracePt t="107317" x="4660900" y="3473450"/>
          <p14:tracePt t="107333" x="4660900" y="3465513"/>
          <p14:tracePt t="107350" x="4660900" y="3438525"/>
          <p14:tracePt t="107367" x="4660900" y="3429000"/>
          <p14:tracePt t="107383" x="4660900" y="3411538"/>
          <p14:tracePt t="107400" x="4660900" y="3394075"/>
          <p14:tracePt t="107417" x="4643438" y="3375025"/>
          <p14:tracePt t="107433" x="4633913" y="3357563"/>
          <p14:tracePt t="107450" x="4633913" y="3340100"/>
          <p14:tracePt t="107467" x="4625975" y="3330575"/>
          <p14:tracePt t="107484" x="4616450" y="3322638"/>
          <p14:tracePt t="107500" x="4608513" y="3303588"/>
          <p14:tracePt t="107517" x="4581525" y="3286125"/>
          <p14:tracePt t="107534" x="4572000" y="3276600"/>
          <p14:tracePt t="107550" x="4537075" y="3259138"/>
          <p14:tracePt t="107567" x="4510088" y="3241675"/>
          <p14:tracePt t="107584" x="4473575" y="3232150"/>
          <p14:tracePt t="107600" x="4456113" y="3224213"/>
          <p14:tracePt t="107617" x="4446588" y="3224213"/>
          <p14:tracePt t="107634" x="4429125" y="3214688"/>
          <p14:tracePt t="107650" x="4411663" y="3205163"/>
          <p14:tracePt t="107667" x="4375150" y="3197225"/>
          <p14:tracePt t="107684" x="4340225" y="3187700"/>
          <p14:tracePt t="107701" x="4313238" y="3179763"/>
          <p14:tracePt t="107717" x="4286250" y="3179763"/>
          <p14:tracePt t="107734" x="4276725" y="3170238"/>
          <p14:tracePt t="107750" x="4268788" y="3170238"/>
          <p14:tracePt t="107803" x="4259263" y="3170238"/>
          <p14:tracePt t="107821" x="4251325" y="3170238"/>
          <p14:tracePt t="107836" x="4241800" y="3170238"/>
          <p14:tracePt t="107838" x="4224338" y="3170238"/>
          <p14:tracePt t="107851" x="4187825" y="3170238"/>
          <p14:tracePt t="107867" x="4170363" y="3179763"/>
          <p14:tracePt t="107916" x="4160838" y="3179763"/>
          <p14:tracePt t="107918" x="4152900" y="3197225"/>
          <p14:tracePt t="107947" x="4133850" y="3205163"/>
          <p14:tracePt t="107949" x="4125913" y="3214688"/>
          <p14:tracePt t="107967" x="4116388" y="3224213"/>
          <p14:tracePt t="107970" x="4098925" y="3232150"/>
          <p14:tracePt t="107984" x="4098925" y="3251200"/>
          <p14:tracePt t="108001" x="4089400" y="3251200"/>
          <p14:tracePt t="108017" x="4089400" y="3259138"/>
          <p14:tracePt t="108066" x="4089400" y="3268663"/>
          <p14:tracePt t="108075" x="4081463" y="3268663"/>
          <p14:tracePt t="108091" x="4081463" y="3276600"/>
          <p14:tracePt t="108101" x="4081463" y="3286125"/>
          <p14:tracePt t="108103" x="4071938" y="3286125"/>
          <p14:tracePt t="108118" x="4062413" y="3303588"/>
          <p14:tracePt t="108134" x="4044950" y="3313113"/>
          <p14:tracePt t="108151" x="4044950" y="3322638"/>
          <p14:tracePt t="108167" x="4044950" y="3340100"/>
          <p14:tracePt t="108184" x="4037013" y="3367088"/>
          <p14:tracePt t="108201" x="4027488" y="3394075"/>
          <p14:tracePt t="108218" x="4017963" y="3438525"/>
          <p14:tracePt t="108234" x="4010025" y="3446463"/>
          <p14:tracePt t="108251" x="4010025" y="3465513"/>
          <p14:tracePt t="108268" x="4010025" y="3482975"/>
          <p14:tracePt t="108284" x="4010025" y="3500438"/>
          <p14:tracePt t="108301" x="4010025" y="3527425"/>
          <p14:tracePt t="108318" x="4010025" y="3536950"/>
          <p14:tracePt t="108334" x="4010025" y="3554413"/>
          <p14:tracePt t="108351" x="4017963" y="3581400"/>
          <p14:tracePt t="108368" x="4027488" y="3608388"/>
          <p14:tracePt t="108384" x="4037013" y="3633788"/>
          <p14:tracePt t="108401" x="4054475" y="3652838"/>
          <p14:tracePt t="108418" x="4081463" y="3687763"/>
          <p14:tracePt t="108435" x="4116388" y="3697288"/>
          <p14:tracePt t="108451" x="4133850" y="3705225"/>
          <p14:tracePt t="108468" x="4152900" y="3724275"/>
          <p14:tracePt t="108484" x="4187825" y="3732213"/>
          <p14:tracePt t="108501" x="4197350" y="3741738"/>
          <p14:tracePt t="108518" x="4224338" y="3751263"/>
          <p14:tracePt t="108534" x="4241800" y="3751263"/>
          <p14:tracePt t="108551" x="4286250" y="3751263"/>
          <p14:tracePt t="108568" x="4330700" y="3759200"/>
          <p14:tracePt t="108584" x="4375150" y="3759200"/>
          <p14:tracePt t="108601" x="4419600" y="3759200"/>
          <p14:tracePt t="108618" x="4473575" y="3759200"/>
          <p14:tracePt t="108635" x="4483100" y="3759200"/>
          <p14:tracePt t="108651" x="4500563" y="3741738"/>
          <p14:tracePt t="108691" x="4510088" y="3732213"/>
          <p14:tracePt t="108701" x="4518025" y="3724275"/>
          <p14:tracePt t="108704" x="4527550" y="3714750"/>
          <p14:tracePt t="108718" x="4527550" y="3705225"/>
          <p14:tracePt t="108735" x="4545013" y="3679825"/>
          <p14:tracePt t="108752" x="4554538" y="3660775"/>
          <p14:tracePt t="108768" x="4572000" y="3643313"/>
          <p14:tracePt t="108785" x="4581525" y="3625850"/>
          <p14:tracePt t="108801" x="4598988" y="3589338"/>
          <p14:tracePt t="108818" x="4608513" y="3571875"/>
          <p14:tracePt t="108835" x="4625975" y="3554413"/>
          <p14:tracePt t="108851" x="4643438" y="3536950"/>
          <p14:tracePt t="108868" x="4660900" y="3517900"/>
          <p14:tracePt t="108885" x="4670425" y="3500438"/>
          <p14:tracePt t="108901" x="4670425" y="3482975"/>
          <p14:tracePt t="108918" x="4670425" y="3465513"/>
          <p14:tracePt t="108935" x="4670425" y="3446463"/>
          <p14:tracePt t="108951" x="4670425" y="3419475"/>
          <p14:tracePt t="108968" x="4670425" y="3411538"/>
          <p14:tracePt t="108985" x="4660900" y="3394075"/>
          <p14:tracePt t="109002" x="4652963" y="3375025"/>
          <p14:tracePt t="109018" x="4633913" y="3348038"/>
          <p14:tracePt t="109035" x="4625975" y="3330575"/>
          <p14:tracePt t="109052" x="4616450" y="3313113"/>
          <p14:tracePt t="109068" x="4616450" y="3295650"/>
          <p14:tracePt t="109085" x="4598988" y="3286125"/>
          <p14:tracePt t="109102" x="4589463" y="3276600"/>
          <p14:tracePt t="109118" x="4581525" y="3268663"/>
          <p14:tracePt t="109135" x="4572000" y="3251200"/>
          <p14:tracePt t="109152" x="4527550" y="3241675"/>
          <p14:tracePt t="109169" x="4491038" y="3224213"/>
          <p14:tracePt t="109185" x="4429125" y="3205163"/>
          <p14:tracePt t="109202" x="4375150" y="3187700"/>
          <p14:tracePt t="109219" x="4357688" y="3179763"/>
          <p14:tracePt t="109235" x="4348163" y="3179763"/>
          <p14:tracePt t="109252" x="4330700" y="3170238"/>
          <p14:tracePt t="109268" x="4322763" y="3170238"/>
          <p14:tracePt t="109285" x="4295775" y="3170238"/>
          <p14:tracePt t="109302" x="4259263" y="3170238"/>
          <p14:tracePt t="109319" x="4232275" y="3170238"/>
          <p14:tracePt t="109335" x="4205288" y="3170238"/>
          <p14:tracePt t="109352" x="4187825" y="3170238"/>
          <p14:tracePt t="109368" x="4170363" y="3170238"/>
          <p14:tracePt t="109385" x="4152900" y="3170238"/>
          <p14:tracePt t="109402" x="4133850" y="3179763"/>
          <p14:tracePt t="109419" x="4125913" y="3187700"/>
          <p14:tracePt t="109435" x="4098925" y="3214688"/>
          <p14:tracePt t="109452" x="4081463" y="3224213"/>
          <p14:tracePt t="109469" x="4062413" y="3251200"/>
          <p14:tracePt t="109485" x="4054475" y="3268663"/>
          <p14:tracePt t="109502" x="4037013" y="3286125"/>
          <p14:tracePt t="109519" x="4037013" y="3303588"/>
          <p14:tracePt t="109535" x="4017963" y="3330575"/>
          <p14:tracePt t="109552" x="4017963" y="3348038"/>
          <p14:tracePt t="109569" x="4010025" y="3367088"/>
          <p14:tracePt t="109585" x="3990975" y="3402013"/>
          <p14:tracePt t="109602" x="3990975" y="3429000"/>
          <p14:tracePt t="109619" x="3983038" y="3455988"/>
          <p14:tracePt t="109636" x="3973513" y="3482975"/>
          <p14:tracePt t="109652" x="3973513" y="3500438"/>
          <p14:tracePt t="109669" x="3973513" y="3527425"/>
          <p14:tracePt t="109685" x="3965575" y="3544888"/>
          <p14:tracePt t="109702" x="3965575" y="3562350"/>
          <p14:tracePt t="109719" x="3965575" y="3571875"/>
          <p14:tracePt t="109736" x="3965575" y="3589338"/>
          <p14:tracePt t="109752" x="3965575" y="3616325"/>
          <p14:tracePt t="109769" x="3983038" y="3633788"/>
          <p14:tracePt t="109785" x="4000500" y="3670300"/>
          <p14:tracePt t="109802" x="4010025" y="3697288"/>
          <p14:tracePt t="109819" x="4017963" y="3697288"/>
          <p14:tracePt t="109836" x="4027488" y="3705225"/>
          <p14:tracePt t="109852" x="4037013" y="3724275"/>
          <p14:tracePt t="109898" x="4044950" y="3732213"/>
          <p14:tracePt t="109938" x="4054475" y="3741738"/>
          <p14:tracePt t="109964" x="4054475" y="3751263"/>
          <p14:tracePt t="109971" x="4062413" y="3751263"/>
          <p14:tracePt t="109978" x="4062413" y="3759200"/>
          <p14:tracePt t="110017" x="4062413" y="3768725"/>
          <p14:tracePt t="110579" x="4062413" y="3776663"/>
          <p14:tracePt t="110588" x="4062413" y="3786188"/>
          <p14:tracePt t="110635" x="4062413" y="3795713"/>
          <p14:tracePt t="110763" x="4054475" y="3795713"/>
          <p14:tracePt t="110843" x="4054475" y="3803650"/>
          <p14:tracePt t="110850" x="4062413" y="3803650"/>
          <p14:tracePt t="110858" x="4071938" y="3803650"/>
          <p14:tracePt t="110876" x="4081463" y="3803650"/>
          <p14:tracePt t="110891" x="4089400" y="3803650"/>
          <p14:tracePt t="110893" x="4098925" y="3803650"/>
          <p14:tracePt t="110903" x="4108450" y="3803650"/>
          <p14:tracePt t="110939" x="4116388" y="3803650"/>
          <p14:tracePt t="110941" x="4125913" y="3803650"/>
          <p14:tracePt t="110972" x="4133850" y="3795713"/>
          <p14:tracePt t="110975" x="4143375" y="3795713"/>
          <p14:tracePt t="110987" x="4160838" y="3786188"/>
          <p14:tracePt t="111003" x="4160838" y="3776663"/>
          <p14:tracePt t="111020" x="4179888" y="3768725"/>
          <p14:tracePt t="111037" x="4197350" y="3768725"/>
          <p14:tracePt t="111053" x="4224338" y="3751263"/>
          <p14:tracePt t="111070" x="4232275" y="3741738"/>
          <p14:tracePt t="111087" x="4251325" y="3732213"/>
          <p14:tracePt t="111103" x="4259263" y="3732213"/>
          <p14:tracePt t="111363" x="4259263" y="3741738"/>
          <p14:tracePt t="111368" x="4251325" y="3751263"/>
          <p14:tracePt t="111386" x="4232275" y="3759200"/>
          <p14:tracePt t="111396" x="4214813" y="3776663"/>
          <p14:tracePt t="111399" x="4205288" y="3786188"/>
          <p14:tracePt t="111404" x="4143375" y="3813175"/>
          <p14:tracePt t="111420" x="4081463" y="3848100"/>
          <p14:tracePt t="111437" x="4054475" y="3867150"/>
          <p14:tracePt t="111454" x="4037013" y="3875088"/>
          <p14:tracePt t="111504" x="4017963" y="3875088"/>
          <p14:tracePt t="111530" x="4010025" y="3884613"/>
          <p14:tracePt t="111554" x="3990975" y="3894138"/>
          <p14:tracePt t="111579" x="3983038" y="3894138"/>
          <p14:tracePt t="111674" x="3990975" y="3894138"/>
          <p14:tracePt t="111680" x="4000500" y="3884613"/>
          <p14:tracePt t="111692" x="4027488" y="3875088"/>
          <p14:tracePt t="111694" x="4054475" y="3848100"/>
          <p14:tracePt t="111704" x="4116388" y="3822700"/>
          <p14:tracePt t="111721" x="4179888" y="3786188"/>
          <p14:tracePt t="111737" x="4276725" y="3751263"/>
          <p14:tracePt t="111754" x="4322763" y="3732213"/>
          <p14:tracePt t="111771" x="4348163" y="3705225"/>
          <p14:tracePt t="111787" x="4357688" y="3697288"/>
          <p14:tracePt t="111804" x="4357688" y="3687763"/>
          <p14:tracePt t="111821" x="4402138" y="3660775"/>
          <p14:tracePt t="111837" x="4419600" y="3643313"/>
          <p14:tracePt t="111854" x="4438650" y="3633788"/>
          <p14:tracePt t="111871" x="4483100" y="3598863"/>
          <p14:tracePt t="111887" x="4491038" y="3589338"/>
          <p14:tracePt t="111904" x="4510088" y="3589338"/>
          <p14:tracePt t="111921" x="4527550" y="3571875"/>
          <p14:tracePt t="111971" x="4537075" y="3554413"/>
          <p14:tracePt t="111988" x="4545013" y="3554413"/>
          <p14:tracePt t="112004" x="4554538" y="3544888"/>
          <p14:tracePt t="112019" x="4562475" y="3536950"/>
          <p14:tracePt t="112034" x="4572000" y="3536950"/>
          <p14:tracePt t="112036" x="4581525" y="3527425"/>
          <p14:tracePt t="112054" x="4589463" y="3527425"/>
          <p14:tracePt t="112056" x="4608513" y="3509963"/>
          <p14:tracePt t="112071" x="4608513" y="3490913"/>
          <p14:tracePt t="112088" x="4608513" y="3473450"/>
          <p14:tracePt t="112104" x="4608513" y="3465513"/>
          <p14:tracePt t="112121" x="4608513" y="3446463"/>
          <p14:tracePt t="112138" x="4589463" y="3411538"/>
          <p14:tracePt t="112154" x="4589463" y="3394075"/>
          <p14:tracePt t="112171" x="4581525" y="3367088"/>
          <p14:tracePt t="112188" x="4581525" y="3357563"/>
          <p14:tracePt t="112204" x="4572000" y="3348038"/>
          <p14:tracePt t="112221" x="4572000" y="3340100"/>
          <p14:tracePt t="112238" x="4562475" y="3330575"/>
          <p14:tracePt t="112255" x="4554538" y="3322638"/>
          <p14:tracePt t="112271" x="4527550" y="3295650"/>
          <p14:tracePt t="112288" x="4510088" y="3276600"/>
          <p14:tracePt t="112304" x="4473575" y="3251200"/>
          <p14:tracePt t="112321" x="4446588" y="3232150"/>
          <p14:tracePt t="112338" x="4394200" y="3205163"/>
          <p14:tracePt t="112355" x="4375150" y="3197225"/>
          <p14:tracePt t="112371" x="4357688" y="3187700"/>
          <p14:tracePt t="112388" x="4330700" y="3170238"/>
          <p14:tracePt t="112404" x="4286250" y="3170238"/>
          <p14:tracePt t="112421" x="4251325" y="3152775"/>
          <p14:tracePt t="112438" x="4205288" y="3152775"/>
          <p14:tracePt t="112455" x="4170363" y="3143250"/>
          <p14:tracePt t="112471" x="4143375" y="3143250"/>
          <p14:tracePt t="112488" x="4133850" y="3143250"/>
          <p14:tracePt t="112505" x="4125913" y="3143250"/>
          <p14:tracePt t="112521" x="4108450" y="3143250"/>
          <p14:tracePt t="112538" x="4089400" y="3143250"/>
          <p14:tracePt t="112555" x="4054475" y="3143250"/>
          <p14:tracePt t="112571" x="4017963" y="3160713"/>
          <p14:tracePt t="112588" x="3990975" y="3170238"/>
          <p14:tracePt t="112605" x="3973513" y="3187700"/>
          <p14:tracePt t="112621" x="3956050" y="3205163"/>
          <p14:tracePt t="112638" x="3938588" y="3214688"/>
          <p14:tracePt t="112655" x="3929063" y="3232150"/>
          <p14:tracePt t="112672" x="3919538" y="3259138"/>
          <p14:tracePt t="112688" x="3894138" y="3286125"/>
          <p14:tracePt t="112705" x="3875088" y="3340100"/>
          <p14:tracePt t="112721" x="3840163" y="3402013"/>
          <p14:tracePt t="112738" x="3822700" y="3429000"/>
          <p14:tracePt t="112755" x="3822700" y="3455988"/>
          <p14:tracePt t="112772" x="3822700" y="3473450"/>
          <p14:tracePt t="112788" x="3822700" y="3500438"/>
          <p14:tracePt t="112805" x="3822700" y="3536950"/>
          <p14:tracePt t="112821" x="3822700" y="3562350"/>
          <p14:tracePt t="112838" x="3840163" y="3598863"/>
          <p14:tracePt t="112855" x="3867150" y="3633788"/>
          <p14:tracePt t="112872" x="3884613" y="3670300"/>
          <p14:tracePt t="112888" x="3911600" y="3697288"/>
          <p14:tracePt t="112905" x="3929063" y="3714750"/>
          <p14:tracePt t="112922" x="3965575" y="3741738"/>
          <p14:tracePt t="112938" x="3990975" y="3759200"/>
          <p14:tracePt t="112955" x="4037013" y="3776663"/>
          <p14:tracePt t="112972" x="4081463" y="3795713"/>
          <p14:tracePt t="112988" x="4133850" y="3813175"/>
          <p14:tracePt t="113005" x="4205288" y="3822700"/>
          <p14:tracePt t="113022" x="4313238" y="3848100"/>
          <p14:tracePt t="113038" x="4394200" y="3848100"/>
          <p14:tracePt t="113055" x="4446588" y="3848100"/>
          <p14:tracePt t="113072" x="4510088" y="3848100"/>
          <p14:tracePt t="113088" x="4554538" y="3857625"/>
          <p14:tracePt t="113105" x="4581525" y="3857625"/>
          <p14:tracePt t="113122" x="4608513" y="3830638"/>
          <p14:tracePt t="113139" x="4625975" y="3822700"/>
          <p14:tracePt t="113155" x="4643438" y="3795713"/>
          <p14:tracePt t="113172" x="4670425" y="3768725"/>
          <p14:tracePt t="113188" x="4679950" y="3741738"/>
          <p14:tracePt t="113205" x="4697413" y="3732213"/>
          <p14:tracePt t="113222" x="4705350" y="3705225"/>
          <p14:tracePt t="113239" x="4705350" y="3697288"/>
          <p14:tracePt t="113255" x="4714875" y="3679825"/>
          <p14:tracePt t="113272" x="4714875" y="3660775"/>
          <p14:tracePt t="113289" x="4714875" y="3625850"/>
          <p14:tracePt t="113305" x="4714875" y="3589338"/>
          <p14:tracePt t="113322" x="4732338" y="3536950"/>
          <p14:tracePt t="113339" x="4732338" y="3509963"/>
          <p14:tracePt t="113355" x="4732338" y="3465513"/>
          <p14:tracePt t="113372" x="4724400" y="3455988"/>
          <p14:tracePt t="113389" x="4724400" y="3438525"/>
          <p14:tracePt t="113405" x="4714875" y="3438525"/>
          <p14:tracePt t="113422" x="4705350" y="3419475"/>
          <p14:tracePt t="113439" x="4697413" y="3411538"/>
          <p14:tracePt t="113455" x="4687888" y="3394075"/>
          <p14:tracePt t="113472" x="4679950" y="3375025"/>
          <p14:tracePt t="113489" x="4670425" y="3340100"/>
          <p14:tracePt t="113505" x="4643438" y="3303588"/>
          <p14:tracePt t="113522" x="4616450" y="3276600"/>
          <p14:tracePt t="113539" x="4589463" y="3251200"/>
          <p14:tracePt t="113555" x="4572000" y="3232150"/>
          <p14:tracePt t="113572" x="4554538" y="3224213"/>
          <p14:tracePt t="113589" x="4537075" y="3205163"/>
          <p14:tracePt t="113605" x="4518025" y="3197225"/>
          <p14:tracePt t="113622" x="4491038" y="3197225"/>
          <p14:tracePt t="113639" x="4473575" y="3187700"/>
          <p14:tracePt t="113656" x="4429125" y="3179763"/>
          <p14:tracePt t="113672" x="4367213" y="3170238"/>
          <p14:tracePt t="113689" x="4286250" y="3160713"/>
          <p14:tracePt t="113706" x="4224338" y="3152775"/>
          <p14:tracePt t="113722" x="4197350" y="3152775"/>
          <p14:tracePt t="113739" x="4179888" y="3152775"/>
          <p14:tracePt t="113756" x="4170363" y="3152775"/>
          <p14:tracePt t="113772" x="4160838" y="3152775"/>
          <p14:tracePt t="113789" x="4133850" y="3160713"/>
          <p14:tracePt t="113806" x="4098925" y="3170238"/>
          <p14:tracePt t="113822" x="4071938" y="3187700"/>
          <p14:tracePt t="113839" x="4044950" y="3197225"/>
          <p14:tracePt t="113856" x="4017963" y="3205163"/>
          <p14:tracePt t="113873" x="4000500" y="3214688"/>
          <p14:tracePt t="113889" x="3990975" y="3232150"/>
          <p14:tracePt t="113906" x="3973513" y="3259138"/>
          <p14:tracePt t="113922" x="3956050" y="3276600"/>
          <p14:tracePt t="113939" x="3946525" y="3330575"/>
          <p14:tracePt t="113956" x="3929063" y="3384550"/>
          <p14:tracePt t="113973" x="3911600" y="3429000"/>
          <p14:tracePt t="113989" x="3911600" y="3482975"/>
          <p14:tracePt t="114006" x="3911600" y="3527425"/>
          <p14:tracePt t="114022" x="3884613" y="3554413"/>
          <p14:tracePt t="114039" x="3884613" y="3589338"/>
          <p14:tracePt t="114056" x="3894138" y="3633788"/>
          <p14:tracePt t="114073" x="3919538" y="3660775"/>
          <p14:tracePt t="114089" x="3938588" y="3724275"/>
          <p14:tracePt t="114106" x="3965575" y="3751263"/>
          <p14:tracePt t="114123" x="3973513" y="3803650"/>
          <p14:tracePt t="114139" x="3990975" y="3822700"/>
          <p14:tracePt t="114156" x="4027488" y="3848100"/>
          <p14:tracePt t="114173" x="4062413" y="3875088"/>
          <p14:tracePt t="114190" x="4108450" y="3894138"/>
          <p14:tracePt t="114206" x="4143375" y="3902075"/>
          <p14:tracePt t="114223" x="4179888" y="3919538"/>
          <p14:tracePt t="114239" x="4232275" y="3929063"/>
          <p14:tracePt t="114256" x="4295775" y="3929063"/>
          <p14:tracePt t="114273" x="4384675" y="3929063"/>
          <p14:tracePt t="114290" x="4473575" y="3919538"/>
          <p14:tracePt t="114306" x="4500563" y="3919538"/>
          <p14:tracePt t="114323" x="4537075" y="3902075"/>
          <p14:tracePt t="114339" x="4554538" y="3884613"/>
          <p14:tracePt t="114356" x="4581525" y="3848100"/>
          <p14:tracePt t="114373" x="4616450" y="3813175"/>
          <p14:tracePt t="114389" x="4652963" y="3776663"/>
          <p14:tracePt t="114406" x="4679950" y="3759200"/>
          <p14:tracePt t="114423" x="4705350" y="3732213"/>
          <p14:tracePt t="114440" x="4705350" y="3714750"/>
          <p14:tracePt t="114456" x="4705350" y="3679825"/>
          <p14:tracePt t="114473" x="4705350" y="3652838"/>
          <p14:tracePt t="114490" x="4705350" y="3598863"/>
          <p14:tracePt t="114506" x="4705350" y="3571875"/>
          <p14:tracePt t="114523" x="4705350" y="3554413"/>
          <p14:tracePt t="114572" x="4705350" y="3544888"/>
          <p14:tracePt t="114634" x="4697413" y="3544888"/>
          <p14:tracePt t="114640" x="4687888" y="3544888"/>
          <p14:tracePt t="114656" x="4679950" y="3544888"/>
          <p14:tracePt t="114673" x="4643438" y="3554413"/>
          <p14:tracePt t="114690" x="4616450" y="3571875"/>
          <p14:tracePt t="114706" x="4572000" y="3589338"/>
          <p14:tracePt t="114709" x="4510088" y="3625850"/>
          <p14:tracePt t="114723" x="4419600" y="3679825"/>
          <p14:tracePt t="114740" x="4330700" y="3741738"/>
          <p14:tracePt t="114756" x="4259263" y="3768725"/>
          <p14:tracePt t="114773" x="4187825" y="3803650"/>
          <p14:tracePt t="114790" x="4143375" y="3830638"/>
          <p14:tracePt t="114807" x="4116388" y="3840163"/>
          <p14:tracePt t="114823" x="4098925" y="3848100"/>
          <p14:tracePt t="114859" x="4089400" y="3857625"/>
          <p14:tracePt t="114861" x="4081463" y="3857625"/>
          <p14:tracePt t="114873" x="4062413" y="3867150"/>
          <p14:tracePt t="114890" x="4037013" y="3867150"/>
          <p14:tracePt t="114907" x="4027488" y="3867150"/>
          <p14:tracePt t="114986" x="4017963" y="3867150"/>
          <p14:tracePt t="114994" x="4010025" y="3867150"/>
          <p14:tracePt t="114997" x="4000500" y="3857625"/>
          <p14:tracePt t="115007" x="3965575" y="3848100"/>
          <p14:tracePt t="115023" x="3929063" y="3840163"/>
          <p14:tracePt t="115040" x="3911600" y="3840163"/>
          <p14:tracePt t="115124" x="3911600" y="3822700"/>
          <p14:tracePt t="115130" x="3894138" y="3822700"/>
          <p14:tracePt t="115147" x="3884613" y="3813175"/>
          <p14:tracePt t="115158" x="3884613" y="3803650"/>
          <p14:tracePt t="115160" x="3875088" y="3786188"/>
          <p14:tracePt t="115175" x="3867150" y="3776663"/>
          <p14:tracePt t="115191" x="3867150" y="3768725"/>
          <p14:tracePt t="115208" x="3857625" y="3751263"/>
          <p14:tracePt t="115225" x="3848100" y="3751263"/>
          <p14:tracePt t="115241" x="3840163" y="3741738"/>
          <p14:tracePt t="115277" x="3830638" y="3732213"/>
          <p14:tracePt t="115279" x="3803650" y="3724275"/>
          <p14:tracePt t="115291" x="3776663" y="3705225"/>
          <p14:tracePt t="115308" x="3732213" y="3697288"/>
          <p14:tracePt t="115325" x="3687763" y="3687763"/>
          <p14:tracePt t="115341" x="3670300" y="3679825"/>
          <p14:tracePt t="115358" x="3633788" y="3679825"/>
          <p14:tracePt t="115375" x="3616325" y="3679825"/>
          <p14:tracePt t="115392" x="3608388" y="3679825"/>
          <p14:tracePt t="115408" x="3598863" y="3679825"/>
          <p14:tracePt t="115425" x="3581400" y="3679825"/>
          <p14:tracePt t="115441" x="3536950" y="3679825"/>
          <p14:tracePt t="115458" x="3473450" y="3679825"/>
          <p14:tracePt t="115475" x="3394075" y="3679825"/>
          <p14:tracePt t="115492" x="3367088" y="3679825"/>
          <p14:tracePt t="115508" x="3357563" y="3679825"/>
          <p14:tracePt t="115525" x="3348038" y="3679825"/>
          <p14:tracePt t="115541" x="3340100" y="3679825"/>
          <p14:tracePt t="115558" x="3322638" y="3679825"/>
          <p14:tracePt t="115575" x="3313113" y="3687763"/>
          <p14:tracePt t="115592" x="3295650" y="3697288"/>
          <p14:tracePt t="115608" x="3268663" y="3697288"/>
          <p14:tracePt t="115625" x="3259138" y="3705225"/>
          <p14:tracePt t="115642" x="3241675" y="3714750"/>
          <p14:tracePt t="115658" x="3224213" y="3724275"/>
          <p14:tracePt t="115675" x="3205163" y="3724275"/>
          <p14:tracePt t="115692" x="3187700" y="3741738"/>
          <p14:tracePt t="115709" x="3187700" y="3751263"/>
          <p14:tracePt t="115725" x="3179763" y="3768725"/>
          <p14:tracePt t="115742" x="3170238" y="3776663"/>
          <p14:tracePt t="115758" x="3152775" y="3803650"/>
          <p14:tracePt t="115775" x="3143250" y="3822700"/>
          <p14:tracePt t="115792" x="3133725" y="3857625"/>
          <p14:tracePt t="115809" x="3125788" y="3875088"/>
          <p14:tracePt t="115825" x="3125788" y="3919538"/>
          <p14:tracePt t="115842" x="3116263" y="3946525"/>
          <p14:tracePt t="115858" x="3108325" y="3983038"/>
          <p14:tracePt t="115875" x="3098800" y="4010025"/>
          <p14:tracePt t="115892" x="3098800" y="4027488"/>
          <p14:tracePt t="115909" x="3098800" y="4054475"/>
          <p14:tracePt t="115925" x="3116263" y="4081463"/>
          <p14:tracePt t="115942" x="3125788" y="4108450"/>
          <p14:tracePt t="115959" x="3133725" y="4133850"/>
          <p14:tracePt t="115975" x="3152775" y="4143375"/>
          <p14:tracePt t="115992" x="3152775" y="4152900"/>
          <p14:tracePt t="116009" x="3160713" y="4160838"/>
          <p14:tracePt t="116025" x="3170238" y="4179888"/>
          <p14:tracePt t="116042" x="3187700" y="4197350"/>
          <p14:tracePt t="116059" x="3214688" y="4214813"/>
          <p14:tracePt t="116075" x="3232150" y="4224338"/>
          <p14:tracePt t="116092" x="3259138" y="4241800"/>
          <p14:tracePt t="116109" x="3286125" y="4268788"/>
          <p14:tracePt t="116125" x="3303588" y="4276725"/>
          <p14:tracePt t="116142" x="3348038" y="4286250"/>
          <p14:tracePt t="116159" x="3402013" y="4295775"/>
          <p14:tracePt t="116175" x="3455988" y="4322763"/>
          <p14:tracePt t="116192" x="3490913" y="4322763"/>
          <p14:tracePt t="116209" x="3517900" y="4330700"/>
          <p14:tracePt t="116225" x="3554413" y="4330700"/>
          <p14:tracePt t="116242" x="3581400" y="4340225"/>
          <p14:tracePt t="116242" x="3598863" y="4348163"/>
          <p14:tracePt t="116259" x="3633788" y="4348163"/>
          <p14:tracePt t="116276" x="3679825" y="4348163"/>
          <p14:tracePt t="116292" x="3741738" y="4348163"/>
          <p14:tracePt t="116309" x="3803650" y="4348163"/>
          <p14:tracePt t="116326" x="3830638" y="4348163"/>
          <p14:tracePt t="116342" x="3848100" y="4340225"/>
          <p14:tracePt t="116359" x="3867150" y="4330700"/>
          <p14:tracePt t="116376" x="3867150" y="4303713"/>
          <p14:tracePt t="116392" x="3884613" y="4286250"/>
          <p14:tracePt t="116409" x="3911600" y="4241800"/>
          <p14:tracePt t="116426" x="3919538" y="4224338"/>
          <p14:tracePt t="116442" x="3929063" y="4170363"/>
          <p14:tracePt t="116459" x="3929063" y="4125913"/>
          <p14:tracePt t="116476" x="3929063" y="4089400"/>
          <p14:tracePt t="116492" x="3911600" y="4054475"/>
          <p14:tracePt t="116509" x="3902075" y="4044950"/>
          <p14:tracePt t="116526" x="3884613" y="4027488"/>
          <p14:tracePt t="116625" x="3894138" y="4027488"/>
          <p14:tracePt t="116636" x="3894138" y="4017963"/>
          <p14:tracePt t="116642" x="3902075" y="4017963"/>
          <p14:tracePt t="116651" x="3911600" y="4000500"/>
          <p14:tracePt t="116659" x="3929063" y="3973513"/>
          <p14:tracePt t="116676" x="3946525" y="3946525"/>
          <p14:tracePt t="116693" x="3956050" y="3902075"/>
          <p14:tracePt t="116709" x="3973513" y="3867150"/>
          <p14:tracePt t="116726" x="3983038" y="3830638"/>
          <p14:tracePt t="116743" x="4010025" y="3803650"/>
          <p14:tracePt t="116759" x="4017963" y="3768725"/>
          <p14:tracePt t="116776" x="4027488" y="3741738"/>
          <p14:tracePt t="116793" x="4027488" y="3724275"/>
          <p14:tracePt t="116809" x="4027488" y="3687763"/>
          <p14:tracePt t="116826" x="4017963" y="3643313"/>
          <p14:tracePt t="116843" x="4010025" y="3625850"/>
          <p14:tracePt t="116859" x="3990975" y="3598863"/>
          <p14:tracePt t="116876" x="3983038" y="3571875"/>
          <p14:tracePt t="116893" x="3965575" y="3544888"/>
          <p14:tracePt t="116910" x="3946525" y="3536950"/>
          <p14:tracePt t="116926" x="3929063" y="3509963"/>
          <p14:tracePt t="116943" x="3894138" y="3490913"/>
          <p14:tracePt t="116959" x="3857625" y="3482975"/>
          <p14:tracePt t="116976" x="3840163" y="3465513"/>
          <p14:tracePt t="116993" x="3813175" y="3446463"/>
          <p14:tracePt t="117010" x="3786188" y="3446463"/>
          <p14:tracePt t="117026" x="3768725" y="3429000"/>
          <p14:tracePt t="117043" x="3741738" y="3429000"/>
          <p14:tracePt t="117059" x="3724275" y="3419475"/>
          <p14:tracePt t="117076" x="3697288" y="3419475"/>
          <p14:tracePt t="117116" x="3687763" y="3419475"/>
          <p14:tracePt t="117118" x="3687763" y="3411538"/>
          <p14:tracePt t="117156" x="3679825" y="3411538"/>
          <p14:tracePt t="117166" x="3660775" y="3411538"/>
          <p14:tracePt t="117168" x="3652838" y="3411538"/>
          <p14:tracePt t="117176" x="3643313" y="3411538"/>
          <p14:tracePt t="117193" x="3616325" y="3429000"/>
          <p14:tracePt t="117210" x="3608388" y="3429000"/>
          <p14:tracePt t="117210" x="3598863" y="3429000"/>
          <p14:tracePt t="117227" x="3589338" y="3438525"/>
          <p14:tracePt t="117243" x="3581400" y="3455988"/>
          <p14:tracePt t="117260" x="3581400" y="3473450"/>
          <p14:tracePt t="117276" x="3562350" y="3482975"/>
          <p14:tracePt t="117293" x="3554413" y="3500438"/>
          <p14:tracePt t="117310" x="3544888" y="3517900"/>
          <p14:tracePt t="117327" x="3536950" y="3536950"/>
          <p14:tracePt t="117364" x="3536950" y="3544888"/>
          <p14:tracePt t="117366" x="3527425" y="3544888"/>
          <p14:tracePt t="117376" x="3527425" y="3554413"/>
          <p14:tracePt t="117393" x="3527425" y="3562350"/>
          <p14:tracePt t="117410" x="3527425" y="3571875"/>
          <p14:tracePt t="117426" x="3527425" y="3608388"/>
          <p14:tracePt t="117443" x="3527425" y="3633788"/>
          <p14:tracePt t="117460" x="3544888" y="3660775"/>
          <p14:tracePt t="117476" x="3562350" y="3679825"/>
          <p14:tracePt t="117493" x="3581400" y="3714750"/>
          <p14:tracePt t="117510" x="3598863" y="3732213"/>
          <p14:tracePt t="117527" x="3633788" y="3741738"/>
          <p14:tracePt t="117543" x="3670300" y="3768725"/>
          <p14:tracePt t="117560" x="3714750" y="3786188"/>
          <p14:tracePt t="117577" x="3759200" y="3795713"/>
          <p14:tracePt t="117593" x="3795713" y="3803650"/>
          <p14:tracePt t="117610" x="3840163" y="3822700"/>
          <p14:tracePt t="117627" x="3857625" y="3830638"/>
          <p14:tracePt t="117644" x="3867150" y="3830638"/>
          <p14:tracePt t="117699" x="3884613" y="3830638"/>
          <p14:tracePt t="117708" x="3894138" y="3830638"/>
          <p14:tracePt t="117716" x="3911600" y="3822700"/>
          <p14:tracePt t="117727" x="3911600" y="3813175"/>
          <p14:tracePt t="117729" x="3929063" y="3795713"/>
          <p14:tracePt t="117743" x="3956050" y="3776663"/>
          <p14:tracePt t="117760" x="3965575" y="3751263"/>
          <p14:tracePt t="117777" x="3973513" y="3714750"/>
          <p14:tracePt t="117794" x="3983038" y="3697288"/>
          <p14:tracePt t="117810" x="3983038" y="3660775"/>
          <p14:tracePt t="117827" x="3983038" y="3643313"/>
          <p14:tracePt t="117844" x="3983038" y="3616325"/>
          <p14:tracePt t="117860" x="3983038" y="3598863"/>
          <p14:tracePt t="117877" x="3973513" y="3571875"/>
          <p14:tracePt t="117894" x="3965575" y="3562350"/>
          <p14:tracePt t="117910" x="3956050" y="3544888"/>
          <p14:tracePt t="117927" x="3946525" y="3527425"/>
          <p14:tracePt t="117944" x="3929063" y="3509963"/>
          <p14:tracePt t="117960" x="3929063" y="3500438"/>
          <p14:tracePt t="117977" x="3919538" y="3490913"/>
          <p14:tracePt t="117994" x="3911600" y="3490913"/>
          <p14:tracePt t="118010" x="3884613" y="3490913"/>
          <p14:tracePt t="118027" x="3857625" y="3482975"/>
          <p14:tracePt t="118044" x="3830638" y="3482975"/>
          <p14:tracePt t="118060" x="3813175" y="3473450"/>
          <p14:tracePt t="118077" x="3803650" y="3473450"/>
          <p14:tracePt t="118094" x="3795713" y="3473450"/>
          <p14:tracePt t="118111" x="3786188" y="3473450"/>
          <p14:tracePt t="118127" x="3776663" y="3473450"/>
          <p14:tracePt t="118144" x="3741738" y="3473450"/>
          <p14:tracePt t="118160" x="3714750" y="3482975"/>
          <p14:tracePt t="118177" x="3670300" y="3490913"/>
          <p14:tracePt t="118194" x="3633788" y="3509963"/>
          <p14:tracePt t="118275" x="3633788" y="3517900"/>
          <p14:tracePt t="118278" x="3625850" y="3517900"/>
          <p14:tracePt t="118294" x="3625850" y="3527425"/>
          <p14:tracePt t="118311" x="3608388" y="3536950"/>
          <p14:tracePt t="118313" x="3598863" y="3544888"/>
          <p14:tracePt t="118327" x="3589338" y="3554413"/>
          <p14:tracePt t="118344" x="3581400" y="3562350"/>
          <p14:tracePt t="118361" x="3581400" y="3571875"/>
          <p14:tracePt t="118377" x="3562350" y="3589338"/>
          <p14:tracePt t="118394" x="3562350" y="3608388"/>
          <p14:tracePt t="118411" x="3562350" y="3625850"/>
          <p14:tracePt t="118427" x="3562350" y="3652838"/>
          <p14:tracePt t="118444" x="3562350" y="3687763"/>
          <p14:tracePt t="118461" x="3562350" y="3714750"/>
          <p14:tracePt t="118477" x="3562350" y="3751263"/>
          <p14:tracePt t="118494" x="3562350" y="3786188"/>
          <p14:tracePt t="118511" x="3589338" y="3813175"/>
          <p14:tracePt t="118528" x="3598863" y="3848100"/>
          <p14:tracePt t="118544" x="3608388" y="3867150"/>
          <p14:tracePt t="118561" x="3633788" y="3875088"/>
          <p14:tracePt t="118578" x="3652838" y="3884613"/>
          <p14:tracePt t="118578" x="3660775" y="3884613"/>
          <p14:tracePt t="118595" x="3670300" y="3884613"/>
          <p14:tracePt t="118611" x="3697288" y="3884613"/>
          <p14:tracePt t="118628" x="3705225" y="3867150"/>
          <p14:tracePt t="118644" x="3714750" y="3840163"/>
          <p14:tracePt t="118661" x="3714750" y="3822700"/>
          <p14:tracePt t="118678" x="3714750" y="3795713"/>
          <p14:tracePt t="118694" x="3714750" y="3768725"/>
          <p14:tracePt t="118711" x="3697288" y="3732213"/>
          <p14:tracePt t="118728" x="3679825" y="3705225"/>
          <p14:tracePt t="118744" x="3625850" y="3670300"/>
          <p14:tracePt t="118761" x="3527425" y="3633788"/>
          <p14:tracePt t="118778" x="3419475" y="3598863"/>
          <p14:tracePt t="118794" x="3348038" y="3571875"/>
          <p14:tracePt t="118811" x="3330575" y="3571875"/>
          <p14:tracePt t="118828" x="3322638" y="3571875"/>
          <p14:tracePt t="118845" x="3295650" y="3571875"/>
          <p14:tracePt t="118861" x="3276600" y="3571875"/>
          <p14:tracePt t="118878" x="3224213" y="3589338"/>
          <p14:tracePt t="118894" x="3179763" y="3616325"/>
          <p14:tracePt t="118911" x="3133725" y="3633788"/>
          <p14:tracePt t="118928" x="3098800" y="3660775"/>
          <p14:tracePt t="118944" x="3081338" y="3670300"/>
          <p14:tracePt t="118961" x="3071813" y="3687763"/>
          <p14:tracePt t="118978" x="3054350" y="3724275"/>
          <p14:tracePt t="118995" x="3027363" y="3759200"/>
          <p14:tracePt t="119011" x="3017838" y="3786188"/>
          <p14:tracePt t="119028" x="3000375" y="3848100"/>
          <p14:tracePt t="119045" x="2990850" y="3911600"/>
          <p14:tracePt t="119061" x="2990850" y="3990975"/>
          <p14:tracePt t="119078" x="2990850" y="4037013"/>
          <p14:tracePt t="119095" x="2990850" y="4071938"/>
          <p14:tracePt t="119111" x="3000375" y="4116388"/>
          <p14:tracePt t="119128" x="3027363" y="4160838"/>
          <p14:tracePt t="119145" x="3054350" y="4197350"/>
          <p14:tracePt t="119161" x="3098800" y="4232275"/>
          <p14:tracePt t="119178" x="3214688" y="4286250"/>
          <p14:tracePt t="119195" x="3295650" y="4303713"/>
          <p14:tracePt t="119211" x="3375025" y="4322763"/>
          <p14:tracePt t="119228" x="3465513" y="4322763"/>
          <p14:tracePt t="119245" x="3554413" y="4322763"/>
          <p14:tracePt t="119261" x="3643313" y="4322763"/>
          <p14:tracePt t="119278" x="3724275" y="4303713"/>
          <p14:tracePt t="119295" x="3786188" y="4268788"/>
          <p14:tracePt t="119312" x="3822700" y="4241800"/>
          <p14:tracePt t="119328" x="3857625" y="4205288"/>
          <p14:tracePt t="119345" x="3894138" y="4170363"/>
          <p14:tracePt t="119362" x="3938588" y="4133850"/>
          <p14:tracePt t="119378" x="4017963" y="4062413"/>
          <p14:tracePt t="119395" x="4037013" y="4017963"/>
          <p14:tracePt t="119412" x="4054475" y="3973513"/>
          <p14:tracePt t="119428" x="4062413" y="3938588"/>
          <p14:tracePt t="119445" x="4062413" y="3894138"/>
          <p14:tracePt t="119462" x="4044950" y="3848100"/>
          <p14:tracePt t="119478" x="4010025" y="3795713"/>
          <p14:tracePt t="119495" x="3983038" y="3768725"/>
          <p14:tracePt t="119512" x="3965575" y="3751263"/>
          <p14:tracePt t="119528" x="3956050" y="3732213"/>
          <p14:tracePt t="119545" x="3946525" y="3724275"/>
          <p14:tracePt t="119562" x="3929063" y="3724275"/>
          <p14:tracePt t="119578" x="3911600" y="3714750"/>
          <p14:tracePt t="119595" x="3857625" y="3705225"/>
          <p14:tracePt t="119612" x="3795713" y="3697288"/>
          <p14:tracePt t="119629" x="3768725" y="3697288"/>
          <p14:tracePt t="119645" x="3759200" y="3697288"/>
          <p14:tracePt t="119662" x="3751263" y="3697288"/>
          <p14:tracePt t="119678" x="3741738" y="3697288"/>
          <p14:tracePt t="119695" x="3724275" y="3697288"/>
          <p14:tracePt t="119712" x="3687763" y="3697288"/>
          <p14:tracePt t="119729" x="3625850" y="3697288"/>
          <p14:tracePt t="119745" x="3571875" y="3697288"/>
          <p14:tracePt t="119762" x="3527425" y="3697288"/>
          <p14:tracePt t="119779" x="3509963" y="3697288"/>
          <p14:tracePt t="119820" x="3500438" y="3697288"/>
          <p14:tracePt t="119835" x="3490913" y="3697288"/>
          <p14:tracePt t="119837" x="3482975" y="3705225"/>
          <p14:tracePt t="119845" x="3465513" y="3705225"/>
          <p14:tracePt t="119862" x="3446463" y="3714750"/>
          <p14:tracePt t="119879" x="3438525" y="3724275"/>
          <p14:tracePt t="119923" x="3429000" y="3724275"/>
          <p14:tracePt t="119940" x="3429000" y="3732213"/>
          <p14:tracePt t="119956" x="3419475" y="3732213"/>
          <p14:tracePt t="119971" x="3411538" y="3741738"/>
          <p14:tracePt t="120395" x="3411538" y="3751263"/>
          <p14:tracePt t="120404" x="3411538" y="3759200"/>
          <p14:tracePt t="120412" x="3411538" y="3776663"/>
          <p14:tracePt t="120416" x="3446463" y="3803650"/>
          <p14:tracePt t="120429" x="3465513" y="3848100"/>
          <p14:tracePt t="120446" x="3527425" y="3894138"/>
          <p14:tracePt t="120462" x="3571875" y="3919538"/>
          <p14:tracePt t="120479" x="3616325" y="3938588"/>
          <p14:tracePt t="120496" x="3643313" y="3946525"/>
          <p14:tracePt t="120512" x="3652838" y="3956050"/>
          <p14:tracePt t="120529" x="3670300" y="3956050"/>
          <p14:tracePt t="120546" x="3705225" y="3956050"/>
          <p14:tracePt t="120563" x="3741738" y="3956050"/>
          <p14:tracePt t="120579" x="3813175" y="3956050"/>
          <p14:tracePt t="120596" x="3884613" y="3956050"/>
          <p14:tracePt t="120613" x="3983038" y="3965575"/>
          <p14:tracePt t="120629" x="4054475" y="3965575"/>
          <p14:tracePt t="120646" x="4089400" y="3965575"/>
          <p14:tracePt t="120663" x="4125913" y="3965575"/>
          <p14:tracePt t="120680" x="4143375" y="3946525"/>
          <p14:tracePt t="120696" x="4170363" y="3929063"/>
          <p14:tracePt t="120713" x="4197350" y="3902075"/>
          <p14:tracePt t="120729" x="4214813" y="3867150"/>
          <p14:tracePt t="120746" x="4224338" y="3840163"/>
          <p14:tracePt t="120763" x="4259263" y="3822700"/>
          <p14:tracePt t="120779" x="4259263" y="3813175"/>
          <p14:tracePt t="120796" x="4276725" y="3795713"/>
          <p14:tracePt t="120813" x="4295775" y="3768725"/>
          <p14:tracePt t="120830" x="4322763" y="3724275"/>
          <p14:tracePt t="120846" x="4357688" y="3697288"/>
          <p14:tracePt t="120863" x="4367213" y="3687763"/>
          <p14:tracePt t="120880" x="4394200" y="3670300"/>
          <p14:tracePt t="120896" x="4411663" y="3652838"/>
          <p14:tracePt t="120913" x="4419600" y="3643313"/>
          <p14:tracePt t="120930" x="4438650" y="3633788"/>
          <p14:tracePt t="120946" x="4446588" y="3608388"/>
          <p14:tracePt t="120963" x="4465638" y="3608388"/>
          <p14:tracePt t="120980" x="4465638" y="3598863"/>
          <p14:tracePt t="120996" x="4465638" y="3589338"/>
          <p14:tracePt t="121013" x="4473575" y="3589338"/>
          <p14:tracePt t="121030" x="4483100" y="3571875"/>
          <p14:tracePt t="121046" x="4500563" y="3562350"/>
          <p14:tracePt t="121063" x="4510088" y="3544888"/>
          <p14:tracePt t="121080" x="4527550" y="3517900"/>
          <p14:tracePt t="121096" x="4554538" y="3490913"/>
          <p14:tracePt t="121113" x="4554538" y="3465513"/>
          <p14:tracePt t="121130" x="4572000" y="3429000"/>
          <p14:tracePt t="121147" x="4572000" y="3411538"/>
          <p14:tracePt t="121163" x="4572000" y="3394075"/>
          <p14:tracePt t="121180" x="4572000" y="3375025"/>
          <p14:tracePt t="121196" x="4562475" y="3357563"/>
          <p14:tracePt t="121213" x="4545013" y="3340100"/>
          <p14:tracePt t="121230" x="4527550" y="3313113"/>
          <p14:tracePt t="121247" x="4491038" y="3295650"/>
          <p14:tracePt t="121263" x="4456113" y="3276600"/>
          <p14:tracePt t="121280" x="4394200" y="3251200"/>
          <p14:tracePt t="121296" x="4313238" y="3251200"/>
          <p14:tracePt t="121313" x="4224338" y="3224213"/>
          <p14:tracePt t="121330" x="4152900" y="3205163"/>
          <p14:tracePt t="121347" x="4125913" y="3205163"/>
          <p14:tracePt t="121363" x="4108450" y="3205163"/>
          <p14:tracePt t="121380" x="4098925" y="3205163"/>
          <p14:tracePt t="121397" x="4081463" y="3205163"/>
          <p14:tracePt t="121413" x="4062413" y="3205163"/>
          <p14:tracePt t="121430" x="4037013" y="3205163"/>
          <p14:tracePt t="121447" x="3983038" y="3214688"/>
          <p14:tracePt t="121463" x="3965575" y="3224213"/>
          <p14:tracePt t="121480" x="3946525" y="3241675"/>
          <p14:tracePt t="121497" x="3938588" y="3259138"/>
          <p14:tracePt t="121513" x="3929063" y="3276600"/>
          <p14:tracePt t="121530" x="3929063" y="3313113"/>
          <p14:tracePt t="121547" x="3929063" y="3340100"/>
          <p14:tracePt t="121564" x="3919538" y="3384550"/>
          <p14:tracePt t="121580" x="3919538" y="3419475"/>
          <p14:tracePt t="121597" x="3919538" y="3455988"/>
          <p14:tracePt t="121613" x="3919538" y="3482975"/>
          <p14:tracePt t="121630" x="3929063" y="3517900"/>
          <p14:tracePt t="121647" x="3946525" y="3544888"/>
          <p14:tracePt t="121663" x="3965575" y="3581400"/>
          <p14:tracePt t="121680" x="4010025" y="3616325"/>
          <p14:tracePt t="121697" x="4054475" y="3633788"/>
          <p14:tracePt t="121714" x="4081463" y="3670300"/>
          <p14:tracePt t="121730" x="4125913" y="3697288"/>
          <p14:tracePt t="121747" x="4133850" y="3705225"/>
          <p14:tracePt t="121764" x="4143375" y="3714750"/>
          <p14:tracePt t="121780" x="4160838" y="3714750"/>
          <p14:tracePt t="121797" x="4179888" y="3714750"/>
          <p14:tracePt t="121814" x="4214813" y="3714750"/>
          <p14:tracePt t="121830" x="4259263" y="3714750"/>
          <p14:tracePt t="121847" x="4295775" y="3714750"/>
          <p14:tracePt t="121864" x="4348163" y="3714750"/>
          <p14:tracePt t="121880" x="4394200" y="3697288"/>
          <p14:tracePt t="121897" x="4429125" y="3679825"/>
          <p14:tracePt t="121914" x="4465638" y="3670300"/>
          <p14:tracePt t="121930" x="4500563" y="3633788"/>
          <p14:tracePt t="121947" x="4518025" y="3616325"/>
          <p14:tracePt t="121964" x="4545013" y="3598863"/>
          <p14:tracePt t="121980" x="4572000" y="3581400"/>
          <p14:tracePt t="121997" x="4598988" y="3554413"/>
          <p14:tracePt t="122014" x="4616450" y="3527425"/>
          <p14:tracePt t="122031" x="4625975" y="3500438"/>
          <p14:tracePt t="122047" x="4660900" y="3473450"/>
          <p14:tracePt t="122064" x="4670425" y="3438525"/>
          <p14:tracePt t="122081" x="4687888" y="3394075"/>
          <p14:tracePt t="122097" x="4687888" y="3367088"/>
          <p14:tracePt t="122114" x="4687888" y="3313113"/>
          <p14:tracePt t="122131" x="4687888" y="3286125"/>
          <p14:tracePt t="122147" x="4679950" y="3276600"/>
          <p14:tracePt t="122164" x="4679950" y="3268663"/>
          <p14:tracePt t="122181" x="4670425" y="3259138"/>
          <p14:tracePt t="122197" x="4652963" y="3251200"/>
          <p14:tracePt t="122214" x="4616450" y="3241675"/>
          <p14:tracePt t="122231" x="4572000" y="3224213"/>
          <p14:tracePt t="122247" x="4545013" y="3205163"/>
          <p14:tracePt t="122264" x="4518025" y="3187700"/>
          <p14:tracePt t="122281" x="4483100" y="3179763"/>
          <p14:tracePt t="122297" x="4473575" y="3170238"/>
          <p14:tracePt t="122314" x="4446588" y="3160713"/>
          <p14:tracePt t="122331" x="4419600" y="3160713"/>
          <p14:tracePt t="122347" x="4384675" y="3160713"/>
          <p14:tracePt t="122364" x="4330700" y="3160713"/>
          <p14:tracePt t="122381" x="4295775" y="3170238"/>
          <p14:tracePt t="122397" x="4241800" y="3179763"/>
          <p14:tracePt t="122415" x="4205288" y="3197225"/>
          <p14:tracePt t="122431" x="4197350" y="3197225"/>
          <p14:tracePt t="122448" x="4187825" y="3197225"/>
          <p14:tracePt t="122464" x="4179888" y="3205163"/>
          <p14:tracePt t="122481" x="4170363" y="3214688"/>
          <p14:tracePt t="122498" x="4152900" y="3251200"/>
          <p14:tracePt t="122514" x="4125913" y="3276600"/>
          <p14:tracePt t="122531" x="4098925" y="3313113"/>
          <p14:tracePt t="122548" x="4054475" y="3375025"/>
          <p14:tracePt t="122564" x="4017963" y="3419475"/>
          <p14:tracePt t="122581" x="4000500" y="3473450"/>
          <p14:tracePt t="122598" x="3983038" y="3527425"/>
          <p14:tracePt t="122614" x="3983038" y="3581400"/>
          <p14:tracePt t="122631" x="3983038" y="3625850"/>
          <p14:tracePt t="122648" x="3973513" y="3660775"/>
          <p14:tracePt t="122665" x="3973513" y="3687763"/>
          <p14:tracePt t="122681" x="3983038" y="3714750"/>
          <p14:tracePt t="122698" x="4000500" y="3768725"/>
          <p14:tracePt t="122715" x="4010025" y="3776663"/>
          <p14:tracePt t="122731" x="4017963" y="3786188"/>
          <p14:tracePt t="122748" x="4027488" y="3786188"/>
          <p14:tracePt t="122764" x="4037013" y="3786188"/>
          <p14:tracePt t="122781" x="4062413" y="3786188"/>
          <p14:tracePt t="122798" x="4089400" y="3786188"/>
          <p14:tracePt t="122814" x="4125913" y="3786188"/>
          <p14:tracePt t="122831" x="4160838" y="3786188"/>
          <p14:tracePt t="122848" x="4205288" y="3776663"/>
          <p14:tracePt t="122865" x="4241800" y="3759200"/>
          <p14:tracePt t="122881" x="4276725" y="3751263"/>
          <p14:tracePt t="122898" x="4340225" y="3697288"/>
          <p14:tracePt t="122915" x="4384675" y="3660775"/>
          <p14:tracePt t="122931" x="4429125" y="3616325"/>
          <p14:tracePt t="122948" x="4473575" y="3581400"/>
          <p14:tracePt t="122965" x="4483100" y="3536950"/>
          <p14:tracePt t="122981" x="4483100" y="3517900"/>
          <p14:tracePt t="122998" x="4483100" y="3500438"/>
          <p14:tracePt t="123015" x="4483100" y="3482975"/>
          <p14:tracePt t="123031" x="4483100" y="3455988"/>
          <p14:tracePt t="123048" x="4465638" y="3429000"/>
          <p14:tracePt t="123065" x="4456113" y="3411538"/>
          <p14:tracePt t="123082" x="4429125" y="3402013"/>
          <p14:tracePt t="123098" x="4375150" y="3367088"/>
          <p14:tracePt t="123115" x="4330700" y="3357563"/>
          <p14:tracePt t="123131" x="4303713" y="3348038"/>
          <p14:tracePt t="123148" x="4286250" y="3348038"/>
          <p14:tracePt t="123165" x="4276725" y="3348038"/>
          <p14:tracePt t="123243" x="4268788" y="3348038"/>
          <p14:tracePt t="123250" x="4259263" y="3357563"/>
          <p14:tracePt t="123276" x="4259263" y="3367088"/>
          <p14:tracePt t="123290" x="4259263" y="3375025"/>
          <p14:tracePt t="123315" x="4259263" y="3384550"/>
          <p14:tracePt t="125096" x="4268788" y="3384550"/>
          <p14:tracePt t="125109" x="4276725" y="3384550"/>
          <p14:tracePt t="125122" x="4295775" y="3384550"/>
          <p14:tracePt t="125126" x="4303713" y="3384550"/>
          <p14:tracePt t="125133" x="4330700" y="3384550"/>
          <p14:tracePt t="125150" x="4340225" y="3384550"/>
          <p14:tracePt t="125167" x="4357688" y="3384550"/>
          <p14:tracePt t="125221" x="4367213" y="3384550"/>
          <p14:tracePt t="125259" x="4384675" y="3384550"/>
          <p14:tracePt t="125275" x="4394200" y="3384550"/>
          <p14:tracePt t="125291" x="4402138" y="3384550"/>
          <p14:tracePt t="125293" x="4411663" y="3384550"/>
          <p14:tracePt t="125300" x="4419600" y="3384550"/>
          <p14:tracePt t="125317" x="4438650" y="3384550"/>
          <p14:tracePt t="125333" x="4456113" y="3402013"/>
          <p14:tracePt t="125350" x="4465638" y="3402013"/>
          <p14:tracePt t="125367" x="4483100" y="3411538"/>
          <p14:tracePt t="125383" x="4491038" y="3419475"/>
          <p14:tracePt t="125400" x="4518025" y="3438525"/>
          <p14:tracePt t="125417" x="4554538" y="3438525"/>
          <p14:tracePt t="125434" x="4625975" y="3455988"/>
          <p14:tracePt t="125451" x="4660900" y="3465513"/>
          <p14:tracePt t="125467" x="4679950" y="3473450"/>
          <p14:tracePt t="125484" x="4687888" y="3473450"/>
          <p14:tracePt t="125532" x="4697413" y="3473450"/>
          <p14:tracePt t="125555" x="4697413" y="3482975"/>
          <p14:tracePt t="125563" x="4705350" y="3490913"/>
          <p14:tracePt t="125595" x="4714875" y="3490913"/>
          <p14:tracePt t="125602" x="4724400" y="3500438"/>
          <p14:tracePt t="125635" x="4732338" y="3500438"/>
          <p14:tracePt t="125786" x="4751388" y="3509963"/>
          <p14:tracePt t="125794" x="4759325" y="3509963"/>
          <p14:tracePt t="125803" x="4768850" y="3517900"/>
          <p14:tracePt t="125805" x="4786313" y="3517900"/>
          <p14:tracePt t="125817" x="4786313" y="3527425"/>
          <p14:tracePt t="125834" x="4795838" y="3527425"/>
          <p14:tracePt t="125970" x="4803775" y="3536950"/>
          <p14:tracePt t="125980" x="4803775" y="3544888"/>
          <p14:tracePt t="125982" x="4822825" y="3544888"/>
          <p14:tracePt t="126001" x="4840288" y="3554413"/>
          <p14:tracePt t="126003" x="4857750" y="3562350"/>
          <p14:tracePt t="126017" x="4867275" y="3562350"/>
          <p14:tracePt t="126034" x="4875213" y="3562350"/>
          <p14:tracePt t="126100" x="4884738" y="3562350"/>
          <p14:tracePt t="126115" x="4894263" y="3562350"/>
          <p14:tracePt t="126123" x="4894263" y="3571875"/>
          <p14:tracePt t="126125" x="4902200" y="3571875"/>
          <p14:tracePt t="126134" x="4929188" y="3571875"/>
          <p14:tracePt t="126151" x="4946650" y="3571875"/>
          <p14:tracePt t="126354" x="4946650" y="3562350"/>
          <p14:tracePt t="126364" x="4938713" y="3562350"/>
          <p14:tracePt t="126374" x="4911725" y="3562350"/>
          <p14:tracePt t="126384" x="4822825" y="3544888"/>
          <p14:tracePt t="126387" x="4768850" y="3536950"/>
          <p14:tracePt t="126401" x="4652963" y="3517900"/>
          <p14:tracePt t="126418" x="4402138" y="3509963"/>
          <p14:tracePt t="126435" x="4313238" y="3509963"/>
          <p14:tracePt t="126451" x="4268788" y="3509963"/>
          <p14:tracePt t="126468" x="4232275" y="3509963"/>
          <p14:tracePt t="126484" x="4224338" y="3509963"/>
          <p14:tracePt t="126501" x="4214813" y="3509963"/>
          <p14:tracePt t="126549" x="4205288" y="3509963"/>
          <p14:tracePt t="126578" x="4205288" y="3517900"/>
          <p14:tracePt t="126587" x="4205288" y="3527425"/>
          <p14:tracePt t="126594" x="4205288" y="3536950"/>
          <p14:tracePt t="126608" x="4205288" y="3554413"/>
          <p14:tracePt t="126624" x="4205288" y="3562350"/>
          <p14:tracePt t="126634" x="4205288" y="3571875"/>
          <p14:tracePt t="126660" x="4205288" y="3581400"/>
          <p14:tracePt t="126684" x="4214813" y="3581400"/>
          <p14:tracePt t="126686" x="4214813" y="3589338"/>
          <p14:tracePt t="126724" x="4214813" y="3608388"/>
          <p14:tracePt t="126746" x="4214813" y="3616325"/>
          <p14:tracePt t="126763" x="4214813" y="3625850"/>
          <p14:tracePt t="126765" x="4214813" y="3633788"/>
          <p14:tracePt t="127012" x="4224338" y="3633788"/>
          <p14:tracePt t="127058" x="4232275" y="3633788"/>
          <p14:tracePt t="127099" x="4232275" y="3625850"/>
          <p14:tracePt t="127634" x="4259263" y="3625850"/>
          <p14:tracePt t="127643" x="4286250" y="3625850"/>
          <p14:tracePt t="127652" x="4322763" y="3625850"/>
          <p14:tracePt t="127655" x="4438650" y="3625850"/>
          <p14:tracePt t="127669" x="4545013" y="3633788"/>
          <p14:tracePt t="127685" x="4616450" y="3633788"/>
          <p14:tracePt t="127702" x="4660900" y="3643313"/>
          <p14:tracePt t="127719" x="4670425" y="3643313"/>
          <p14:tracePt t="127735" x="4679950" y="3643313"/>
          <p14:tracePt t="127771" x="4687888" y="3643313"/>
          <p14:tracePt t="127788" x="4705350" y="3643313"/>
          <p14:tracePt t="127790" x="4768850" y="3643313"/>
          <p14:tracePt t="127802" x="4830763" y="3643313"/>
          <p14:tracePt t="127819" x="4875213" y="3643313"/>
          <p14:tracePt t="127835" x="4911725" y="3643313"/>
          <p14:tracePt t="127873" x="4919663" y="3643313"/>
          <p14:tracePt t="127916" x="4929188" y="3633788"/>
          <p14:tracePt t="127918" x="4938713" y="3633788"/>
          <p14:tracePt t="127946" x="4946650" y="3633788"/>
          <p14:tracePt t="130210" x="4956175" y="3633788"/>
          <p14:tracePt t="130234" x="4956175" y="3625850"/>
          <p14:tracePt t="130955" x="4965700" y="3625850"/>
          <p14:tracePt t="131794" x="4991100" y="3625850"/>
          <p14:tracePt t="131804" x="5018088" y="3625850"/>
          <p14:tracePt t="131812" x="5037138" y="3625850"/>
          <p14:tracePt t="131814" x="5062538" y="3625850"/>
          <p14:tracePt t="131822" x="5126038" y="3633788"/>
          <p14:tracePt t="131839" x="5160963" y="3633788"/>
          <p14:tracePt t="131856" x="5187950" y="3633788"/>
          <p14:tracePt t="131906" x="5197475" y="3633788"/>
          <p14:tracePt t="131922" x="5205413" y="3633788"/>
          <p14:tracePt t="131930" x="5214938" y="3633788"/>
          <p14:tracePt t="131956" x="5241925" y="3625850"/>
          <p14:tracePt t="131962" x="5251450" y="3616325"/>
          <p14:tracePt t="131972" x="5259388" y="3616325"/>
          <p14:tracePt t="131996" x="5276850" y="3608388"/>
          <p14:tracePt t="132011" x="5276850" y="3598863"/>
          <p14:tracePt t="132023" x="5295900" y="3589338"/>
          <p14:tracePt t="132026" x="5303838" y="3589338"/>
          <p14:tracePt t="132039" x="5330825" y="3562350"/>
          <p14:tracePt t="132056" x="5357813" y="3554413"/>
          <p14:tracePt t="132073" x="5367338" y="3527425"/>
          <p14:tracePt t="132089" x="5402263" y="3500438"/>
          <p14:tracePt t="132106" x="5411788" y="3473450"/>
          <p14:tracePt t="132123" x="5419725" y="3465513"/>
          <p14:tracePt t="132139" x="5419725" y="3455988"/>
          <p14:tracePt t="132156" x="5419725" y="3438525"/>
          <p14:tracePt t="132193" x="5419725" y="3429000"/>
          <p14:tracePt t="132219" x="5419725" y="3419475"/>
          <p14:tracePt t="132222" x="5419725" y="3411538"/>
          <p14:tracePt t="132239" x="5402263" y="3394075"/>
          <p14:tracePt t="132256" x="5394325" y="3384550"/>
          <p14:tracePt t="132259" x="5384800" y="3375025"/>
          <p14:tracePt t="132273" x="5375275" y="3357563"/>
          <p14:tracePt t="132273" x="5367338" y="3357563"/>
          <p14:tracePt t="132290" x="5357813" y="3340100"/>
          <p14:tracePt t="132306" x="5340350" y="3330575"/>
          <p14:tracePt t="132323" x="5340350" y="3322638"/>
          <p14:tracePt t="132339" x="5330825" y="3322638"/>
          <p14:tracePt t="132356" x="5303838" y="3303588"/>
          <p14:tracePt t="132373" x="5268913" y="3295650"/>
          <p14:tracePt t="132389" x="5251450" y="3286125"/>
          <p14:tracePt t="132406" x="5224463" y="3268663"/>
          <p14:tracePt t="132423" x="5197475" y="3268663"/>
          <p14:tracePt t="132440" x="5180013" y="3251200"/>
          <p14:tracePt t="132456" x="5160963" y="3251200"/>
          <p14:tracePt t="132473" x="5153025" y="3251200"/>
          <p14:tracePt t="132490" x="5133975" y="3241675"/>
          <p14:tracePt t="132506" x="5116513" y="3241675"/>
          <p14:tracePt t="132523" x="5089525" y="3241675"/>
          <p14:tracePt t="132540" x="5062538" y="3241675"/>
          <p14:tracePt t="132556" x="5045075" y="3241675"/>
          <p14:tracePt t="132573" x="5037138" y="3241675"/>
          <p14:tracePt t="132590" x="5018088" y="3241675"/>
          <p14:tracePt t="132606" x="5000625" y="3241675"/>
          <p14:tracePt t="132623" x="4965700" y="3251200"/>
          <p14:tracePt t="132641" x="4938713" y="3276600"/>
          <p14:tracePt t="132657" x="4902200" y="3286125"/>
          <p14:tracePt t="132674" x="4875213" y="3295650"/>
          <p14:tracePt t="132691" x="4875213" y="3303588"/>
          <p14:tracePt t="132708" x="4867275" y="3303588"/>
          <p14:tracePt t="132724" x="4857750" y="3322638"/>
          <p14:tracePt t="132741" x="4848225" y="3340100"/>
          <p14:tracePt t="132757" x="4830763" y="3367088"/>
          <p14:tracePt t="132774" x="4813300" y="3402013"/>
          <p14:tracePt t="132791" x="4813300" y="3429000"/>
          <p14:tracePt t="132807" x="4803775" y="3455988"/>
          <p14:tracePt t="132824" x="4803775" y="3482975"/>
          <p14:tracePt t="132841" x="4803775" y="3509963"/>
          <p14:tracePt t="132858" x="4803775" y="3544888"/>
          <p14:tracePt t="132874" x="4830763" y="3608388"/>
          <p14:tracePt t="132891" x="4857750" y="3633788"/>
          <p14:tracePt t="132908" x="4857750" y="3670300"/>
          <p14:tracePt t="132924" x="4867275" y="3687763"/>
          <p14:tracePt t="132941" x="4867275" y="3697288"/>
          <p14:tracePt t="132958" x="4884738" y="3705225"/>
          <p14:tracePt t="132974" x="4894263" y="3724275"/>
          <p14:tracePt t="132991" x="4911725" y="3732213"/>
          <p14:tracePt t="133008" x="4929188" y="3751263"/>
          <p14:tracePt t="133024" x="4965700" y="3768725"/>
          <p14:tracePt t="133041" x="5000625" y="3776663"/>
          <p14:tracePt t="133058" x="5037138" y="3776663"/>
          <p14:tracePt t="133058" x="5054600" y="3776663"/>
          <p14:tracePt t="133075" x="5081588" y="3776663"/>
          <p14:tracePt t="133091" x="5089525" y="3776663"/>
          <p14:tracePt t="133108" x="5108575" y="3776663"/>
          <p14:tracePt t="133124" x="5116513" y="3776663"/>
          <p14:tracePt t="133141" x="5133975" y="3768725"/>
          <p14:tracePt t="133158" x="5170488" y="3768725"/>
          <p14:tracePt t="133175" x="5197475" y="3741738"/>
          <p14:tracePt t="133191" x="5224463" y="3732213"/>
          <p14:tracePt t="133208" x="5251450" y="3705225"/>
          <p14:tracePt t="133224" x="5268913" y="3670300"/>
          <p14:tracePt t="133241" x="5295900" y="3643313"/>
          <p14:tracePt t="133258" x="5303838" y="3598863"/>
          <p14:tracePt t="133275" x="5303838" y="3562350"/>
          <p14:tracePt t="133291" x="5303838" y="3544888"/>
          <p14:tracePt t="133308" x="5303838" y="3517900"/>
          <p14:tracePt t="133325" x="5303838" y="3490913"/>
          <p14:tracePt t="133341" x="5295900" y="3473450"/>
          <p14:tracePt t="133358" x="5286375" y="3465513"/>
          <p14:tracePt t="133375" x="5276850" y="3446463"/>
          <p14:tracePt t="133391" x="5268913" y="3446463"/>
          <p14:tracePt t="133483" x="5259388" y="3446463"/>
          <p14:tracePt t="133490" x="5259388" y="3465513"/>
          <p14:tracePt t="133499" x="5259388" y="3473450"/>
          <p14:tracePt t="133501" x="5259388" y="3482975"/>
          <p14:tracePt t="133508" x="5268913" y="3509963"/>
          <p14:tracePt t="133525" x="5322888" y="3527425"/>
          <p14:tracePt t="133541" x="5367338" y="3554413"/>
          <p14:tracePt t="133558" x="5446713" y="3562350"/>
          <p14:tracePt t="133575" x="5545138" y="3589338"/>
          <p14:tracePt t="133592" x="5599113" y="3589338"/>
          <p14:tracePt t="133608" x="5661025" y="3589338"/>
          <p14:tracePt t="133625" x="5697538" y="3589338"/>
          <p14:tracePt t="133641" x="5724525" y="3589338"/>
          <p14:tracePt t="133658" x="5751513" y="3589338"/>
          <p14:tracePt t="133675" x="5759450" y="3589338"/>
          <p14:tracePt t="133692" x="5786438" y="3589338"/>
          <p14:tracePt t="133708" x="5822950" y="3571875"/>
          <p14:tracePt t="133725" x="5857875" y="3554413"/>
          <p14:tracePt t="133742" x="5894388" y="3544888"/>
          <p14:tracePt t="133758" x="5911850" y="3536950"/>
          <p14:tracePt t="133775" x="5938838" y="3517900"/>
          <p14:tracePt t="133792" x="5965825" y="3509963"/>
          <p14:tracePt t="133809" x="5973763" y="3500438"/>
          <p14:tracePt t="133825" x="5983288" y="3490913"/>
          <p14:tracePt t="133842" x="6000750" y="3482975"/>
          <p14:tracePt t="133859" x="6010275" y="3465513"/>
          <p14:tracePt t="133875" x="6027738" y="3455988"/>
          <p14:tracePt t="133892" x="6037263" y="3446463"/>
          <p14:tracePt t="133909" x="6037263" y="3438525"/>
          <p14:tracePt t="133925" x="6037263" y="3429000"/>
          <p14:tracePt t="133942" x="6037263" y="3419475"/>
          <p14:tracePt t="133958" x="6045200" y="3402013"/>
          <p14:tracePt t="133975" x="6045200" y="3394075"/>
          <p14:tracePt t="133992" x="6045200" y="3384550"/>
          <p14:tracePt t="134009" x="6045200" y="3375025"/>
          <p14:tracePt t="134025" x="6045200" y="3367088"/>
          <p14:tracePt t="134042" x="6045200" y="3348038"/>
          <p14:tracePt t="134059" x="6045200" y="3340100"/>
          <p14:tracePt t="134075" x="6045200" y="3322638"/>
          <p14:tracePt t="134092" x="6027738" y="3313113"/>
          <p14:tracePt t="134109" x="6010275" y="3303588"/>
          <p14:tracePt t="134126" x="5991225" y="3295650"/>
          <p14:tracePt t="134142" x="5983288" y="3286125"/>
          <p14:tracePt t="134159" x="5973763" y="3276600"/>
          <p14:tracePt t="134175" x="5956300" y="3259138"/>
          <p14:tracePt t="134192" x="5946775" y="3259138"/>
          <p14:tracePt t="134209" x="5938838" y="3251200"/>
          <p14:tracePt t="134225" x="5919788" y="3241675"/>
          <p14:tracePt t="134242" x="5902325" y="3232150"/>
          <p14:tracePt t="134259" x="5884863" y="3232150"/>
          <p14:tracePt t="134275" x="5867400" y="3232150"/>
          <p14:tracePt t="134292" x="5848350" y="3232150"/>
          <p14:tracePt t="134309" x="5830888" y="3224213"/>
          <p14:tracePt t="134325" x="5822950" y="3224213"/>
          <p14:tracePt t="134342" x="5813425" y="3224213"/>
          <p14:tracePt t="134359" x="5803900" y="3224213"/>
          <p14:tracePt t="134376" x="5786438" y="3224213"/>
          <p14:tracePt t="134392" x="5776913" y="3224213"/>
          <p14:tracePt t="134409" x="5751513" y="3224213"/>
          <p14:tracePt t="134426" x="5732463" y="3224213"/>
          <p14:tracePt t="134442" x="5715000" y="3224213"/>
          <p14:tracePt t="134459" x="5705475" y="3224213"/>
          <p14:tracePt t="134476" x="5697538" y="3224213"/>
          <p14:tracePt t="134492" x="5688013" y="3224213"/>
          <p14:tracePt t="134539" x="5670550" y="3232150"/>
          <p14:tracePt t="134555" x="5670550" y="3241675"/>
          <p14:tracePt t="134572" x="5661025" y="3241675"/>
          <p14:tracePt t="134596" x="5661025" y="3251200"/>
          <p14:tracePt t="134603" x="5653088" y="3251200"/>
          <p14:tracePt t="134626" x="5643563" y="3251200"/>
          <p14:tracePt t="134636" x="5643563" y="3259138"/>
          <p14:tracePt t="134643" x="5634038" y="3259138"/>
          <p14:tracePt t="134667" x="5634038" y="3268663"/>
          <p14:tracePt t="134683" x="5626100" y="3276600"/>
          <p14:tracePt t="134699" x="5626100" y="3286125"/>
          <p14:tracePt t="134701" x="5616575" y="3286125"/>
          <p14:tracePt t="134709" x="5616575" y="3295650"/>
          <p14:tracePt t="134726" x="5608638" y="3303588"/>
          <p14:tracePt t="134743" x="5608638" y="3313113"/>
          <p14:tracePt t="134780" x="5599113" y="3313113"/>
          <p14:tracePt t="134811" x="5599113" y="3322638"/>
          <p14:tracePt t="134828" x="5599113" y="3330575"/>
          <p14:tracePt t="134844" x="5599113" y="3340100"/>
          <p14:tracePt t="134851" x="5589588" y="3340100"/>
          <p14:tracePt t="134891" x="5589588" y="3348038"/>
          <p14:tracePt t="134915" x="5581650" y="3357563"/>
          <p14:tracePt t="134932" x="5581650" y="3367088"/>
          <p14:tracePt t="134956" x="5572125" y="3375025"/>
          <p14:tracePt t="134965" x="5572125" y="3384550"/>
          <p14:tracePt t="135001" x="5572125" y="3394075"/>
          <p14:tracePt t="135035" x="5572125" y="3411538"/>
          <p14:tracePt t="135049" x="5572125" y="3419475"/>
          <p14:tracePt t="135068" x="5562600" y="3429000"/>
          <p14:tracePt t="135068" x="5562600" y="3438525"/>
          <p14:tracePt t="135084" x="5562600" y="3446463"/>
          <p14:tracePt t="135093" x="5562600" y="3455988"/>
          <p14:tracePt t="135096" x="5562600" y="3473450"/>
          <p14:tracePt t="135110" x="5562600" y="3482975"/>
          <p14:tracePt t="135127" x="5562600" y="3500438"/>
          <p14:tracePt t="135143" x="5562600" y="3517900"/>
          <p14:tracePt t="135159" x="5581650" y="3536950"/>
          <p14:tracePt t="135176" x="5589588" y="3544888"/>
          <p14:tracePt t="135193" x="5589588" y="3554413"/>
          <p14:tracePt t="135210" x="5616575" y="3571875"/>
          <p14:tracePt t="135227" x="5634038" y="3589338"/>
          <p14:tracePt t="135243" x="5653088" y="3616325"/>
          <p14:tracePt t="135260" x="5680075" y="3625850"/>
          <p14:tracePt t="135276" x="5705475" y="3643313"/>
          <p14:tracePt t="135314" x="5715000" y="3643313"/>
          <p14:tracePt t="135339" x="5732463" y="3652838"/>
          <p14:tracePt t="135355" x="5741988" y="3652838"/>
          <p14:tracePt t="135358" x="5751513" y="3652838"/>
          <p14:tracePt t="135376" x="5768975" y="3652838"/>
          <p14:tracePt t="135393" x="5786438" y="3652838"/>
          <p14:tracePt t="135396" x="5813425" y="3652838"/>
          <p14:tracePt t="135410" x="5848350" y="3652838"/>
          <p14:tracePt t="135427" x="5867400" y="3652838"/>
          <p14:tracePt t="135443" x="5884863" y="3652838"/>
          <p14:tracePt t="135460" x="5911850" y="3652838"/>
          <p14:tracePt t="135476" x="5929313" y="3652838"/>
          <p14:tracePt t="135493" x="5946775" y="3652838"/>
          <p14:tracePt t="135510" x="5956300" y="3643313"/>
          <p14:tracePt t="135526" x="5965825" y="3643313"/>
          <p14:tracePt t="135543" x="5973763" y="3633788"/>
          <p14:tracePt t="135560" x="6000750" y="3616325"/>
          <p14:tracePt t="135577" x="6018213" y="3608388"/>
          <p14:tracePt t="135593" x="6045200" y="3598863"/>
          <p14:tracePt t="135610" x="6062663" y="3581400"/>
          <p14:tracePt t="135627" x="6081713" y="3571875"/>
          <p14:tracePt t="135644" x="6081713" y="3562350"/>
          <p14:tracePt t="135660" x="6089650" y="3562350"/>
          <p14:tracePt t="135677" x="6099175" y="3544888"/>
          <p14:tracePt t="135731" x="6108700" y="3536950"/>
          <p14:tracePt t="135738" x="6108700" y="3517900"/>
          <p14:tracePt t="135756" x="6116638" y="3517900"/>
          <p14:tracePt t="135766" x="6116638" y="3509963"/>
          <p14:tracePt t="135777" x="6116638" y="3490913"/>
          <p14:tracePt t="135779" x="6116638" y="3482975"/>
          <p14:tracePt t="135793" x="6126163" y="3465513"/>
          <p14:tracePt t="135835" x="6126163" y="3446463"/>
          <p14:tracePt t="135848" x="6126163" y="3438525"/>
          <p14:tracePt t="135860" x="6126163" y="3429000"/>
          <p14:tracePt t="135863" x="6126163" y="3419475"/>
          <p14:tracePt t="135877" x="6126163" y="3411538"/>
          <p14:tracePt t="135893" x="6126163" y="3402013"/>
          <p14:tracePt t="135910" x="6126163" y="3375025"/>
          <p14:tracePt t="135927" x="6116638" y="3367088"/>
          <p14:tracePt t="135944" x="6116638" y="3357563"/>
          <p14:tracePt t="135960" x="6116638" y="3340100"/>
          <p14:tracePt t="135977" x="6108700" y="3330575"/>
          <p14:tracePt t="135994" x="6099175" y="3313113"/>
          <p14:tracePt t="136010" x="6072188" y="3303588"/>
          <p14:tracePt t="136027" x="6045200" y="3286125"/>
          <p14:tracePt t="136044" x="6037263" y="3276600"/>
          <p14:tracePt t="136061" x="6018213" y="3268663"/>
          <p14:tracePt t="136077" x="5983288" y="3259138"/>
          <p14:tracePt t="136094" x="5965825" y="3232150"/>
          <p14:tracePt t="136110" x="5946775" y="3214688"/>
          <p14:tracePt t="136128" x="5911850" y="3205163"/>
          <p14:tracePt t="136144" x="5894388" y="3197225"/>
          <p14:tracePt t="136161" x="5875338" y="3187700"/>
          <p14:tracePt t="136177" x="5857875" y="3187700"/>
          <p14:tracePt t="136194" x="5830888" y="3170238"/>
          <p14:tracePt t="136211" x="5813425" y="3170238"/>
          <p14:tracePt t="136227" x="5803900" y="3160713"/>
          <p14:tracePt t="136244" x="5795963" y="3160713"/>
          <p14:tracePt t="136260" x="5768975" y="3160713"/>
          <p14:tracePt t="136277" x="5759450" y="3160713"/>
          <p14:tracePt t="136294" x="5741988" y="3160713"/>
          <p14:tracePt t="136311" x="5715000" y="3160713"/>
          <p14:tracePt t="136327" x="5697538" y="3160713"/>
          <p14:tracePt t="136344" x="5680075" y="3160713"/>
          <p14:tracePt t="136360" x="5670550" y="3160713"/>
          <p14:tracePt t="136377" x="5653088" y="3160713"/>
          <p14:tracePt t="136394" x="5616575" y="3179763"/>
          <p14:tracePt t="136411" x="5599113" y="3179763"/>
          <p14:tracePt t="136427" x="5581650" y="3187700"/>
          <p14:tracePt t="136467" x="5562600" y="3197225"/>
          <p14:tracePt t="136491" x="5554663" y="3205163"/>
          <p14:tracePt t="136514" x="5537200" y="3205163"/>
          <p14:tracePt t="136524" x="5537200" y="3224213"/>
          <p14:tracePt t="136526" x="5518150" y="3224213"/>
          <p14:tracePt t="136544" x="5491163" y="3251200"/>
          <p14:tracePt t="136548" x="5473700" y="3259138"/>
          <p14:tracePt t="136561" x="5446713" y="3286125"/>
          <p14:tracePt t="136577" x="5429250" y="3303588"/>
          <p14:tracePt t="136594" x="5419725" y="3330575"/>
          <p14:tracePt t="136611" x="5411788" y="3340100"/>
          <p14:tracePt t="136627" x="5411788" y="3375025"/>
          <p14:tracePt t="136644" x="5402263" y="3402013"/>
          <p14:tracePt t="136661" x="5402263" y="3419475"/>
          <p14:tracePt t="136678" x="5402263" y="3455988"/>
          <p14:tracePt t="136694" x="5394325" y="3482975"/>
          <p14:tracePt t="136711" x="5394325" y="3500438"/>
          <p14:tracePt t="136728" x="5394325" y="3536950"/>
          <p14:tracePt t="136744" x="5411788" y="3562350"/>
          <p14:tracePt t="136761" x="5429250" y="3589338"/>
          <p14:tracePt t="136778" x="5446713" y="3598863"/>
          <p14:tracePt t="136794" x="5483225" y="3616325"/>
          <p14:tracePt t="136811" x="5510213" y="3616325"/>
          <p14:tracePt t="136828" x="5554663" y="3625850"/>
          <p14:tracePt t="136845" x="5599113" y="3643313"/>
          <p14:tracePt t="136861" x="5661025" y="3643313"/>
          <p14:tracePt t="136878" x="5732463" y="3643313"/>
          <p14:tracePt t="136894" x="5813425" y="3643313"/>
          <p14:tracePt t="136911" x="5884863" y="3643313"/>
          <p14:tracePt t="136928" x="5965825" y="3616325"/>
          <p14:tracePt t="136945" x="6018213" y="3589338"/>
          <p14:tracePt t="136961" x="6062663" y="3562350"/>
          <p14:tracePt t="136978" x="6126163" y="3500438"/>
          <p14:tracePt t="136995" x="6170613" y="3473450"/>
          <p14:tracePt t="137011" x="6188075" y="3446463"/>
          <p14:tracePt t="137028" x="6197600" y="3419475"/>
          <p14:tracePt t="137045" x="6215063" y="3402013"/>
          <p14:tracePt t="137061" x="6224588" y="3402013"/>
          <p14:tracePt t="137078" x="6232525" y="3384550"/>
          <p14:tracePt t="137095" x="6232525" y="3367088"/>
          <p14:tracePt t="137111" x="6251575" y="3357563"/>
          <p14:tracePt t="137128" x="6259513" y="3330575"/>
          <p14:tracePt t="137145" x="6259513" y="3322638"/>
          <p14:tracePt t="137161" x="6269038" y="3313113"/>
          <p14:tracePt t="137178" x="6276975" y="3303588"/>
          <p14:tracePt t="137195" x="6276975" y="3295650"/>
          <p14:tracePt t="137211" x="6286500" y="3276600"/>
          <p14:tracePt t="137228" x="6296025" y="3268663"/>
          <p14:tracePt t="137245" x="6303963" y="3251200"/>
          <p14:tracePt t="137261" x="6303963" y="3224213"/>
          <p14:tracePt t="137278" x="6313488" y="3205163"/>
          <p14:tracePt t="137295" x="6313488" y="3179763"/>
          <p14:tracePt t="137311" x="6313488" y="3160713"/>
          <p14:tracePt t="137328" x="6303963" y="3143250"/>
          <p14:tracePt t="137345" x="6303963" y="3133725"/>
          <p14:tracePt t="137361" x="6303963" y="3125788"/>
          <p14:tracePt t="137361" x="6303963" y="3116263"/>
          <p14:tracePt t="137378" x="6296025" y="3108325"/>
          <p14:tracePt t="137395" x="6276975" y="3108325"/>
          <p14:tracePt t="137411" x="6269038" y="3098800"/>
          <p14:tracePt t="137428" x="6269038" y="3089275"/>
          <p14:tracePt t="137491" x="6259513" y="3089275"/>
          <p14:tracePt t="137540" x="6251575" y="3089275"/>
          <p14:tracePt t="137555" x="6242050" y="3089275"/>
          <p14:tracePt t="137561" x="6232525" y="3089275"/>
          <p14:tracePt t="137564" x="6205538" y="3081338"/>
          <p14:tracePt t="137579" x="6188075" y="3081338"/>
          <p14:tracePt t="137595" x="6170613" y="3071813"/>
          <p14:tracePt t="137612" x="6143625" y="3071813"/>
          <p14:tracePt t="137628" x="6134100" y="3071813"/>
          <p14:tracePt t="137666" x="6126163" y="3071813"/>
          <p14:tracePt t="137795" x="6134100" y="3071813"/>
          <p14:tracePt t="137803" x="6143625" y="3071813"/>
          <p14:tracePt t="137819" x="6153150" y="3071813"/>
          <p14:tracePt t="137823" x="6170613" y="3071813"/>
          <p14:tracePt t="137829" x="6197600" y="3062288"/>
          <p14:tracePt t="137845" x="6215063" y="3062288"/>
          <p14:tracePt t="137862" x="6224588" y="3071813"/>
          <p14:tracePt t="137879" x="6232525" y="3071813"/>
          <p14:tracePt t="137895" x="6242050" y="3071813"/>
          <p14:tracePt t="137961" x="6269038" y="3081338"/>
          <p14:tracePt t="137988" x="6276975" y="3081338"/>
          <p14:tracePt t="138020" x="6286500" y="3081338"/>
          <p14:tracePt t="138022" x="6296025" y="3081338"/>
          <p14:tracePt t="138052" x="6313488" y="3081338"/>
          <p14:tracePt t="138058" x="6330950" y="3081338"/>
          <p14:tracePt t="138066" x="6348413" y="3081338"/>
          <p14:tracePt t="138070" x="6357938" y="3081338"/>
          <p14:tracePt t="138079" x="6394450" y="3081338"/>
          <p14:tracePt t="138095" x="6419850" y="3081338"/>
          <p14:tracePt t="138112" x="6429375" y="3081338"/>
          <p14:tracePt t="138129" x="6446838" y="3081338"/>
          <p14:tracePt t="138146" x="6465888" y="3081338"/>
          <p14:tracePt t="138163" x="6491288" y="3081338"/>
          <p14:tracePt t="138179" x="6500813" y="3081338"/>
          <p14:tracePt t="138196" x="6518275" y="3081338"/>
          <p14:tracePt t="138213" x="6527800" y="3081338"/>
          <p14:tracePt t="138229" x="6545263" y="3081338"/>
          <p14:tracePt t="138246" x="6562725" y="3081338"/>
          <p14:tracePt t="138262" x="6581775" y="3071813"/>
          <p14:tracePt t="138279" x="6589713" y="3071813"/>
          <p14:tracePt t="138329" x="6608763" y="3071813"/>
          <p14:tracePt t="138348" x="6626225" y="3062288"/>
          <p14:tracePt t="138355" x="6634163" y="3054350"/>
          <p14:tracePt t="138362" x="6643688" y="3044825"/>
          <p14:tracePt t="138365" x="6670675" y="3036888"/>
          <p14:tracePt t="138379" x="6688138" y="3017838"/>
          <p14:tracePt t="138396" x="6697663" y="3009900"/>
          <p14:tracePt t="138449" x="6697663" y="3000375"/>
          <p14:tracePt t="138449" x="6705600" y="2990850"/>
          <p14:tracePt t="138475" x="6705600" y="2982913"/>
          <p14:tracePt t="138477" x="6715125" y="2982913"/>
          <p14:tracePt t="138496" x="6724650" y="2965450"/>
          <p14:tracePt t="138512" x="6732588" y="2938463"/>
          <p14:tracePt t="138515" x="6732588" y="2928938"/>
          <p14:tracePt t="138529" x="6742113" y="2911475"/>
          <p14:tracePt t="138546" x="6751638" y="2874963"/>
          <p14:tracePt t="138563" x="6751638" y="2857500"/>
          <p14:tracePt t="138604" x="6751638" y="2840038"/>
          <p14:tracePt t="138606" x="6759575" y="2840038"/>
          <p14:tracePt t="138613" x="6759575" y="2830513"/>
          <p14:tracePt t="138629" x="6759575" y="2822575"/>
          <p14:tracePt t="138646" x="6759575" y="2795588"/>
          <p14:tracePt t="138663" x="6759575" y="2776538"/>
          <p14:tracePt t="138679" x="6759575" y="2759075"/>
          <p14:tracePt t="138696" x="6751638" y="2741613"/>
          <p14:tracePt t="138713" x="6751638" y="2724150"/>
          <p14:tracePt t="138729" x="6742113" y="2705100"/>
          <p14:tracePt t="138746" x="6724650" y="2679700"/>
          <p14:tracePt t="138763" x="6715125" y="2660650"/>
          <p14:tracePt t="138779" x="6697663" y="2643188"/>
          <p14:tracePt t="138796" x="6680200" y="2625725"/>
          <p14:tracePt t="138813" x="6634163" y="2608263"/>
          <p14:tracePt t="138829" x="6608763" y="2581275"/>
          <p14:tracePt t="138846" x="6562725" y="2571750"/>
          <p14:tracePt t="138863" x="6518275" y="2544763"/>
          <p14:tracePt t="138879" x="6483350" y="2527300"/>
          <p14:tracePt t="138896" x="6429375" y="2509838"/>
          <p14:tracePt t="138913" x="6375400" y="2509838"/>
          <p14:tracePt t="138930" x="6313488" y="2500313"/>
          <p14:tracePt t="138946" x="6251575" y="2500313"/>
          <p14:tracePt t="138963" x="6215063" y="2500313"/>
          <p14:tracePt t="138980" x="6205538" y="2500313"/>
          <p14:tracePt t="138996" x="6170613" y="2509838"/>
          <p14:tracePt t="139013" x="6153150" y="2527300"/>
          <p14:tracePt t="139030" x="6143625" y="2544763"/>
          <p14:tracePt t="139046" x="6134100" y="2554288"/>
          <p14:tracePt t="139063" x="6126163" y="2581275"/>
          <p14:tracePt t="139080" x="6108700" y="2625725"/>
          <p14:tracePt t="139096" x="6099175" y="2652713"/>
          <p14:tracePt t="139113" x="6081713" y="2697163"/>
          <p14:tracePt t="139130" x="6081713" y="2759075"/>
          <p14:tracePt t="139146" x="6081713" y="2803525"/>
          <p14:tracePt t="139163" x="6108700" y="2830513"/>
          <p14:tracePt t="139181" x="6143625" y="2901950"/>
          <p14:tracePt t="139213" x="6153150" y="2911475"/>
          <p14:tracePt t="139215" x="6180138" y="2955925"/>
          <p14:tracePt t="139230" x="6205538" y="2982913"/>
          <p14:tracePt t="139246" x="6232525" y="3009900"/>
          <p14:tracePt t="139263" x="6286500" y="3036888"/>
          <p14:tracePt t="139280" x="6323013" y="3044825"/>
          <p14:tracePt t="139296" x="6357938" y="3044825"/>
          <p14:tracePt t="139313" x="6375400" y="3054350"/>
          <p14:tracePt t="139330" x="6384925" y="3054350"/>
          <p14:tracePt t="139480" x="6384925" y="3036888"/>
          <p14:tracePt t="139500" x="6375400" y="3036888"/>
          <p14:tracePt t="139506" x="6375400" y="3027363"/>
          <p14:tracePt t="139642" x="6367463" y="3027363"/>
          <p14:tracePt t="139826" x="6367463" y="3009900"/>
          <p14:tracePt t="139836" x="6357938" y="3009900"/>
          <p14:tracePt t="139838" x="6348413" y="3000375"/>
          <p14:tracePt t="139847" x="6323013" y="2990850"/>
          <p14:tracePt t="139864" x="6296025" y="2973388"/>
          <p14:tracePt t="139880" x="6276975" y="2965450"/>
          <p14:tracePt t="139897" x="6242050" y="2955925"/>
          <p14:tracePt t="139914" x="6224588" y="2946400"/>
          <p14:tracePt t="139930" x="6180138" y="2928938"/>
          <p14:tracePt t="139947" x="6161088" y="2928938"/>
          <p14:tracePt t="139964" x="6134100" y="2919413"/>
          <p14:tracePt t="139981" x="6116638" y="2911475"/>
          <p14:tracePt t="139997" x="6108700" y="2911475"/>
          <p14:tracePt t="140014" x="6099175" y="2911475"/>
          <p14:tracePt t="140030" x="6081713" y="2911475"/>
          <p14:tracePt t="140047" x="6054725" y="2911475"/>
          <p14:tracePt t="140064" x="6037263" y="2911475"/>
          <p14:tracePt t="140081" x="6037263" y="2919413"/>
          <p14:tracePt t="140116" x="6027738" y="2919413"/>
          <p14:tracePt t="140119" x="6018213" y="2919413"/>
          <p14:tracePt t="140131" x="6000750" y="2919413"/>
          <p14:tracePt t="140147" x="5983288" y="2928938"/>
          <p14:tracePt t="140164" x="5965825" y="2938463"/>
          <p14:tracePt t="140181" x="5946775" y="2946400"/>
          <p14:tracePt t="140198" x="5938838" y="2955925"/>
          <p14:tracePt t="140214" x="5929313" y="2965450"/>
          <p14:tracePt t="140252" x="5929313" y="2973388"/>
          <p14:tracePt t="140266" x="5929313" y="2982913"/>
          <p14:tracePt t="140269" x="5919788" y="2990850"/>
          <p14:tracePt t="140281" x="5919788" y="3000375"/>
          <p14:tracePt t="140297" x="5911850" y="3017838"/>
          <p14:tracePt t="140314" x="5902325" y="3054350"/>
          <p14:tracePt t="140331" x="5902325" y="3089275"/>
          <p14:tracePt t="140347" x="5902325" y="3116263"/>
          <p14:tracePt t="140364" x="5902325" y="3143250"/>
          <p14:tracePt t="140381" x="5902325" y="3160713"/>
          <p14:tracePt t="140397" x="5911850" y="3179763"/>
          <p14:tracePt t="140414" x="5929313" y="3187700"/>
          <p14:tracePt t="140431" x="5946775" y="3205163"/>
          <p14:tracePt t="140447" x="5973763" y="3224213"/>
          <p14:tracePt t="140464" x="5991225" y="3241675"/>
          <p14:tracePt t="140481" x="6000750" y="3251200"/>
          <p14:tracePt t="140498" x="6010275" y="3259138"/>
          <p14:tracePt t="140514" x="6045200" y="3259138"/>
          <p14:tracePt t="140531" x="6099175" y="3268663"/>
          <p14:tracePt t="140548" x="6161088" y="3268663"/>
          <p14:tracePt t="140564" x="6224588" y="3276600"/>
          <p14:tracePt t="140581" x="6296025" y="3276600"/>
          <p14:tracePt t="140598" x="6330950" y="3259138"/>
          <p14:tracePt t="140614" x="6357938" y="3251200"/>
          <p14:tracePt t="140631" x="6375400" y="3241675"/>
          <p14:tracePt t="140648" x="6384925" y="3224213"/>
          <p14:tracePt t="140664" x="6384925" y="3197225"/>
          <p14:tracePt t="140681" x="6384925" y="3179763"/>
          <p14:tracePt t="140698" x="6384925" y="3152775"/>
          <p14:tracePt t="140714" x="6384925" y="3133725"/>
          <p14:tracePt t="140731" x="6384925" y="3116263"/>
          <p14:tracePt t="140748" x="6375400" y="3098800"/>
          <p14:tracePt t="140764" x="6367463" y="3071813"/>
          <p14:tracePt t="140781" x="6348413" y="3062288"/>
          <p14:tracePt t="140798" x="6348413" y="3044825"/>
          <p14:tracePt t="140814" x="6340475" y="3036888"/>
          <p14:tracePt t="140831" x="6323013" y="3017838"/>
          <p14:tracePt t="140848" x="6313488" y="3009900"/>
          <p14:tracePt t="140865" x="6313488" y="2990850"/>
          <p14:tracePt t="140881" x="6296025" y="2982913"/>
          <p14:tracePt t="140881" x="6286500" y="2982913"/>
          <p14:tracePt t="140898" x="6276975" y="2973388"/>
          <p14:tracePt t="140915" x="6276975" y="2965450"/>
          <p14:tracePt t="141004" x="6269038" y="2965450"/>
          <p14:tracePt t="141020" x="6259513" y="2965450"/>
          <p14:tracePt t="141026" x="6259513" y="2955925"/>
          <p14:tracePt t="141037" x="6259513" y="2946400"/>
          <p14:tracePt t="141040" x="6242050" y="2946400"/>
          <p14:tracePt t="141048" x="6232525" y="2946400"/>
          <p14:tracePt t="141065" x="6215063" y="2928938"/>
          <p14:tracePt t="141081" x="6180138" y="2919413"/>
          <p14:tracePt t="141098" x="6153150" y="2911475"/>
          <p14:tracePt t="141115" x="6143625" y="2911475"/>
          <p14:tracePt t="141131" x="6134100" y="2911475"/>
          <p14:tracePt t="141148" x="6126163" y="2911475"/>
          <p14:tracePt t="141165" x="6108700" y="2911475"/>
          <p14:tracePt t="141181" x="6089650" y="2911475"/>
          <p14:tracePt t="141199" x="6045200" y="2911475"/>
          <p14:tracePt t="141215" x="6027738" y="2911475"/>
          <p14:tracePt t="141232" x="6010275" y="2911475"/>
          <p14:tracePt t="141248" x="6000750" y="2911475"/>
          <p14:tracePt t="141304" x="5991225" y="2919413"/>
          <p14:tracePt t="141323" x="5991225" y="2928938"/>
          <p14:tracePt t="141332" x="5973763" y="2928938"/>
          <p14:tracePt t="141334" x="5973763" y="2946400"/>
          <p14:tracePt t="141348" x="5965825" y="2965450"/>
          <p14:tracePt t="141365" x="5965825" y="2982913"/>
          <p14:tracePt t="141382" x="5956300" y="3000375"/>
          <p14:tracePt t="141398" x="5956300" y="3017838"/>
          <p14:tracePt t="141415" x="5946775" y="3044825"/>
          <p14:tracePt t="141432" x="5946775" y="3062288"/>
          <p14:tracePt t="141448" x="5946775" y="3081338"/>
          <p14:tracePt t="141465" x="5946775" y="3116263"/>
          <p14:tracePt t="141482" x="5946775" y="3143250"/>
          <p14:tracePt t="141499" x="5946775" y="3160713"/>
          <p14:tracePt t="141515" x="5956300" y="3179763"/>
          <p14:tracePt t="141532" x="5965825" y="3205163"/>
          <p14:tracePt t="141548" x="5983288" y="3232150"/>
          <p14:tracePt t="141565" x="6010275" y="3251200"/>
          <p14:tracePt t="141582" x="6045200" y="3259138"/>
          <p14:tracePt t="141599" x="6072188" y="3276600"/>
          <p14:tracePt t="141615" x="6116638" y="3276600"/>
          <p14:tracePt t="141632" x="6143625" y="3276600"/>
          <p14:tracePt t="141648" x="6170613" y="3276600"/>
          <p14:tracePt t="141665" x="6197600" y="3276600"/>
          <p14:tracePt t="141665" x="6205538" y="3276600"/>
          <p14:tracePt t="141682" x="6224588" y="3268663"/>
          <p14:tracePt t="141699" x="6232525" y="3259138"/>
          <p14:tracePt t="141715" x="6242050" y="3251200"/>
          <p14:tracePt t="141732" x="6251575" y="3232150"/>
          <p14:tracePt t="141749" x="6251575" y="3224213"/>
          <p14:tracePt t="141765" x="6251575" y="3214688"/>
          <p14:tracePt t="141782" x="6251575" y="3205163"/>
          <p14:tracePt t="141820" x="6242050" y="3205163"/>
          <p14:tracePt t="141832" x="6232525" y="3205163"/>
          <p14:tracePt t="141834" x="6224588" y="3205163"/>
          <p14:tracePt t="141865" x="6215063" y="3205163"/>
          <p14:tracePt t="141929" x="6205538" y="3205163"/>
          <p14:tracePt t="142108" x="6197600" y="3197225"/>
          <p14:tracePt t="142114" x="6197600" y="3179763"/>
          <p14:tracePt t="142138" x="6197600" y="3170238"/>
          <p14:tracePt t="142141" x="6188075" y="3170238"/>
          <p14:tracePt t="142149" x="6188075" y="3152775"/>
          <p14:tracePt t="142166" x="6188075" y="3143250"/>
          <p14:tracePt t="142182" x="6180138" y="3133725"/>
          <p14:tracePt t="142199" x="6180138" y="3125788"/>
          <p14:tracePt t="142216" x="6170613" y="3125788"/>
          <p14:tracePt t="142232" x="6161088" y="3116263"/>
          <p14:tracePt t="142268" x="6153150" y="3108325"/>
          <p14:tracePt t="142270" x="6153150" y="3098800"/>
          <p14:tracePt t="142282" x="6153150" y="3081338"/>
          <p14:tracePt t="142299" x="6153150" y="3062288"/>
          <p14:tracePt t="142316" x="6180138" y="3044825"/>
          <p14:tracePt t="142332" x="6205538" y="3027363"/>
          <p14:tracePt t="142349" x="6205538" y="3017838"/>
          <p14:tracePt t="142366" x="6224588" y="3017838"/>
          <p14:tracePt t="142383" x="6224588" y="3009900"/>
          <p14:tracePt t="142399" x="6224588" y="3000375"/>
          <p14:tracePt t="142416" x="6232525" y="2990850"/>
          <p14:tracePt t="142432" x="6232525" y="2982913"/>
          <p14:tracePt t="142449" x="6242050" y="2965450"/>
          <p14:tracePt t="142466" x="6251575" y="2928938"/>
          <p14:tracePt t="142483" x="6269038" y="2901950"/>
          <p14:tracePt t="142499" x="6276975" y="2874963"/>
          <p14:tracePt t="142516" x="6303963" y="2847975"/>
          <p14:tracePt t="142533" x="6313488" y="2830513"/>
          <p14:tracePt t="142549" x="6330950" y="2822575"/>
          <p14:tracePt t="142566" x="6330950" y="2813050"/>
          <p14:tracePt t="142583" x="6340475" y="2803525"/>
          <p14:tracePt t="142599" x="6348413" y="2786063"/>
          <p14:tracePt t="142616" x="6357938" y="2768600"/>
          <p14:tracePt t="142652" x="6375400" y="2751138"/>
          <p14:tracePt t="142654" x="6375400" y="2741613"/>
          <p14:tracePt t="142666" x="6394450" y="2732088"/>
          <p14:tracePt t="142683" x="6402388" y="2714625"/>
          <p14:tracePt t="142700" x="6402388" y="2705100"/>
          <p14:tracePt t="142716" x="6419850" y="2697163"/>
          <p14:tracePt t="142733" x="6438900" y="2670175"/>
          <p14:tracePt t="142749" x="6465888" y="2652713"/>
          <p14:tracePt t="142766" x="6483350" y="2625725"/>
          <p14:tracePt t="142783" x="6510338" y="2608263"/>
          <p14:tracePt t="142800" x="6518275" y="2598738"/>
          <p14:tracePt t="142816" x="6527800" y="2598738"/>
          <p14:tracePt t="142833" x="6537325" y="2589213"/>
          <p14:tracePt t="142850" x="6545263" y="2581275"/>
          <p14:tracePt t="142866" x="6572250" y="2562225"/>
          <p14:tracePt t="142883" x="6581775" y="2554288"/>
          <p14:tracePt t="142900" x="6599238" y="2544763"/>
          <p14:tracePt t="142940" x="6599238" y="2536825"/>
          <p14:tracePt t="142962" x="6599238" y="2527300"/>
          <p14:tracePt t="142970" x="6616700" y="2527300"/>
          <p14:tracePt t="142996" x="6616700" y="2517775"/>
          <p14:tracePt t="143012" x="6634163" y="2509838"/>
          <p14:tracePt t="143036" x="6643688" y="2509838"/>
          <p14:tracePt t="143042" x="6653213" y="2500313"/>
          <p14:tracePt t="143052" x="6661150" y="2500313"/>
          <p14:tracePt t="143124" x="6661150" y="2490788"/>
          <p14:tracePt t="143130" x="6680200" y="2490788"/>
          <p14:tracePt t="143139" x="6680200" y="2482850"/>
          <p14:tracePt t="143146" x="6688138" y="2482850"/>
          <p14:tracePt t="143210" x="6697663" y="2482850"/>
          <p14:tracePt t="143226" x="6705600" y="2473325"/>
          <p14:tracePt t="143236" x="6715125" y="2473325"/>
          <p14:tracePt t="143238" x="6732588" y="2465388"/>
          <p14:tracePt t="143275" x="6742113" y="2465388"/>
          <p14:tracePt t="143299" x="6759575" y="2465388"/>
          <p14:tracePt t="143302" x="6769100" y="2465388"/>
          <p14:tracePt t="143317" x="6777038" y="2465388"/>
          <p14:tracePt t="143333" x="6786563" y="2465388"/>
          <p14:tracePt t="143354" x="6786563" y="2473325"/>
          <p14:tracePt t="143357" x="6796088" y="2473325"/>
          <p14:tracePt t="143367" x="6804025" y="2527300"/>
          <p14:tracePt t="143383" x="6804025" y="2562225"/>
          <p14:tracePt t="143400" x="6823075" y="2616200"/>
          <p14:tracePt t="143417" x="6848475" y="2670175"/>
          <p14:tracePt t="143434" x="6902450" y="2714625"/>
          <p14:tracePt t="143450" x="6929438" y="2759075"/>
          <p14:tracePt t="143467" x="6946900" y="2813050"/>
          <p14:tracePt t="143483" x="6965950" y="2867025"/>
          <p14:tracePt t="143500" x="6983413" y="2901950"/>
          <p14:tracePt t="143517" x="7010400" y="2955925"/>
          <p14:tracePt t="143533" x="7045325" y="3009900"/>
          <p14:tracePt t="143550" x="7089775" y="3054350"/>
          <p14:tracePt t="143567" x="7134225" y="3133725"/>
          <p14:tracePt t="143584" x="7197725" y="3170238"/>
          <p14:tracePt t="143600" x="7232650" y="3197225"/>
          <p14:tracePt t="143617" x="7269163" y="3214688"/>
          <p14:tracePt t="143634" x="7304088" y="3259138"/>
          <p14:tracePt t="143650" x="7323138" y="3286125"/>
          <p14:tracePt t="143667" x="7348538" y="3322638"/>
          <p14:tracePt t="143684" x="7402513" y="3348038"/>
          <p14:tracePt t="143700" x="7466013" y="3394075"/>
          <p14:tracePt t="143717" x="7510463" y="3429000"/>
          <p14:tracePt t="143734" x="7554913" y="3465513"/>
          <p14:tracePt t="143751" x="7599363" y="3482975"/>
          <p14:tracePt t="143767" x="7608888" y="3482975"/>
          <p14:tracePt t="143784" x="7608888" y="3490913"/>
          <p14:tracePt t="143850" x="7608888" y="3482975"/>
          <p14:tracePt t="143868" x="7608888" y="3473450"/>
          <p14:tracePt t="143875" x="7599363" y="3446463"/>
          <p14:tracePt t="143878" x="7562850" y="3419475"/>
          <p14:tracePt t="143890" x="7466013" y="3348038"/>
          <p14:tracePt t="143900" x="7348538" y="3251200"/>
          <p14:tracePt t="143917" x="7197725" y="3133725"/>
          <p14:tracePt t="143934" x="7027863" y="3027363"/>
          <p14:tracePt t="143951" x="6813550" y="2938463"/>
          <p14:tracePt t="143967" x="6572250" y="2847975"/>
          <p14:tracePt t="143984" x="6348413" y="2813050"/>
          <p14:tracePt t="144001" x="6197600" y="2786063"/>
          <p14:tracePt t="144017" x="6108700" y="2786063"/>
          <p14:tracePt t="144034" x="6089650" y="2786063"/>
          <p14:tracePt t="144051" x="6081713" y="2786063"/>
          <p14:tracePt t="144067" x="6081713" y="2795588"/>
          <p14:tracePt t="144170" x="6099175" y="2795588"/>
          <p14:tracePt t="144179" x="6116638" y="2786063"/>
          <p14:tracePt t="144190" x="6143625" y="2768600"/>
          <p14:tracePt t="144201" x="6205538" y="2741613"/>
          <p14:tracePt t="144203" x="6259513" y="2724150"/>
          <p14:tracePt t="144218" x="6500813" y="2679700"/>
          <p14:tracePt t="144234" x="6688138" y="2625725"/>
          <p14:tracePt t="144251" x="6813550" y="2589213"/>
          <p14:tracePt t="144268" x="6902450" y="2554288"/>
          <p14:tracePt t="144284" x="6956425" y="2517775"/>
          <p14:tracePt t="144301" x="6965950" y="2509838"/>
          <p14:tracePt t="144362" x="6973888" y="2509838"/>
          <p14:tracePt t="144371" x="6983413" y="2500313"/>
          <p14:tracePt t="144373" x="7000875" y="2500313"/>
          <p14:tracePt t="144386" x="7062788" y="2500313"/>
          <p14:tracePt t="144401" x="7134225" y="2500313"/>
          <p14:tracePt t="144418" x="7323138" y="2500313"/>
          <p14:tracePt t="144434" x="7500938" y="2490788"/>
          <p14:tracePt t="144451" x="7670800" y="2490788"/>
          <p14:tracePt t="144468" x="7823200" y="2465388"/>
          <p14:tracePt t="144484" x="7912100" y="2446338"/>
          <p14:tracePt t="144501" x="7991475" y="2428875"/>
          <p14:tracePt t="144518" x="8062913" y="2411413"/>
          <p14:tracePt t="144535" x="8134350" y="2384425"/>
          <p14:tracePt t="144551" x="8205788" y="2347913"/>
          <p14:tracePt t="144568" x="8313738" y="2303463"/>
          <p14:tracePt t="144584" x="8412163" y="2241550"/>
          <p14:tracePt t="144601" x="8510588" y="2197100"/>
          <p14:tracePt t="144618" x="8634413" y="2089150"/>
          <p14:tracePt t="144635" x="8705850" y="2000250"/>
          <p14:tracePt t="144651" x="8769350" y="1919288"/>
          <p14:tracePt t="144668" x="8840788" y="1812925"/>
          <p14:tracePt t="144684" x="8902700" y="1704975"/>
          <p14:tracePt t="144701" x="8939213" y="1598613"/>
          <p14:tracePt t="144718" x="8974138" y="1517650"/>
          <p14:tracePt t="144735" x="9001125" y="1455738"/>
          <p14:tracePt t="144752" x="9028113" y="1411288"/>
          <p14:tracePt t="144768" x="9028113" y="1374775"/>
          <p14:tracePt t="144785" x="9045575" y="1339850"/>
          <p14:tracePt t="144801" x="9045575" y="1285875"/>
          <p14:tracePt t="144818" x="9045575" y="1250950"/>
          <p14:tracePt t="144835" x="9045575" y="1214438"/>
          <p14:tracePt t="144851" x="9045575" y="1179513"/>
          <p14:tracePt t="144868" x="9045575" y="1152525"/>
          <p14:tracePt t="144885" x="9037638" y="1116013"/>
          <p14:tracePt t="144901" x="9018588" y="1089025"/>
          <p14:tracePt t="144918" x="9010650" y="1062038"/>
          <p14:tracePt t="144935" x="8991600" y="1036638"/>
          <p14:tracePt t="144952" x="8974138" y="1009650"/>
          <p14:tracePt t="144968" x="8929688" y="982663"/>
          <p14:tracePt t="144985" x="8894763" y="965200"/>
          <p14:tracePt t="145002" x="8831263" y="938213"/>
          <p14:tracePt t="145018" x="8813800" y="928688"/>
          <p14:tracePt t="145035" x="8786813" y="928688"/>
          <p14:tracePt t="145051" x="8769350" y="928688"/>
          <p14:tracePt t="145068" x="8732838" y="938213"/>
          <p14:tracePt t="145085" x="8697913" y="955675"/>
          <p14:tracePt t="145102" x="8653463" y="982663"/>
          <p14:tracePt t="145118" x="8589963" y="1027113"/>
          <p14:tracePt t="145135" x="8537575" y="1071563"/>
          <p14:tracePt t="145152" x="8510588" y="1108075"/>
          <p14:tracePt t="145168" x="8483600" y="1160463"/>
          <p14:tracePt t="145185" x="8466138" y="1214438"/>
          <p14:tracePt t="145202" x="8447088" y="1295400"/>
          <p14:tracePt t="145218" x="8439150" y="1384300"/>
          <p14:tracePt t="145235" x="8439150" y="1455738"/>
          <p14:tracePt t="145252" x="8439150" y="1536700"/>
          <p14:tracePt t="145269" x="8456613" y="1625600"/>
          <p14:tracePt t="145285" x="8474075" y="1714500"/>
          <p14:tracePt t="145302" x="8510588" y="1839913"/>
          <p14:tracePt t="145318" x="8537575" y="1946275"/>
          <p14:tracePt t="145335" x="8555038" y="2062163"/>
          <p14:tracePt t="145352" x="8582025" y="2170113"/>
          <p14:tracePt t="145368" x="8589963" y="2286000"/>
          <p14:tracePt t="145385" x="8589963" y="2393950"/>
          <p14:tracePt t="145402" x="8599488" y="2554288"/>
          <p14:tracePt t="145418" x="8599488" y="2687638"/>
          <p14:tracePt t="145435" x="8599488" y="2803525"/>
          <p14:tracePt t="145452" x="8609013" y="2938463"/>
          <p14:tracePt t="145468" x="8609013" y="3044825"/>
          <p14:tracePt t="145485" x="8609013" y="3179763"/>
          <p14:tracePt t="145502" x="8609013" y="3295650"/>
          <p14:tracePt t="145519" x="8589963" y="3411538"/>
          <p14:tracePt t="145535" x="8582025" y="3536950"/>
          <p14:tracePt t="145552" x="8572500" y="3670300"/>
          <p14:tracePt t="145569" x="8572500" y="3803650"/>
          <p14:tracePt t="145585" x="8572500" y="3929063"/>
          <p14:tracePt t="145602" x="8555038" y="4108450"/>
          <p14:tracePt t="145619" x="8555038" y="4205288"/>
          <p14:tracePt t="145635" x="8545513" y="4303713"/>
          <p14:tracePt t="145652" x="8537575" y="4419600"/>
          <p14:tracePt t="145669" x="8528050" y="4527550"/>
          <p14:tracePt t="145685" x="8518525" y="4643438"/>
          <p14:tracePt t="145702" x="8501063" y="4759325"/>
          <p14:tracePt t="145719" x="8466138" y="4840288"/>
          <p14:tracePt t="145736" x="8456613" y="4929188"/>
          <p14:tracePt t="145752" x="8456613" y="4991100"/>
          <p14:tracePt t="145769" x="8447088" y="5037138"/>
          <p14:tracePt t="145785" x="8447088" y="5062538"/>
          <p14:tracePt t="145802" x="8447088" y="5081588"/>
          <p14:tracePt t="145819" x="8447088" y="5089525"/>
          <p14:tracePt t="145835" x="8447088" y="5099050"/>
          <p14:tracePt t="145890" x="8456613" y="5099050"/>
          <p14:tracePt t="145898" x="8483600" y="5099050"/>
          <p14:tracePt t="145902" x="8510588" y="5099050"/>
          <p14:tracePt t="145919" x="8545513" y="5089525"/>
          <p14:tracePt t="145921" x="8589963" y="5062538"/>
          <p14:tracePt t="145936" x="8653463" y="5010150"/>
          <p14:tracePt t="145952" x="8724900" y="4946650"/>
          <p14:tracePt t="145969" x="8804275" y="4848225"/>
          <p14:tracePt t="145969" x="8848725" y="4786313"/>
          <p14:tracePt t="145986" x="8939213" y="4670425"/>
          <p14:tracePt t="146002" x="9018588" y="4537075"/>
          <p14:tracePt t="146019" x="9099550" y="4411663"/>
          <p14:tracePt t="146036" x="9134475" y="4303713"/>
          <p14:tracePt t="146052" x="9134475" y="4224338"/>
          <p14:tracePt t="146069" x="9134475" y="4170363"/>
          <p14:tracePt t="146086" x="9134475" y="4133850"/>
          <p14:tracePt t="146102" x="9134475" y="4098925"/>
          <p14:tracePt t="146119" x="9134475" y="4062413"/>
          <p14:tracePt t="146136" x="9134475" y="4027488"/>
          <p14:tracePt t="146152" x="9134475" y="3990975"/>
          <p14:tracePt t="146169" x="9134475" y="3911600"/>
          <p14:tracePt t="146186" x="9134475" y="3848100"/>
          <p14:tracePt t="146202" x="9134475" y="3795713"/>
          <p14:tracePt t="146219" x="9134475" y="3732213"/>
          <p14:tracePt t="146236" x="9134475" y="3679825"/>
          <p14:tracePt t="146252" x="9134475" y="3633788"/>
          <p14:tracePt t="146269" x="9134475" y="3562350"/>
          <p14:tracePt t="146286" x="9134475" y="3500438"/>
          <p14:tracePt t="146303" x="9134475" y="3429000"/>
          <p14:tracePt t="146319" x="9134475" y="3348038"/>
          <p14:tracePt t="146336" x="9134475" y="3276600"/>
          <p14:tracePt t="146352" x="9134475" y="3197225"/>
          <p14:tracePt t="146369" x="9134475" y="3062288"/>
          <p14:tracePt t="146386" x="9134475" y="2973388"/>
          <p14:tracePt t="146403" x="9134475" y="2901950"/>
          <p14:tracePt t="146419" x="9134475" y="2822575"/>
          <p14:tracePt t="146436" x="9134475" y="2759075"/>
          <p14:tracePt t="146453" x="9134475" y="2687638"/>
          <p14:tracePt t="146469" x="9134475" y="2633663"/>
          <p14:tracePt t="146486" x="9134475" y="2571750"/>
          <p14:tracePt t="146503" x="9134475" y="2509838"/>
          <p14:tracePt t="146519" x="9134475" y="2455863"/>
          <p14:tracePt t="146536" x="9134475" y="2401888"/>
          <p14:tracePt t="146553" x="9134475" y="2347913"/>
          <p14:tracePt t="146569" x="9134475" y="2295525"/>
          <p14:tracePt t="146586" x="9134475" y="2276475"/>
          <p14:tracePt t="146603" x="9134475" y="2241550"/>
          <p14:tracePt t="146619" x="9134475" y="2224088"/>
          <p14:tracePt t="146636" x="9134475" y="2205038"/>
          <p14:tracePt t="146653" x="9134475" y="2187575"/>
          <p14:tracePt t="146669" x="9126538" y="2170113"/>
          <p14:tracePt t="146686" x="9126538" y="2160588"/>
          <p14:tracePt t="146703" x="9117013" y="2143125"/>
          <p14:tracePt t="146720" x="9109075" y="2133600"/>
          <p14:tracePt t="146736" x="9099550" y="2116138"/>
          <p14:tracePt t="146753" x="9090025" y="2098675"/>
          <p14:tracePt t="146753" x="9082088" y="2098675"/>
          <p14:tracePt t="146770" x="9063038" y="2071688"/>
          <p14:tracePt t="146786" x="9045575" y="2062163"/>
          <p14:tracePt t="146803" x="9028113" y="2054225"/>
          <p14:tracePt t="146820" x="9018588" y="2054225"/>
          <p14:tracePt t="146874" x="9010650" y="2054225"/>
          <p14:tracePt t="146882" x="9001125" y="2054225"/>
          <p14:tracePt t="146890" x="8974138" y="2071688"/>
          <p14:tracePt t="146903" x="8956675" y="2081213"/>
          <p14:tracePt t="146905" x="8902700" y="2125663"/>
          <p14:tracePt t="146920" x="8848725" y="2197100"/>
          <p14:tracePt t="146937" x="8777288" y="2268538"/>
          <p14:tracePt t="146953" x="8705850" y="2384425"/>
          <p14:tracePt t="146970" x="8653463" y="2490788"/>
          <p14:tracePt t="146986" x="8599488" y="2616200"/>
          <p14:tracePt t="147003" x="8545513" y="2751138"/>
          <p14:tracePt t="147020" x="8491538" y="2894013"/>
          <p14:tracePt t="147037" x="8439150" y="3036888"/>
          <p14:tracePt t="147053" x="8385175" y="3152775"/>
          <p14:tracePt t="147070" x="8331200" y="3276600"/>
          <p14:tracePt t="147087" x="8286750" y="3394075"/>
          <p14:tracePt t="147103" x="8242300" y="3500438"/>
          <p14:tracePt t="147120" x="8188325" y="3616325"/>
          <p14:tracePt t="147137" x="8126413" y="3732213"/>
          <p14:tracePt t="147153" x="8027988" y="3894138"/>
          <p14:tracePt t="147170" x="7956550" y="4000500"/>
          <p14:tracePt t="147187" x="7875588" y="4098925"/>
          <p14:tracePt t="147203" x="7813675" y="4179888"/>
          <p14:tracePt t="147220" x="7742238" y="4224338"/>
          <p14:tracePt t="147237" x="7688263" y="4276725"/>
          <p14:tracePt t="147254" x="7643813" y="4322763"/>
          <p14:tracePt t="147270" x="7572375" y="4375150"/>
          <p14:tracePt t="147287" x="7527925" y="4419600"/>
          <p14:tracePt t="147303" x="7439025" y="4500563"/>
          <p14:tracePt t="147320" x="7358063" y="4562475"/>
          <p14:tracePt t="147337" x="7259638" y="4633913"/>
          <p14:tracePt t="147354" x="7081838" y="4741863"/>
          <p14:tracePt t="147370" x="7010400" y="4786313"/>
          <p14:tracePt t="147387" x="6956425" y="4822825"/>
          <p14:tracePt t="147403" x="6884988" y="4875213"/>
          <p14:tracePt t="147420" x="6823075" y="4911725"/>
          <p14:tracePt t="147437" x="6724650" y="4973638"/>
          <p14:tracePt t="147454" x="6653213" y="5010150"/>
          <p14:tracePt t="147470" x="6572250" y="5018088"/>
          <p14:tracePt t="147487" x="6491288" y="5045075"/>
          <p14:tracePt t="147504" x="6411913" y="5062538"/>
          <p14:tracePt t="147520" x="6313488" y="5089525"/>
          <p14:tracePt t="147537" x="6224588" y="5126038"/>
          <p14:tracePt t="147554" x="6134100" y="5187950"/>
          <p14:tracePt t="147570" x="6054725" y="5232400"/>
          <p14:tracePt t="147587" x="5946775" y="5303838"/>
          <p14:tracePt t="147604" x="5822950" y="5367338"/>
          <p14:tracePt t="147620" x="5697538" y="5438775"/>
          <p14:tracePt t="147637" x="5581650" y="5510213"/>
          <p14:tracePt t="147654" x="5483225" y="5562600"/>
          <p14:tracePt t="147670" x="5394325" y="5608638"/>
          <p14:tracePt t="147687" x="5303838" y="5653088"/>
          <p14:tracePt t="147704" x="5224463" y="5670550"/>
          <p14:tracePt t="147720" x="5143500" y="5688013"/>
          <p14:tracePt t="147737" x="5018088" y="5705475"/>
          <p14:tracePt t="147754" x="4946650" y="5724525"/>
          <p14:tracePt t="147770" x="4902200" y="5724525"/>
          <p14:tracePt t="147787" x="4857750" y="5732463"/>
          <p14:tracePt t="147804" x="4813300" y="5741988"/>
          <p14:tracePt t="147820" x="4776788" y="5751513"/>
          <p14:tracePt t="147837" x="4724400" y="5759450"/>
          <p14:tracePt t="147854" x="4652963" y="5759450"/>
          <p14:tracePt t="147871" x="4589463" y="5768975"/>
          <p14:tracePt t="147887" x="4500563" y="5768975"/>
          <p14:tracePt t="147904" x="4438650" y="5768975"/>
          <p14:tracePt t="147921" x="4394200" y="5768975"/>
          <p14:tracePt t="147937" x="4340225" y="5768975"/>
          <p14:tracePt t="147954" x="4313238" y="5768975"/>
          <p14:tracePt t="147971" x="4268788" y="5768975"/>
          <p14:tracePt t="147987" x="4214813" y="5776913"/>
          <p14:tracePt t="148004" x="4170363" y="5786438"/>
          <p14:tracePt t="148021" x="4143375" y="5786438"/>
          <p14:tracePt t="148037" x="4125913" y="5786438"/>
          <p14:tracePt t="148054" x="4116388" y="5786438"/>
          <p14:tracePt t="148131" x="4108450" y="5786438"/>
          <p14:tracePt t="148136" x="4098925" y="5786438"/>
          <p14:tracePt t="148154" x="4089400" y="5786438"/>
          <p14:tracePt t="148169" x="4071938" y="5786438"/>
          <p14:tracePt t="148610" x="4081463" y="5786438"/>
          <p14:tracePt t="149770" x="4089400" y="5786438"/>
          <p14:tracePt t="150131" x="4089400" y="5776913"/>
          <p14:tracePt t="150137" x="4089400" y="5768975"/>
          <p14:tracePt t="150146" x="4089400" y="5732463"/>
          <p14:tracePt t="150157" x="4081463" y="5724525"/>
          <p14:tracePt t="150174" x="4081463" y="5715000"/>
          <p14:tracePt t="150190" x="4071938" y="5705475"/>
          <p14:tracePt t="150207" x="4071938" y="5688013"/>
          <p14:tracePt t="150224" x="4062413" y="5688013"/>
          <p14:tracePt t="150240" x="4062413" y="5670550"/>
          <p14:tracePt t="150257" x="4044950" y="5653088"/>
          <p14:tracePt t="150274" x="4027488" y="5626100"/>
          <p14:tracePt t="150274" x="4017963" y="5616575"/>
          <p14:tracePt t="150291" x="4000500" y="5572125"/>
          <p14:tracePt t="150307" x="3965575" y="5554663"/>
          <p14:tracePt t="150324" x="3929063" y="5537200"/>
          <p14:tracePt t="150340" x="3919538" y="5518150"/>
          <p14:tracePt t="150357" x="3902075" y="5510213"/>
          <p14:tracePt t="150374" x="3884613" y="5491163"/>
          <p14:tracePt t="150390" x="3848100" y="5473700"/>
          <p14:tracePt t="150407" x="3813175" y="5465763"/>
          <p14:tracePt t="150424" x="3768725" y="5438775"/>
          <p14:tracePt t="150440" x="3714750" y="5411788"/>
          <p14:tracePt t="150457" x="3643313" y="5375275"/>
          <p14:tracePt t="150474" x="3589338" y="5340350"/>
          <p14:tracePt t="150491" x="3517900" y="5295900"/>
          <p14:tracePt t="150507" x="3438525" y="5241925"/>
          <p14:tracePt t="150524" x="3384550" y="5187950"/>
          <p14:tracePt t="150541" x="3286125" y="5133975"/>
          <p14:tracePt t="150557" x="3214688" y="5081588"/>
          <p14:tracePt t="150574" x="3125788" y="5027613"/>
          <p14:tracePt t="150591" x="3054350" y="4973638"/>
          <p14:tracePt t="150608" x="2955925" y="4929188"/>
          <p14:tracePt t="150624" x="2884488" y="4867275"/>
          <p14:tracePt t="150641" x="2795588" y="4803775"/>
          <p14:tracePt t="150658" x="2697163" y="4759325"/>
          <p14:tracePt t="150674" x="2581275" y="4679950"/>
          <p14:tracePt t="150691" x="2509838" y="4616450"/>
          <p14:tracePt t="150708" x="2419350" y="4554538"/>
          <p14:tracePt t="150724" x="2295525" y="4483100"/>
          <p14:tracePt t="150741" x="2160588" y="4394200"/>
          <p14:tracePt t="150758" x="2054225" y="4330700"/>
          <p14:tracePt t="150774" x="1955800" y="4259263"/>
          <p14:tracePt t="150791" x="1884363" y="4205288"/>
          <p14:tracePt t="150808" x="1795463" y="4143375"/>
          <p14:tracePt t="150824" x="1724025" y="4089400"/>
          <p14:tracePt t="150841" x="1660525" y="4062413"/>
          <p14:tracePt t="150858" x="1616075" y="4027488"/>
          <p14:tracePt t="150874" x="1554163" y="3973513"/>
          <p14:tracePt t="150891" x="1500188" y="3946525"/>
          <p14:tracePt t="150908" x="1455738" y="3911600"/>
          <p14:tracePt t="150924" x="1411288" y="3875088"/>
          <p14:tracePt t="150941" x="1366838" y="3848100"/>
          <p14:tracePt t="150958" x="1303338" y="3822700"/>
          <p14:tracePt t="150974" x="1214438" y="3786188"/>
          <p14:tracePt t="150991" x="1125538" y="3751263"/>
          <p14:tracePt t="151008" x="1027113" y="3724275"/>
          <p14:tracePt t="151024" x="955675" y="3697288"/>
          <p14:tracePt t="151041" x="911225" y="3687763"/>
          <p14:tracePt t="151058" x="847725" y="3643313"/>
          <p14:tracePt t="151074" x="741363" y="3608388"/>
          <p14:tracePt t="151091" x="633413" y="3589338"/>
          <p14:tracePt t="151108" x="527050" y="3562350"/>
          <p14:tracePt t="151124" x="446088" y="3544888"/>
          <p14:tracePt t="151141" x="393700" y="3544888"/>
          <p14:tracePt t="151158" x="366713" y="3527425"/>
          <p14:tracePt t="151174" x="330200" y="3517900"/>
          <p14:tracePt t="151191" x="312738" y="3517900"/>
          <p14:tracePt t="151208" x="303213" y="3517900"/>
          <p14:tracePt t="151225" x="295275" y="3517900"/>
          <p14:tracePt t="151241" x="295275" y="3509963"/>
          <p14:tracePt t="151258" x="285750" y="3509963"/>
          <p14:tracePt t="151370" x="276225" y="3509963"/>
          <p14:tracePt t="151381" x="276225" y="3490913"/>
          <p14:tracePt t="151383" x="268288" y="3490913"/>
          <p14:tracePt t="151391" x="268288" y="3465513"/>
          <p14:tracePt t="151408" x="268288" y="3429000"/>
          <p14:tracePt t="151425" x="250825" y="3402013"/>
          <p14:tracePt t="151441" x="241300" y="3384550"/>
          <p14:tracePt t="151458" x="241300" y="3348038"/>
          <p14:tracePt t="151475" x="231775" y="3322638"/>
          <p14:tracePt t="151492" x="223838" y="3295650"/>
          <p14:tracePt t="151508" x="204788" y="3259138"/>
          <p14:tracePt t="151525" x="196850" y="3251200"/>
          <p14:tracePt t="151541" x="187325" y="3241675"/>
          <p14:tracePt t="151558" x="179388" y="3224213"/>
          <p14:tracePt t="151575" x="179388" y="3214688"/>
          <p14:tracePt t="151592" x="169863" y="3214688"/>
          <p14:tracePt t="151608" x="169863" y="3197225"/>
          <p14:tracePt t="151625" x="160338" y="3187700"/>
          <p14:tracePt t="151641" x="160338" y="3179763"/>
          <p14:tracePt t="151658" x="152400" y="3170238"/>
          <p14:tracePt t="151701" x="152400" y="3160713"/>
          <p14:tracePt t="151708" x="142875" y="3160713"/>
          <p14:tracePt t="151711" x="142875" y="3152775"/>
          <p14:tracePt t="151725" x="133350" y="3152775"/>
          <p14:tracePt t="151741" x="133350" y="3143250"/>
          <p14:tracePt t="151758" x="133350" y="3133725"/>
          <p14:tracePt t="151803" x="125413" y="3133725"/>
          <p14:tracePt t="151811" x="125413" y="3125788"/>
          <p14:tracePt t="151955" x="142875" y="3125788"/>
          <p14:tracePt t="151970" x="152400" y="3125788"/>
          <p14:tracePt t="151976" x="169863" y="3125788"/>
          <p14:tracePt t="152003" x="179388" y="3125788"/>
          <p14:tracePt t="152012" x="179388" y="3133725"/>
          <p14:tracePt t="152016" x="187325" y="3133725"/>
          <p14:tracePt t="152025" x="196850" y="3143250"/>
          <p14:tracePt t="152042" x="214313" y="3152775"/>
          <p14:tracePt t="152059" x="223838" y="3152775"/>
          <p14:tracePt t="152109" x="223838" y="3170238"/>
          <p14:tracePt t="152172" x="231775" y="3170238"/>
          <p14:tracePt t="152210" x="241300" y="3170238"/>
          <p14:tracePt t="152250" x="250825" y="3170238"/>
          <p14:tracePt t="152258" x="258763" y="3170238"/>
          <p14:tracePt t="152380" x="258763" y="3179763"/>
          <p14:tracePt t="152387" x="268288" y="3179763"/>
          <p14:tracePt t="152515" x="268288" y="3187700"/>
          <p14:tracePt t="152833" x="258763" y="3187700"/>
          <p14:tracePt t="152842" x="258763" y="3197225"/>
          <p14:tracePt t="152858" x="250825" y="3197225"/>
          <p14:tracePt t="152890" x="241300" y="3197225"/>
          <p14:tracePt t="152922" x="231775" y="3187700"/>
          <p14:tracePt t="152939" x="223838" y="3170238"/>
          <p14:tracePt t="152941" x="223838" y="3160713"/>
          <p14:tracePt t="152949" x="223838" y="3152775"/>
          <p14:tracePt t="152959" x="214313" y="3143250"/>
          <p14:tracePt t="152976" x="214313" y="3125788"/>
          <p14:tracePt t="152993" x="204788" y="3098800"/>
          <p14:tracePt t="153010" x="196850" y="3081338"/>
          <p14:tracePt t="153026" x="187325" y="3071813"/>
          <p14:tracePt t="153043" x="179388" y="3062288"/>
          <p14:tracePt t="153059" x="160338" y="3054350"/>
          <p14:tracePt t="153346" x="160338" y="3062288"/>
          <p14:tracePt t="153355" x="160338" y="3071813"/>
          <p14:tracePt t="153394" x="160338" y="3081338"/>
          <p14:tracePt t="153403" x="169863" y="3081338"/>
          <p14:tracePt t="153409" x="179388" y="3089275"/>
          <p14:tracePt t="153426" x="187325" y="3098800"/>
          <p14:tracePt t="153429" x="204788" y="3116263"/>
          <p14:tracePt t="153443" x="223838" y="3116263"/>
          <p14:tracePt t="153460" x="231775" y="3125788"/>
          <p14:tracePt t="153476" x="241300" y="3133725"/>
          <p14:tracePt t="153493" x="250825" y="3133725"/>
          <p14:tracePt t="153510" x="250825" y="3143250"/>
          <p14:tracePt t="153526" x="258763" y="3143250"/>
          <p14:tracePt t="153543" x="276225" y="3143250"/>
          <p14:tracePt t="153560" x="285750" y="3143250"/>
          <p14:tracePt t="153576" x="322263" y="3143250"/>
          <p14:tracePt t="153593" x="347663" y="3143250"/>
          <p14:tracePt t="153610" x="374650" y="3143250"/>
          <p14:tracePt t="153627" x="393700" y="3152775"/>
          <p14:tracePt t="153643" x="401638" y="3152775"/>
          <p14:tracePt t="153660" x="419100" y="3152775"/>
          <p14:tracePt t="153677" x="446088" y="3152775"/>
          <p14:tracePt t="153693" x="473075" y="3152775"/>
          <p14:tracePt t="153710" x="509588" y="3152775"/>
          <p14:tracePt t="153727" x="527050" y="3152775"/>
          <p14:tracePt t="153743" x="571500" y="3152775"/>
          <p14:tracePt t="153760" x="608013" y="3143250"/>
          <p14:tracePt t="153777" x="669925" y="3116263"/>
          <p14:tracePt t="153793" x="731838" y="3108325"/>
          <p14:tracePt t="153793" x="741363" y="3108325"/>
          <p14:tracePt t="153810" x="776288" y="3089275"/>
          <p14:tracePt t="153827" x="795338" y="3081338"/>
          <p14:tracePt t="153843" x="803275" y="3071813"/>
          <p14:tracePt t="153860" x="822325" y="3044825"/>
          <p14:tracePt t="153877" x="830263" y="3017838"/>
          <p14:tracePt t="153894" x="857250" y="2990850"/>
          <p14:tracePt t="153910" x="884238" y="2955925"/>
          <p14:tracePt t="153927" x="911225" y="2911475"/>
          <p14:tracePt t="153944" x="919163" y="2884488"/>
          <p14:tracePt t="153960" x="938213" y="2874963"/>
          <p14:tracePt t="153977" x="946150" y="2857500"/>
          <p14:tracePt t="153994" x="946150" y="2840038"/>
          <p14:tracePt t="154010" x="973138" y="2803525"/>
          <p14:tracePt t="154027" x="990600" y="2776538"/>
          <p14:tracePt t="154044" x="1000125" y="2751138"/>
          <p14:tracePt t="154060" x="1009650" y="2724150"/>
          <p14:tracePt t="154077" x="1017588" y="2697163"/>
          <p14:tracePt t="154094" x="1044575" y="2670175"/>
          <p14:tracePt t="154110" x="1044575" y="2652713"/>
          <p14:tracePt t="154127" x="1062038" y="2633663"/>
          <p14:tracePt t="154144" x="1071563" y="2616200"/>
          <p14:tracePt t="154160" x="1081088" y="2608263"/>
          <p14:tracePt t="154177" x="1081088" y="2598738"/>
          <p14:tracePt t="154194" x="1089025" y="2581275"/>
          <p14:tracePt t="154211" x="1098550" y="2571750"/>
          <p14:tracePt t="154227" x="1108075" y="2562225"/>
          <p14:tracePt t="154244" x="1116013" y="2544763"/>
          <p14:tracePt t="154260" x="1125538" y="2527300"/>
          <p14:tracePt t="154277" x="1143000" y="2509838"/>
          <p14:tracePt t="154294" x="1160463" y="2490788"/>
          <p14:tracePt t="154340" x="1169988" y="2490788"/>
          <p14:tracePt t="154394" x="1169988" y="2482850"/>
          <p14:tracePt t="154555" x="1179513" y="2482850"/>
          <p14:tracePt t="154572" x="1187450" y="2482850"/>
          <p14:tracePt t="154650" x="1187450" y="2473325"/>
          <p14:tracePt t="154658" x="1179513" y="2473325"/>
          <p14:tracePt t="154667" x="1179513" y="2465388"/>
          <p14:tracePt t="154716" x="1179513" y="2455863"/>
          <p14:tracePt t="154750" x="1179513" y="2428875"/>
          <p14:tracePt t="154755" x="1179513" y="2419350"/>
          <p14:tracePt t="154762" x="1169988" y="2419350"/>
          <p14:tracePt t="154767" x="1169988" y="2411413"/>
          <p14:tracePt t="154778" x="1169988" y="2393950"/>
          <p14:tracePt t="154794" x="1160463" y="2357438"/>
          <p14:tracePt t="154811" x="1160463" y="2330450"/>
          <p14:tracePt t="154828" x="1152525" y="2286000"/>
          <p14:tracePt t="154844" x="1133475" y="2251075"/>
          <p14:tracePt t="154861" x="1133475" y="2224088"/>
          <p14:tracePt t="154878" x="1133475" y="2205038"/>
          <p14:tracePt t="154895" x="1133475" y="2197100"/>
          <p14:tracePt t="154911" x="1125538" y="2170113"/>
          <p14:tracePt t="154928" x="1116013" y="2143125"/>
          <p14:tracePt t="154945" x="1116013" y="2125663"/>
          <p14:tracePt t="154961" x="1098550" y="2108200"/>
          <p14:tracePt t="154978" x="1089025" y="2071688"/>
          <p14:tracePt t="154995" x="1081088" y="2036763"/>
          <p14:tracePt t="155011" x="1081088" y="2000250"/>
          <p14:tracePt t="155028" x="1081088" y="1965325"/>
          <p14:tracePt t="155045" x="1081088" y="1928813"/>
          <p14:tracePt t="155061" x="1081088" y="1893888"/>
          <p14:tracePt t="155078" x="1081088" y="1866900"/>
          <p14:tracePt t="155094" x="1071563" y="1847850"/>
          <p14:tracePt t="155111" x="1071563" y="1822450"/>
          <p14:tracePt t="155128" x="1071563" y="1803400"/>
          <p14:tracePt t="155145" x="1071563" y="1776413"/>
          <p14:tracePt t="155161" x="1062038" y="1741488"/>
          <p14:tracePt t="155178" x="1062038" y="1724025"/>
          <p14:tracePt t="155195" x="1062038" y="1714500"/>
          <p14:tracePt t="155211" x="1062038" y="1697038"/>
          <p14:tracePt t="155228" x="1062038" y="1679575"/>
          <p14:tracePt t="155245" x="1071563" y="1652588"/>
          <p14:tracePt t="155261" x="1071563" y="1633538"/>
          <p14:tracePt t="155278" x="1071563" y="1608138"/>
          <p14:tracePt t="155295" x="1071563" y="1581150"/>
          <p14:tracePt t="155311" x="1071563" y="1544638"/>
          <p14:tracePt t="155328" x="1071563" y="1509713"/>
          <p14:tracePt t="155345" x="1071563" y="1455738"/>
          <p14:tracePt t="155361" x="1071563" y="1428750"/>
          <p14:tracePt t="155361" x="1071563" y="1419225"/>
          <p14:tracePt t="155378" x="1071563" y="1384300"/>
          <p14:tracePt t="155395" x="1071563" y="1366838"/>
          <p14:tracePt t="155411" x="1071563" y="1347788"/>
          <p14:tracePt t="155429" x="1081088" y="1339850"/>
          <p14:tracePt t="155445" x="1081088" y="1322388"/>
          <p14:tracePt t="155461" x="1081088" y="1312863"/>
          <p14:tracePt t="155478" x="1081088" y="1295400"/>
          <p14:tracePt t="155495" x="1081088" y="1276350"/>
          <p14:tracePt t="155512" x="1071563" y="1268413"/>
          <p14:tracePt t="155528" x="1062038" y="1241425"/>
          <p14:tracePt t="155545" x="1062038" y="1223963"/>
          <p14:tracePt t="155562" x="1054100" y="1204913"/>
          <p14:tracePt t="155578" x="1044575" y="1187450"/>
          <p14:tracePt t="155595" x="1036638" y="1169988"/>
          <p14:tracePt t="155612" x="1027113" y="1152525"/>
          <p14:tracePt t="155628" x="1017588" y="1125538"/>
          <p14:tracePt t="155645" x="1000125" y="1108075"/>
          <p14:tracePt t="155662" x="990600" y="1089025"/>
          <p14:tracePt t="155678" x="982663" y="1081088"/>
          <p14:tracePt t="155695" x="982663" y="1062038"/>
          <p14:tracePt t="155712" x="973138" y="1054100"/>
          <p14:tracePt t="155729" x="973138" y="1044575"/>
          <p14:tracePt t="155745" x="973138" y="1027113"/>
          <p14:tracePt t="155762" x="955675" y="1000125"/>
          <p14:tracePt t="155778" x="955675" y="990600"/>
          <p14:tracePt t="155795" x="946150" y="973138"/>
          <p14:tracePt t="155812" x="938213" y="938213"/>
          <p14:tracePt t="155829" x="919163" y="884238"/>
          <p14:tracePt t="155845" x="893763" y="847725"/>
          <p14:tracePt t="155862" x="874713" y="822325"/>
          <p14:tracePt t="155879" x="866775" y="803275"/>
          <p14:tracePt t="155895" x="857250" y="795338"/>
          <p14:tracePt t="155912" x="847725" y="795338"/>
          <p14:tracePt t="155954" x="839788" y="795338"/>
          <p14:tracePt t="155964" x="830263" y="795338"/>
          <p14:tracePt t="155967" x="812800" y="795338"/>
          <p14:tracePt t="155979" x="795338" y="795338"/>
          <p14:tracePt t="155995" x="758825" y="785813"/>
          <p14:tracePt t="156012" x="731838" y="776288"/>
          <p14:tracePt t="156029" x="723900" y="768350"/>
          <p14:tracePt t="156045" x="696913" y="758825"/>
          <p14:tracePt t="156062" x="660400" y="741363"/>
          <p14:tracePt t="156079" x="633413" y="731838"/>
          <p14:tracePt t="156095" x="598488" y="723900"/>
          <p14:tracePt t="156112" x="588963" y="723900"/>
          <p14:tracePt t="156129" x="581025" y="723900"/>
          <p14:tracePt t="156146" x="554038" y="723900"/>
          <p14:tracePt t="156162" x="544513" y="723900"/>
          <p14:tracePt t="156179" x="527050" y="723900"/>
          <p14:tracePt t="156196" x="517525" y="723900"/>
          <p14:tracePt t="156213" x="500063" y="723900"/>
          <p14:tracePt t="156229" x="482600" y="723900"/>
          <p14:tracePt t="156246" x="455613" y="741363"/>
          <p14:tracePt t="156262" x="438150" y="758825"/>
          <p14:tracePt t="156279" x="419100" y="776288"/>
          <p14:tracePt t="156296" x="411163" y="812800"/>
          <p14:tracePt t="156313" x="393700" y="847725"/>
          <p14:tracePt t="156329" x="384175" y="893763"/>
          <p14:tracePt t="156346" x="366713" y="965200"/>
          <p14:tracePt t="156363" x="366713" y="1009650"/>
          <p14:tracePt t="156379" x="366713" y="1062038"/>
          <p14:tracePt t="156396" x="366713" y="1116013"/>
          <p14:tracePt t="156412" x="366713" y="1160463"/>
          <p14:tracePt t="156430" x="366713" y="1223963"/>
          <p14:tracePt t="156446" x="374650" y="1276350"/>
          <p14:tracePt t="156462" x="374650" y="1339850"/>
          <p14:tracePt t="156479" x="374650" y="1393825"/>
          <p14:tracePt t="156496" x="374650" y="1446213"/>
          <p14:tracePt t="156512" x="374650" y="1509713"/>
          <p14:tracePt t="156529" x="374650" y="1562100"/>
          <p14:tracePt t="156546" x="384175" y="1633538"/>
          <p14:tracePt t="156562" x="384175" y="1679575"/>
          <p14:tracePt t="156579" x="384175" y="1724025"/>
          <p14:tracePt t="156596" x="384175" y="1785938"/>
          <p14:tracePt t="156612" x="384175" y="1847850"/>
          <p14:tracePt t="156629" x="384175" y="1919288"/>
          <p14:tracePt t="156646" x="393700" y="1990725"/>
          <p14:tracePt t="156662" x="393700" y="2044700"/>
          <p14:tracePt t="156679" x="393700" y="2071688"/>
          <p14:tracePt t="156696" x="393700" y="2098675"/>
          <p14:tracePt t="156713" x="393700" y="2116138"/>
          <p14:tracePt t="156729" x="393700" y="2143125"/>
          <p14:tracePt t="156729" x="393700" y="2152650"/>
          <p14:tracePt t="156746" x="393700" y="2179638"/>
          <p14:tracePt t="156763" x="393700" y="2214563"/>
          <p14:tracePt t="156779" x="393700" y="2259013"/>
          <p14:tracePt t="156796" x="393700" y="2286000"/>
          <p14:tracePt t="156813" x="393700" y="2322513"/>
          <p14:tracePt t="156829" x="393700" y="2339975"/>
          <p14:tracePt t="156846" x="393700" y="2357438"/>
          <p14:tracePt t="156863" x="393700" y="2374900"/>
          <p14:tracePt t="156879" x="393700" y="2393950"/>
          <p14:tracePt t="156896" x="401638" y="2401888"/>
          <p14:tracePt t="156913" x="401638" y="2419350"/>
          <p14:tracePt t="156930" x="401638" y="2438400"/>
          <p14:tracePt t="156946" x="411163" y="2465388"/>
          <p14:tracePt t="156963" x="419100" y="2490788"/>
          <p14:tracePt t="156979" x="419100" y="2517775"/>
          <p14:tracePt t="156996" x="419100" y="2527300"/>
          <p14:tracePt t="157013" x="438150" y="2544763"/>
          <p14:tracePt t="157030" x="438150" y="2562225"/>
          <p14:tracePt t="157046" x="438150" y="2571750"/>
          <p14:tracePt t="157063" x="446088" y="2589213"/>
          <p14:tracePt t="157080" x="455613" y="2608263"/>
          <p14:tracePt t="157096" x="473075" y="2633663"/>
          <p14:tracePt t="157113" x="473075" y="2660650"/>
          <p14:tracePt t="157130" x="500063" y="2697163"/>
          <p14:tracePt t="157146" x="517525" y="2714625"/>
          <p14:tracePt t="157163" x="527050" y="2732088"/>
          <p14:tracePt t="157180" x="544513" y="2759075"/>
          <p14:tracePt t="157196" x="554038" y="2768600"/>
          <p14:tracePt t="157213" x="561975" y="2786063"/>
          <p14:tracePt t="157230" x="571500" y="2803525"/>
          <p14:tracePt t="157247" x="581025" y="2822575"/>
          <p14:tracePt t="157263" x="598488" y="2830513"/>
          <p14:tracePt t="157280" x="615950" y="2840038"/>
          <p14:tracePt t="157296" x="633413" y="2847975"/>
          <p14:tracePt t="157313" x="660400" y="2857500"/>
          <p14:tracePt t="157330" x="723900" y="2874963"/>
          <p14:tracePt t="157347" x="776288" y="2874963"/>
          <p14:tracePt t="157363" x="830263" y="2874963"/>
          <p14:tracePt t="157380" x="866775" y="2874963"/>
          <p14:tracePt t="157396" x="901700" y="2874963"/>
          <p14:tracePt t="157413" x="938213" y="2874963"/>
          <p14:tracePt t="157430" x="965200" y="2857500"/>
          <p14:tracePt t="157446" x="1000125" y="2830513"/>
          <p14:tracePt t="157463" x="1044575" y="2795588"/>
          <p14:tracePt t="157480" x="1089025" y="2751138"/>
          <p14:tracePt t="157496" x="1133475" y="2724150"/>
          <p14:tracePt t="157513" x="1179513" y="2652713"/>
          <p14:tracePt t="157530" x="1204913" y="2598738"/>
          <p14:tracePt t="157547" x="1231900" y="2544763"/>
          <p14:tracePt t="157563" x="1250950" y="2490788"/>
          <p14:tracePt t="157580" x="1276350" y="2438400"/>
          <p14:tracePt t="157597" x="1303338" y="2384425"/>
          <p14:tracePt t="157613" x="1330325" y="2303463"/>
          <p14:tracePt t="157630" x="1366838" y="2232025"/>
          <p14:tracePt t="157647" x="1384300" y="2133600"/>
          <p14:tracePt t="157664" x="1411288" y="2054225"/>
          <p14:tracePt t="157680" x="1438275" y="1938338"/>
          <p14:tracePt t="157697" x="1438275" y="1847850"/>
          <p14:tracePt t="157713" x="1446213" y="1741488"/>
          <p14:tracePt t="157730" x="1455738" y="1633538"/>
          <p14:tracePt t="157747" x="1465263" y="1536700"/>
          <p14:tracePt t="157763" x="1465263" y="1473200"/>
          <p14:tracePt t="157780" x="1455738" y="1384300"/>
          <p14:tracePt t="157797" x="1438275" y="1285875"/>
          <p14:tracePt t="157813" x="1419225" y="1223963"/>
          <p14:tracePt t="157830" x="1384300" y="1133475"/>
          <p14:tracePt t="157847" x="1384300" y="1062038"/>
          <p14:tracePt t="157864" x="1366838" y="1009650"/>
          <p14:tracePt t="157880" x="1339850" y="946150"/>
          <p14:tracePt t="157897" x="1330325" y="901700"/>
          <p14:tracePt t="157914" x="1303338" y="822325"/>
          <p14:tracePt t="157930" x="1285875" y="776288"/>
          <p14:tracePt t="157947" x="1268413" y="731838"/>
          <p14:tracePt t="157964" x="1268413" y="679450"/>
          <p14:tracePt t="157980" x="1258888" y="652463"/>
          <p14:tracePt t="157997" x="1258888" y="642938"/>
          <p14:tracePt t="158014" x="1250950" y="633413"/>
          <p14:tracePt t="158030" x="1231900" y="625475"/>
          <p14:tracePt t="158047" x="1231900" y="608013"/>
          <p14:tracePt t="158064" x="1196975" y="608013"/>
          <p14:tracePt t="158080" x="1160463" y="598488"/>
          <p14:tracePt t="158097" x="1108075" y="581025"/>
          <p14:tracePt t="158114" x="1027113" y="554038"/>
          <p14:tracePt t="158131" x="973138" y="536575"/>
          <p14:tracePt t="158147" x="938213" y="527050"/>
          <p14:tracePt t="158164" x="901700" y="517525"/>
          <p14:tracePt t="158181" x="866775" y="509588"/>
          <p14:tracePt t="158197" x="822325" y="509588"/>
          <p14:tracePt t="158214" x="768350" y="509588"/>
          <p14:tracePt t="158231" x="714375" y="509588"/>
          <p14:tracePt t="158247" x="660400" y="509588"/>
          <p14:tracePt t="158264" x="615950" y="517525"/>
          <p14:tracePt t="158281" x="588963" y="527050"/>
          <p14:tracePt t="158297" x="571500" y="536575"/>
          <p14:tracePt t="158340" x="561975" y="544513"/>
          <p14:tracePt t="158347" x="554038" y="554038"/>
          <p14:tracePt t="158350" x="544513" y="571500"/>
          <p14:tracePt t="158364" x="517525" y="588963"/>
          <p14:tracePt t="158381" x="500063" y="608013"/>
          <p14:tracePt t="158397" x="455613" y="660400"/>
          <p14:tracePt t="158414" x="438150" y="714375"/>
          <p14:tracePt t="158431" x="401638" y="758825"/>
          <p14:tracePt t="158448" x="393700" y="822325"/>
          <p14:tracePt t="158464" x="366713" y="893763"/>
          <p14:tracePt t="158481" x="347663" y="965200"/>
          <p14:tracePt t="158497" x="339725" y="1081088"/>
          <p14:tracePt t="158514" x="312738" y="1179513"/>
          <p14:tracePt t="158531" x="312738" y="1258888"/>
          <p14:tracePt t="158548" x="303213" y="1339850"/>
          <p14:tracePt t="158564" x="303213" y="1411288"/>
          <p14:tracePt t="158581" x="303213" y="1465263"/>
          <p14:tracePt t="158598" x="303213" y="1490663"/>
          <p14:tracePt t="158614" x="303213" y="1536700"/>
          <p14:tracePt t="158631" x="295275" y="1581150"/>
          <p14:tracePt t="158648" x="295275" y="1633538"/>
          <p14:tracePt t="158664" x="285750" y="1697038"/>
          <p14:tracePt t="158681" x="285750" y="1785938"/>
          <p14:tracePt t="158698" x="276225" y="1884363"/>
          <p14:tracePt t="158714" x="276225" y="1938338"/>
          <p14:tracePt t="158731" x="276225" y="1990725"/>
          <p14:tracePt t="158748" x="276225" y="2017713"/>
          <p14:tracePt t="158764" x="276225" y="2054225"/>
          <p14:tracePt t="158781" x="276225" y="2089150"/>
          <p14:tracePt t="158798" x="276225" y="2125663"/>
          <p14:tracePt t="158814" x="276225" y="2143125"/>
          <p14:tracePt t="158831" x="276225" y="2160588"/>
          <p14:tracePt t="158848" x="276225" y="2197100"/>
          <p14:tracePt t="158864" x="276225" y="2214563"/>
          <p14:tracePt t="158881" x="276225" y="2251075"/>
          <p14:tracePt t="158881" x="276225" y="2276475"/>
          <p14:tracePt t="158898" x="276225" y="2312988"/>
          <p14:tracePt t="158915" x="276225" y="2357438"/>
          <p14:tracePt t="158931" x="285750" y="2384425"/>
          <p14:tracePt t="158948" x="295275" y="2419350"/>
          <p14:tracePt t="158965" x="303213" y="2446338"/>
          <p14:tracePt t="158981" x="303213" y="2482850"/>
          <p14:tracePt t="158998" x="303213" y="2517775"/>
          <p14:tracePt t="159015" x="312738" y="2554288"/>
          <p14:tracePt t="159031" x="312738" y="2581275"/>
          <p14:tracePt t="159048" x="322263" y="2616200"/>
          <p14:tracePt t="159065" x="330200" y="2633663"/>
          <p14:tracePt t="159081" x="357188" y="2679700"/>
          <p14:tracePt t="159098" x="374650" y="2705100"/>
          <p14:tracePt t="159115" x="384175" y="2741613"/>
          <p14:tracePt t="159131" x="401638" y="2776538"/>
          <p14:tracePt t="159148" x="411163" y="2813050"/>
          <p14:tracePt t="159165" x="438150" y="2847975"/>
          <p14:tracePt t="159182" x="455613" y="2884488"/>
          <p14:tracePt t="159198" x="473075" y="2901950"/>
          <p14:tracePt t="159215" x="473075" y="2911475"/>
          <p14:tracePt t="159231" x="490538" y="2928938"/>
          <p14:tracePt t="159248" x="509588" y="2946400"/>
          <p14:tracePt t="159265" x="527050" y="2955925"/>
          <p14:tracePt t="159281" x="554038" y="2973388"/>
          <p14:tracePt t="159298" x="581025" y="2982913"/>
          <p14:tracePt t="159315" x="598488" y="3000375"/>
          <p14:tracePt t="159331" x="615950" y="3000375"/>
          <p14:tracePt t="159348" x="625475" y="3000375"/>
          <p14:tracePt t="159365" x="652463" y="3000375"/>
          <p14:tracePt t="159382" x="696913" y="2990850"/>
          <p14:tracePt t="159398" x="731838" y="2973388"/>
          <p14:tracePt t="159415" x="776288" y="2946400"/>
          <p14:tracePt t="159432" x="812800" y="2928938"/>
          <p14:tracePt t="159448" x="847725" y="2894013"/>
          <p14:tracePt t="159465" x="911225" y="2840038"/>
          <p14:tracePt t="159484" x="946150" y="2768600"/>
          <p14:tracePt t="159498" x="1000125" y="2679700"/>
          <p14:tracePt t="159514" x="1036638" y="2598738"/>
          <p14:tracePt t="159531" x="1098550" y="2490788"/>
          <p14:tracePt t="159547" x="1125538" y="2411413"/>
          <p14:tracePt t="159564" x="1169988" y="2312988"/>
          <p14:tracePt t="159581" x="1196975" y="2232025"/>
          <p14:tracePt t="159597" x="1214438" y="2160588"/>
          <p14:tracePt t="159614" x="1214438" y="2108200"/>
          <p14:tracePt t="159631" x="1223963" y="2054225"/>
          <p14:tracePt t="159648" x="1231900" y="1982788"/>
          <p14:tracePt t="159664" x="1231900" y="1911350"/>
          <p14:tracePt t="159664" x="1231900" y="1857375"/>
          <p14:tracePt t="159681" x="1231900" y="1741488"/>
          <p14:tracePt t="159698" x="1231900" y="1616075"/>
          <p14:tracePt t="159714" x="1223963" y="1490663"/>
          <p14:tracePt t="159731" x="1196975" y="1401763"/>
          <p14:tracePt t="159748" x="1179513" y="1312863"/>
          <p14:tracePt t="159764" x="1160463" y="1241425"/>
          <p14:tracePt t="159781" x="1143000" y="1187450"/>
          <p14:tracePt t="159798" x="1108075" y="1152525"/>
          <p14:tracePt t="159814" x="1089025" y="1108075"/>
          <p14:tracePt t="159831" x="1081088" y="1062038"/>
          <p14:tracePt t="159848" x="1071563" y="1017588"/>
          <p14:tracePt t="159864" x="1044575" y="965200"/>
          <p14:tracePt t="159881" x="1027113" y="928688"/>
          <p14:tracePt t="159898" x="1017588" y="893763"/>
          <p14:tracePt t="159914" x="990600" y="866775"/>
          <p14:tracePt t="159931" x="982663" y="839788"/>
          <p14:tracePt t="159948" x="965200" y="803275"/>
          <p14:tracePt t="159965" x="946150" y="776288"/>
          <p14:tracePt t="159981" x="928688" y="758825"/>
          <p14:tracePt t="159998" x="911225" y="741363"/>
          <p14:tracePt t="160014" x="884238" y="723900"/>
          <p14:tracePt t="160031" x="866775" y="714375"/>
          <p14:tracePt t="160048" x="847725" y="704850"/>
          <p14:tracePt t="160065" x="803275" y="687388"/>
          <p14:tracePt t="160081" x="750888" y="669925"/>
          <p14:tracePt t="160098" x="741363" y="660400"/>
          <p14:tracePt t="160115" x="723900" y="652463"/>
          <p14:tracePt t="160131" x="696913" y="642938"/>
          <p14:tracePt t="160148" x="669925" y="642938"/>
          <p14:tracePt t="160165" x="625475" y="642938"/>
          <p14:tracePt t="160181" x="588963" y="652463"/>
          <p14:tracePt t="160198" x="561975" y="660400"/>
          <p14:tracePt t="160215" x="536575" y="660400"/>
          <p14:tracePt t="160231" x="509588" y="679450"/>
          <p14:tracePt t="160248" x="482600" y="696913"/>
          <p14:tracePt t="160265" x="428625" y="731838"/>
          <p14:tracePt t="160282" x="411163" y="758825"/>
          <p14:tracePt t="160298" x="384175" y="785813"/>
          <p14:tracePt t="160315" x="357188" y="822325"/>
          <p14:tracePt t="160331" x="339725" y="847725"/>
          <p14:tracePt t="160348" x="330200" y="884238"/>
          <p14:tracePt t="160365" x="303213" y="928688"/>
          <p14:tracePt t="160382" x="276225" y="965200"/>
          <p14:tracePt t="160398" x="258763" y="1009650"/>
          <p14:tracePt t="160415" x="241300" y="1071563"/>
          <p14:tracePt t="160431" x="223838" y="1125538"/>
          <p14:tracePt t="160448" x="204788" y="1196975"/>
          <p14:tracePt t="160448" x="204788" y="1231900"/>
          <p14:tracePt t="160465" x="187325" y="1312863"/>
          <p14:tracePt t="160482" x="160338" y="1401763"/>
          <p14:tracePt t="160498" x="133350" y="1509713"/>
          <p14:tracePt t="160515" x="98425" y="1633538"/>
          <p14:tracePt t="160531" x="61913" y="1768475"/>
          <p14:tracePt t="160548" x="36513" y="1884363"/>
          <p14:tracePt t="160565" x="17463" y="2017713"/>
          <p14:tracePt t="160582" x="17463" y="2108200"/>
          <p14:tracePt t="160598" x="17463" y="2179638"/>
          <p14:tracePt t="160615" x="17463" y="2259013"/>
          <p14:tracePt t="160632" x="17463" y="2330450"/>
          <p14:tracePt t="160648" x="17463" y="2419350"/>
          <p14:tracePt t="160665" x="17463" y="2473325"/>
          <p14:tracePt t="160682" x="17463" y="2527300"/>
          <p14:tracePt t="160698" x="36513" y="2571750"/>
          <p14:tracePt t="160715" x="53975" y="2616200"/>
          <p14:tracePt t="160732" x="53975" y="2652713"/>
          <p14:tracePt t="160748" x="53975" y="2687638"/>
          <p14:tracePt t="160765" x="53975" y="2705100"/>
          <p14:tracePt t="160782" x="53975" y="2724150"/>
          <p14:tracePt t="160799" x="61913" y="2741613"/>
          <p14:tracePt t="160815" x="88900" y="2768600"/>
          <p14:tracePt t="160832" x="115888" y="2803525"/>
          <p14:tracePt t="160832" x="142875" y="2830513"/>
          <p14:tracePt t="160849" x="204788" y="2874963"/>
          <p14:tracePt t="160865" x="241300" y="2919413"/>
          <p14:tracePt t="160882" x="285750" y="2946400"/>
          <p14:tracePt t="160899" x="322263" y="2965450"/>
          <p14:tracePt t="160915" x="347663" y="2973388"/>
          <p14:tracePt t="160932" x="374650" y="3000375"/>
          <p14:tracePt t="160949" x="411163" y="3000375"/>
          <p14:tracePt t="160965" x="455613" y="3017838"/>
          <p14:tracePt t="160982" x="500063" y="3027363"/>
          <p14:tracePt t="160999" x="536575" y="3054350"/>
          <p14:tracePt t="161015" x="554038" y="3062288"/>
          <p14:tracePt t="161032" x="581025" y="3071813"/>
          <p14:tracePt t="161032" x="608013" y="3081338"/>
          <p14:tracePt t="161049" x="642938" y="3089275"/>
          <p14:tracePt t="161065" x="696913" y="3098800"/>
          <p14:tracePt t="161082" x="731838" y="3098800"/>
          <p14:tracePt t="161099" x="750888" y="3098800"/>
          <p14:tracePt t="161116" x="768350" y="3098800"/>
          <p14:tracePt t="161132" x="776288" y="3098800"/>
          <p14:tracePt t="161149" x="785813" y="3098800"/>
          <p14:tracePt t="161165" x="795338" y="3098800"/>
          <p14:tracePt t="161201" x="803275" y="3098800"/>
          <p14:tracePt t="161304" x="812800" y="3098800"/>
          <p14:tracePt t="162041" x="812800" y="3089275"/>
          <p14:tracePt t="162217" x="822325" y="3089275"/>
          <p14:tracePt t="162489" x="839788" y="3081338"/>
          <p14:tracePt t="162498" x="857250" y="3071813"/>
          <p14:tracePt t="162500" x="866775" y="3062288"/>
          <p14:tracePt t="162517" x="874713" y="3044825"/>
          <p14:tracePt t="162519" x="911225" y="3009900"/>
          <p14:tracePt t="162534" x="955675" y="2965450"/>
          <p14:tracePt t="162550" x="1000125" y="2919413"/>
          <p14:tracePt t="162567" x="1044575" y="2884488"/>
          <p14:tracePt t="162583" x="1062038" y="2840038"/>
          <p14:tracePt t="162600" x="1089025" y="2786063"/>
          <p14:tracePt t="162617" x="1108075" y="2697163"/>
          <p14:tracePt t="162633" x="1125538" y="2616200"/>
          <p14:tracePt t="162650" x="1152525" y="2536825"/>
          <p14:tracePt t="162667" x="1160463" y="2455863"/>
          <p14:tracePt t="162683" x="1169988" y="2366963"/>
          <p14:tracePt t="162700" x="1179513" y="2303463"/>
          <p14:tracePt t="162717" x="1179513" y="2241550"/>
          <p14:tracePt t="162734" x="1179513" y="2205038"/>
          <p14:tracePt t="162750" x="1179513" y="2170113"/>
          <p14:tracePt t="162767" x="1179513" y="2116138"/>
          <p14:tracePt t="162784" x="1179513" y="2054225"/>
          <p14:tracePt t="162800" x="1179513" y="1965325"/>
          <p14:tracePt t="162817" x="1169988" y="1812925"/>
          <p14:tracePt t="162834" x="1152525" y="1724025"/>
          <p14:tracePt t="162850" x="1152525" y="1643063"/>
          <p14:tracePt t="162867" x="1152525" y="1562100"/>
          <p14:tracePt t="162884" x="1152525" y="1473200"/>
          <p14:tracePt t="162900" x="1152525" y="1419225"/>
          <p14:tracePt t="162917" x="1152525" y="1366838"/>
          <p14:tracePt t="162934" x="1143000" y="1322388"/>
          <p14:tracePt t="162950" x="1143000" y="1295400"/>
          <p14:tracePt t="162967" x="1133475" y="1250950"/>
          <p14:tracePt t="162984" x="1133475" y="1214438"/>
          <p14:tracePt t="163000" x="1125538" y="1152525"/>
          <p14:tracePt t="163017" x="1125538" y="1116013"/>
          <p14:tracePt t="163034" x="1116013" y="1098550"/>
          <p14:tracePt t="163050" x="1108075" y="1071563"/>
          <p14:tracePt t="163067" x="1108075" y="1054100"/>
          <p14:tracePt t="163084" x="1089025" y="1027113"/>
          <p14:tracePt t="163101" x="1089025" y="1009650"/>
          <p14:tracePt t="163117" x="1081088" y="990600"/>
          <p14:tracePt t="163134" x="1081088" y="965200"/>
          <p14:tracePt t="163151" x="1071563" y="946150"/>
          <p14:tracePt t="163167" x="1071563" y="919163"/>
          <p14:tracePt t="163184" x="1062038" y="911225"/>
          <p14:tracePt t="163184" x="1062038" y="901700"/>
          <p14:tracePt t="163201" x="1054100" y="901700"/>
          <p14:tracePt t="163217" x="1044575" y="893763"/>
          <p14:tracePt t="163234" x="1036638" y="884238"/>
          <p14:tracePt t="163251" x="1027113" y="874713"/>
          <p14:tracePt t="163267" x="1017588" y="857250"/>
          <p14:tracePt t="163284" x="1009650" y="847725"/>
          <p14:tracePt t="163301" x="1000125" y="830263"/>
          <p14:tracePt t="163317" x="990600" y="822325"/>
          <p14:tracePt t="163334" x="990600" y="812800"/>
          <p14:tracePt t="163351" x="982663" y="812800"/>
          <p14:tracePt t="163367" x="973138" y="803275"/>
          <p14:tracePt t="163384" x="965200" y="803275"/>
          <p14:tracePt t="163401" x="946150" y="785813"/>
          <p14:tracePt t="163417" x="928688" y="768350"/>
          <p14:tracePt t="163434" x="919163" y="768350"/>
          <p14:tracePt t="163451" x="911225" y="758825"/>
          <p14:tracePt t="163468" x="893763" y="750888"/>
          <p14:tracePt t="163503" x="874713" y="741363"/>
          <p14:tracePt t="163522" x="866775" y="741363"/>
          <p14:tracePt t="163534" x="857250" y="741363"/>
          <p14:tracePt t="163537" x="847725" y="731838"/>
          <p14:tracePt t="163551" x="847725" y="723900"/>
          <p14:tracePt t="163568" x="830263" y="723900"/>
          <p14:tracePt t="163584" x="803275" y="714375"/>
          <p14:tracePt t="163601" x="785813" y="704850"/>
          <p14:tracePt t="163618" x="768350" y="704850"/>
          <p14:tracePt t="163634" x="750888" y="696913"/>
          <p14:tracePt t="163651" x="741363" y="687388"/>
          <p14:tracePt t="163668" x="731838" y="687388"/>
          <p14:tracePt t="163684" x="723900" y="687388"/>
          <p14:tracePt t="163701" x="714375" y="687388"/>
          <p14:tracePt t="163718" x="704850" y="687388"/>
          <p14:tracePt t="163734" x="687388" y="687388"/>
          <p14:tracePt t="163751" x="669925" y="687388"/>
          <p14:tracePt t="163768" x="652463" y="687388"/>
          <p14:tracePt t="163784" x="642938" y="687388"/>
          <p14:tracePt t="163801" x="625475" y="687388"/>
          <p14:tracePt t="163818" x="615950" y="687388"/>
          <p14:tracePt t="163835" x="581025" y="704850"/>
          <p14:tracePt t="163851" x="536575" y="731838"/>
          <p14:tracePt t="163868" x="473075" y="758825"/>
          <p14:tracePt t="163884" x="428625" y="776288"/>
          <p14:tracePt t="163901" x="393700" y="795338"/>
          <p14:tracePt t="163918" x="374650" y="812800"/>
          <p14:tracePt t="163935" x="357188" y="812800"/>
          <p14:tracePt t="163951" x="347663" y="812800"/>
          <p14:tracePt t="163968" x="330200" y="822325"/>
          <p14:tracePt t="163968" x="330200" y="839788"/>
          <p14:tracePt t="163985" x="303213" y="866775"/>
          <p14:tracePt t="164001" x="276225" y="901700"/>
          <p14:tracePt t="164018" x="231775" y="928688"/>
          <p14:tracePt t="164035" x="196850" y="965200"/>
          <p14:tracePt t="164051" x="160338" y="1017588"/>
          <p14:tracePt t="164068" x="133350" y="1054100"/>
          <p14:tracePt t="164085" x="125413" y="1098550"/>
          <p14:tracePt t="164101" x="98425" y="1152525"/>
          <p14:tracePt t="164118" x="88900" y="1196975"/>
          <p14:tracePt t="164135" x="53975" y="1268413"/>
          <p14:tracePt t="164151" x="17463" y="1366838"/>
          <p14:tracePt t="164168" x="0" y="1490663"/>
          <p14:tracePt t="164185" x="0" y="1571625"/>
          <p14:tracePt t="164201" x="0" y="1652588"/>
          <p14:tracePt t="164218" x="0" y="1697038"/>
          <p14:tracePt t="164235" x="0" y="1741488"/>
          <p14:tracePt t="164251" x="0" y="1785938"/>
          <p14:tracePt t="164268" x="0" y="1847850"/>
          <p14:tracePt t="164285" x="0" y="1901825"/>
          <p14:tracePt t="164301" x="0" y="1982788"/>
          <p14:tracePt t="164318" x="0" y="2071688"/>
          <p14:tracePt t="164335" x="0" y="2133600"/>
          <p14:tracePt t="164352" x="0" y="2197100"/>
          <p14:tracePt t="164368" x="0" y="2251075"/>
          <p14:tracePt t="164385" x="0" y="2286000"/>
          <p14:tracePt t="164402" x="9525" y="2312988"/>
          <p14:tracePt t="164418" x="9525" y="2357438"/>
          <p14:tracePt t="164435" x="17463" y="2384425"/>
          <p14:tracePt t="164452" x="36513" y="2419350"/>
          <p14:tracePt t="164468" x="53975" y="2465388"/>
          <p14:tracePt t="164485" x="80963" y="2490788"/>
          <p14:tracePt t="164502" x="98425" y="2517775"/>
          <p14:tracePt t="164519" x="115888" y="2544763"/>
          <p14:tracePt t="164535" x="125413" y="2589213"/>
          <p14:tracePt t="164552" x="152400" y="2616200"/>
          <p14:tracePt t="164568" x="187325" y="2670175"/>
          <p14:tracePt t="164585" x="214313" y="2714625"/>
          <p14:tracePt t="164602" x="258763" y="2759075"/>
          <p14:tracePt t="164618" x="312738" y="2813050"/>
          <p14:tracePt t="164635" x="384175" y="2847975"/>
          <p14:tracePt t="164652" x="438150" y="2874963"/>
          <p14:tracePt t="164669" x="482600" y="2884488"/>
          <p14:tracePt t="164685" x="500063" y="2894013"/>
          <p14:tracePt t="164702" x="517525" y="2911475"/>
          <p14:tracePt t="164735" x="527050" y="2911475"/>
          <p14:tracePt t="164738" x="536575" y="2919413"/>
          <p14:tracePt t="164752" x="536575" y="2928938"/>
          <p14:tracePt t="164769" x="561975" y="2946400"/>
          <p14:tracePt t="164785" x="608013" y="2955925"/>
          <p14:tracePt t="164802" x="660400" y="2973388"/>
          <p14:tracePt t="164819" x="723900" y="3000375"/>
          <p14:tracePt t="164835" x="776288" y="3009900"/>
          <p14:tracePt t="164852" x="830263" y="3009900"/>
          <p14:tracePt t="164869" x="884238" y="3009900"/>
          <p14:tracePt t="164885" x="946150" y="3009900"/>
          <p14:tracePt t="164902" x="982663" y="3009900"/>
          <p14:tracePt t="164919" x="1009650" y="3009900"/>
          <p14:tracePt t="164936" x="1027113" y="3009900"/>
          <p14:tracePt t="165153" x="1044575" y="3009900"/>
          <p14:tracePt t="165161" x="1054100" y="3009900"/>
          <p14:tracePt t="165169" x="1062038" y="3009900"/>
          <p14:tracePt t="165186" x="1089025" y="3009900"/>
          <p14:tracePt t="165188" x="1116013" y="3009900"/>
          <p14:tracePt t="165202" x="1125538" y="3009900"/>
          <p14:tracePt t="165219" x="1143000" y="3009900"/>
          <p14:tracePt t="165236" x="1152525" y="3009900"/>
          <p14:tracePt t="165252" x="1160463" y="3009900"/>
          <p14:tracePt t="165269" x="1169988" y="3009900"/>
          <p14:tracePt t="165286" x="1179513" y="3009900"/>
          <p14:tracePt t="165302" x="1187450" y="3009900"/>
          <p14:tracePt t="165319" x="1204913" y="3009900"/>
          <p14:tracePt t="165336" x="1214438" y="3009900"/>
          <p14:tracePt t="165352" x="1231900" y="3017838"/>
          <p14:tracePt t="165369" x="1241425" y="3017838"/>
          <p14:tracePt t="165386" x="1250950" y="3027363"/>
          <p14:tracePt t="165402" x="1258888" y="3027363"/>
          <p14:tracePt t="165419" x="1276350" y="3027363"/>
          <p14:tracePt t="165436" x="1295400" y="3036888"/>
          <p14:tracePt t="165453" x="1322388" y="3036888"/>
          <p14:tracePt t="165469" x="1339850" y="3044825"/>
          <p14:tracePt t="165486" x="1347788" y="3044825"/>
          <p14:tracePt t="165586" x="1357313" y="3044825"/>
          <p14:tracePt t="165592" x="1366838" y="3062288"/>
          <p14:tracePt t="165603" x="1374775" y="3062288"/>
          <p14:tracePt t="165606" x="1393825" y="3062288"/>
          <p14:tracePt t="165619" x="1401763" y="3071813"/>
          <p14:tracePt t="165655" x="1411288" y="3071813"/>
          <p14:tracePt t="165930" x="1411288" y="3081338"/>
          <p14:tracePt t="166074" x="1419225" y="3081338"/>
          <p14:tracePt t="167162" x="1419225" y="3071813"/>
          <p14:tracePt t="167177" x="1428750" y="3062288"/>
          <p14:tracePt t="168251" x="1428750" y="3044825"/>
          <p14:tracePt t="168258" x="1428750" y="3036888"/>
          <p14:tracePt t="168273" x="1428750" y="3009900"/>
          <p14:tracePt t="168275" x="1428750" y="2982913"/>
          <p14:tracePt t="168289" x="1428750" y="2830513"/>
          <p14:tracePt t="168306" x="1411288" y="2679700"/>
          <p14:tracePt t="168323" x="1393825" y="2482850"/>
          <p14:tracePt t="168339" x="1384300" y="2286000"/>
          <p14:tracePt t="168356" x="1374775" y="2089150"/>
          <p14:tracePt t="168373" x="1384300" y="1911350"/>
          <p14:tracePt t="168390" x="1401763" y="1731963"/>
          <p14:tracePt t="168406" x="1401763" y="1589088"/>
          <p14:tracePt t="168423" x="1401763" y="1428750"/>
          <p14:tracePt t="168439" x="1401763" y="1295400"/>
          <p14:tracePt t="168456" x="1384300" y="1179513"/>
          <p14:tracePt t="168473" x="1357313" y="1044575"/>
          <p14:tracePt t="168490" x="1322388" y="955675"/>
          <p14:tracePt t="168506" x="1295400" y="884238"/>
          <p14:tracePt t="168523" x="1241425" y="830263"/>
          <p14:tracePt t="168539" x="1143000" y="768350"/>
          <p14:tracePt t="168556" x="1036638" y="723900"/>
          <p14:tracePt t="168573" x="938213" y="687388"/>
          <p14:tracePt t="168590" x="812800" y="669925"/>
          <p14:tracePt t="168606" x="741363" y="652463"/>
          <p14:tracePt t="168623" x="679450" y="652463"/>
          <p14:tracePt t="168640" x="598488" y="652463"/>
          <p14:tracePt t="168656" x="473075" y="652463"/>
          <p14:tracePt t="168673" x="258763" y="679450"/>
          <p14:tracePt t="168690" x="142875" y="714375"/>
          <p14:tracePt t="168706" x="61913" y="750888"/>
          <p14:tracePt t="168723" x="9525" y="768350"/>
          <p14:tracePt t="168740" x="0" y="812800"/>
          <p14:tracePt t="168756" x="0" y="874713"/>
          <p14:tracePt t="168773" x="0" y="982663"/>
          <p14:tracePt t="168790" x="0" y="1108075"/>
          <p14:tracePt t="168807" x="0" y="1258888"/>
          <p14:tracePt t="168823" x="0" y="1438275"/>
          <p14:tracePt t="168840" x="0" y="1608138"/>
          <p14:tracePt t="168856" x="0" y="1785938"/>
          <p14:tracePt t="168873" x="71438" y="2062163"/>
          <p14:tracePt t="168890" x="160338" y="2232025"/>
          <p14:tracePt t="168906" x="258763" y="2384425"/>
          <p14:tracePt t="168923" x="357188" y="2500313"/>
          <p14:tracePt t="168940" x="438150" y="2571750"/>
          <p14:tracePt t="168956" x="598488" y="2616200"/>
          <p14:tracePt t="168973" x="741363" y="2670175"/>
          <p14:tracePt t="168990" x="893763" y="2724150"/>
          <p14:tracePt t="169007" x="1062038" y="2751138"/>
          <p14:tracePt t="169023" x="1241425" y="2776538"/>
          <p14:tracePt t="169040" x="1438275" y="2803525"/>
          <p14:tracePt t="169057" x="1633538" y="2822575"/>
          <p14:tracePt t="169073" x="1866900" y="2830513"/>
          <p14:tracePt t="169091" x="2017713" y="2830513"/>
          <p14:tracePt t="169107" x="2160588" y="2830513"/>
          <p14:tracePt t="169123" x="2312988" y="2830513"/>
          <p14:tracePt t="169140" x="2500313" y="2822575"/>
          <p14:tracePt t="169157" x="2697163" y="2822575"/>
          <p14:tracePt t="169173" x="2867025" y="2822575"/>
          <p14:tracePt t="169190" x="2973388" y="2822575"/>
          <p14:tracePt t="169207" x="3071813" y="2822575"/>
          <p14:tracePt t="169223" x="3152775" y="2822575"/>
          <p14:tracePt t="169240" x="3224213" y="2822575"/>
          <p14:tracePt t="169257" x="3402013" y="2822575"/>
          <p14:tracePt t="169274" x="3536950" y="2822575"/>
          <p14:tracePt t="169290" x="3687763" y="2822575"/>
          <p14:tracePt t="169307" x="3884613" y="2822575"/>
          <p14:tracePt t="169323" x="4054475" y="2822575"/>
          <p14:tracePt t="169340" x="4251325" y="2830513"/>
          <p14:tracePt t="169357" x="4438650" y="2830513"/>
          <p14:tracePt t="169374" x="4598988" y="2830513"/>
          <p14:tracePt t="169390" x="4732338" y="2830513"/>
          <p14:tracePt t="169407" x="4813300" y="2830513"/>
          <p14:tracePt t="169424" x="4894263" y="2830513"/>
          <p14:tracePt t="169440" x="4946650" y="2830513"/>
          <p14:tracePt t="169457" x="5018088" y="2830513"/>
          <p14:tracePt t="169474" x="5045075" y="2830513"/>
          <p14:tracePt t="169490" x="5099050" y="2830513"/>
          <p14:tracePt t="169507" x="5126038" y="2830513"/>
          <p14:tracePt t="169524" x="5160963" y="2830513"/>
          <p14:tracePt t="169540" x="5187950" y="2830513"/>
          <p14:tracePt t="169557" x="5224463" y="2830513"/>
          <p14:tracePt t="169574" x="5251450" y="2830513"/>
          <p14:tracePt t="169591" x="5303838" y="2822575"/>
          <p14:tracePt t="169607" x="5322888" y="2813050"/>
          <p14:tracePt t="169624" x="5330825" y="2813050"/>
          <p14:tracePt t="169640" x="5340350" y="2803525"/>
          <p14:tracePt t="170649" x="5322888" y="2795588"/>
          <p14:tracePt t="170658" x="5303838" y="2768600"/>
          <p14:tracePt t="170666" x="5286375" y="2741613"/>
          <p14:tracePt t="170676" x="5232400" y="2714625"/>
          <p14:tracePt t="170678" x="5099050" y="2598738"/>
          <p14:tracePt t="170692" x="4830763" y="2366963"/>
          <p14:tracePt t="170709" x="4375150" y="2036763"/>
          <p14:tracePt t="170726" x="3848100" y="1652588"/>
          <p14:tracePt t="170743" x="3384550" y="1268413"/>
          <p14:tracePt t="170759" x="2884488" y="928688"/>
          <p14:tracePt t="170776" x="2446338" y="679450"/>
          <p14:tracePt t="170792" x="2027238" y="482600"/>
          <p14:tracePt t="170809" x="1660525" y="322263"/>
          <p14:tracePt t="171363" x="1544638" y="357188"/>
          <p14:tracePt t="171370" x="1554163" y="366713"/>
          <p14:tracePt t="171378" x="1571625" y="374650"/>
          <p14:tracePt t="171383" x="1581150" y="384175"/>
          <p14:tracePt t="171393" x="1616075" y="411163"/>
          <p14:tracePt t="171410" x="1704975" y="465138"/>
          <p14:tracePt t="171427" x="1803400" y="500063"/>
          <p14:tracePt t="171443" x="1822450" y="509588"/>
          <p14:tracePt t="171460" x="1830388" y="509588"/>
          <p14:tracePt t="171515" x="1839913" y="509588"/>
          <p14:tracePt t="171523" x="1857375" y="517525"/>
          <p14:tracePt t="171532" x="1866900" y="517525"/>
          <p14:tracePt t="171534" x="1874838" y="517525"/>
          <p14:tracePt t="171569" x="1874838" y="509588"/>
          <p14:tracePt t="171579" x="1874838" y="490538"/>
          <p14:tracePt t="171581" x="1874838" y="482600"/>
          <p14:tracePt t="171593" x="1866900" y="446088"/>
          <p14:tracePt t="171610" x="1795463" y="384175"/>
          <p14:tracePt t="171627" x="1751013" y="357188"/>
          <p14:tracePt t="171643" x="1714500" y="322263"/>
          <p14:tracePt t="171660" x="1643063" y="295275"/>
          <p14:tracePt t="171676" x="1571625" y="268288"/>
          <p14:tracePt t="173706" x="1581150" y="0"/>
          <p14:tracePt t="173715" x="1608138" y="0"/>
          <p14:tracePt t="173718" x="1643063" y="0"/>
          <p14:tracePt t="173728" x="1768475" y="0"/>
          <p14:tracePt t="173745" x="1928813" y="0"/>
          <p14:tracePt t="173762" x="2393950" y="0"/>
          <p14:tracePt t="173779" x="2643188" y="0"/>
          <p14:tracePt t="173795" x="2751138" y="0"/>
          <p14:tracePt t="173812" x="2786063" y="0"/>
          <p14:tracePt t="173875" x="2741613" y="0"/>
          <p14:tracePt t="173878" x="2679700" y="0"/>
          <p14:tracePt t="173895" x="2465388" y="0"/>
          <p14:tracePt t="173898" x="2295525" y="0"/>
          <p14:tracePt t="173912" x="1874838" y="0"/>
          <p14:tracePt t="174043" x="1268413" y="455613"/>
          <p14:tracePt t="174050" x="1276350" y="509588"/>
          <p14:tracePt t="174058" x="1295400" y="554038"/>
          <p14:tracePt t="174079" x="1295400" y="571500"/>
          <p14:tracePt t="174082" x="1295400" y="588963"/>
          <p14:tracePt t="174095" x="1303338" y="608013"/>
          <p14:tracePt t="174112" x="1312863" y="615950"/>
          <p14:tracePt t="174148" x="1322388" y="625475"/>
          <p14:tracePt t="174150" x="1330325" y="642938"/>
          <p14:tracePt t="174162" x="1339850" y="679450"/>
          <p14:tracePt t="174179" x="1357313" y="723900"/>
          <p14:tracePt t="174195" x="1357313" y="750888"/>
          <p14:tracePt t="174298" x="1357313" y="731838"/>
          <p14:tracePt t="174304" x="1366838" y="704850"/>
          <p14:tracePt t="174315" x="1374775" y="687388"/>
          <p14:tracePt t="174329" x="1401763" y="633413"/>
          <p14:tracePt t="174346" x="1438275" y="561975"/>
          <p14:tracePt t="174362" x="1473200" y="517525"/>
          <p14:tracePt t="174365" x="1500188" y="465138"/>
          <p14:tracePt t="175146" x="0" y="0"/>
        </p14:tracePtLst>
      </p14:laserTraceLst>
    </p:ext>
  </p:extLs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ostokąt 78"/>
          <p:cNvSpPr/>
          <p:nvPr/>
        </p:nvSpPr>
        <p:spPr>
          <a:xfrm>
            <a:off x="251520" y="1189930"/>
            <a:ext cx="870778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rostokąt 63"/>
          <p:cNvSpPr/>
          <p:nvPr/>
        </p:nvSpPr>
        <p:spPr>
          <a:xfrm>
            <a:off x="5713508" y="1556792"/>
            <a:ext cx="2081600" cy="3726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3628880" y="1556792"/>
            <a:ext cx="2081600" cy="3726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/>
          <p:cNvSpPr/>
          <p:nvPr/>
        </p:nvSpPr>
        <p:spPr>
          <a:xfrm>
            <a:off x="1547664" y="1556792"/>
            <a:ext cx="2081600" cy="37261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92</a:t>
            </a:fld>
            <a:endParaRPr lang="pl-PL"/>
          </a:p>
        </p:txBody>
      </p:sp>
      <p:sp>
        <p:nvSpPr>
          <p:cNvPr id="5" name="Prostokąt 4"/>
          <p:cNvSpPr/>
          <p:nvPr/>
        </p:nvSpPr>
        <p:spPr bwMode="auto">
          <a:xfrm>
            <a:off x="251520" y="2636912"/>
            <a:ext cx="8715375" cy="300037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4462" y="3305254"/>
            <a:ext cx="6857977" cy="20573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74462" y="3305254"/>
            <a:ext cx="2362192" cy="685795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74462" y="4219648"/>
            <a:ext cx="2362192" cy="1142992"/>
          </a:xfrm>
          <a:prstGeom prst="rect">
            <a:avLst/>
          </a:prstGeom>
          <a:solidFill>
            <a:srgbClr val="FF7C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674462" y="3076656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036654" y="3076656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8532440" y="3076656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522063" y="3305254"/>
            <a:ext cx="1523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903062" y="3152855"/>
            <a:ext cx="21335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1674462" y="3152855"/>
            <a:ext cx="4571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98847" y="3152855"/>
            <a:ext cx="21335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036654" y="3152855"/>
            <a:ext cx="23621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522063" y="4448246"/>
            <a:ext cx="0" cy="914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445863" y="3305254"/>
            <a:ext cx="228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1522063" y="4219648"/>
            <a:ext cx="0" cy="380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1522063" y="3305254"/>
            <a:ext cx="0" cy="380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522063" y="3610052"/>
            <a:ext cx="0" cy="380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946411" y="4010099"/>
            <a:ext cx="838197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AUG-N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436460" y="3400504"/>
            <a:ext cx="769935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RSOH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423760" y="4391097"/>
            <a:ext cx="793747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MSOH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352323" y="2792495"/>
            <a:ext cx="1154108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9N kolumn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703524" y="2792495"/>
            <a:ext cx="137953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261N kolumn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436216" y="3457653"/>
            <a:ext cx="1041397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3 wiersze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36216" y="4568895"/>
            <a:ext cx="1030285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5 wierszy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436216" y="3911675"/>
            <a:ext cx="928685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1 wiersz</a:t>
            </a: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1445863" y="3991050"/>
            <a:ext cx="228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1445863" y="4219648"/>
            <a:ext cx="228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1445863" y="5362640"/>
            <a:ext cx="228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680812" y="3994225"/>
            <a:ext cx="2376480" cy="21589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2274526" y="3922787"/>
            <a:ext cx="1527977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Wskaźnik PTR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95536" y="332656"/>
            <a:ext cx="8523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Struktura ramek modułów transportowych STM-N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Łącznik prosty ze strzałką 37"/>
          <p:cNvCxnSpPr/>
          <p:nvPr/>
        </p:nvCxnSpPr>
        <p:spPr>
          <a:xfrm flipV="1">
            <a:off x="1364901" y="1892871"/>
            <a:ext cx="6735491" cy="23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1619672" y="1700808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1772072" y="1700808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1924472" y="1700808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2076872" y="1700808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3275856" y="1700808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3428256" y="1700808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3563888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3707904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>
            <a:off x="3860304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>
            <a:off x="4012704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4165104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5364088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5516488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5652120" y="1675660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5796136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5948536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6100936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>
            <a:off x="6253336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7452320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604720" y="1688234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7740352" y="1675660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cxnSp>
        <p:nvCxnSpPr>
          <p:cNvPr id="66" name="Łącznik prostoliniowy 65"/>
          <p:cNvCxnSpPr/>
          <p:nvPr/>
        </p:nvCxnSpPr>
        <p:spPr>
          <a:xfrm>
            <a:off x="2274526" y="1772816"/>
            <a:ext cx="69533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oliniowy 66"/>
          <p:cNvCxnSpPr/>
          <p:nvPr/>
        </p:nvCxnSpPr>
        <p:spPr>
          <a:xfrm>
            <a:off x="4427984" y="1772816"/>
            <a:ext cx="69533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67"/>
          <p:cNvCxnSpPr/>
          <p:nvPr/>
        </p:nvCxnSpPr>
        <p:spPr>
          <a:xfrm>
            <a:off x="6516216" y="1772816"/>
            <a:ext cx="69533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1780566" y="1268760"/>
            <a:ext cx="15632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100" dirty="0"/>
              <a:t>ramka modułu STM-N</a:t>
            </a: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3923928" y="1268760"/>
            <a:ext cx="15632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100" dirty="0"/>
              <a:t>ramka modułu STM-N</a:t>
            </a:r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5961080" y="1268760"/>
            <a:ext cx="15632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100" dirty="0"/>
              <a:t>ramka modułu STM-N</a:t>
            </a: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1763688" y="2132856"/>
            <a:ext cx="3337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100" dirty="0"/>
              <a:t>bit</a:t>
            </a:r>
          </a:p>
        </p:txBody>
      </p:sp>
      <p:cxnSp>
        <p:nvCxnSpPr>
          <p:cNvPr id="75" name="Łącznik prosty ze strzałką 74"/>
          <p:cNvCxnSpPr/>
          <p:nvPr/>
        </p:nvCxnSpPr>
        <p:spPr>
          <a:xfrm flipV="1">
            <a:off x="1924956" y="1988840"/>
            <a:ext cx="0" cy="170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8C8E68F3-A99F-4E48-96B7-1797E487C04F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6FBF7F1-691F-4F6E-9507-C12B4CC92EF3}"/>
              </a:ext>
            </a:extLst>
          </p:cNvPr>
          <p:cNvSpPr txBox="1"/>
          <p:nvPr/>
        </p:nvSpPr>
        <p:spPr>
          <a:xfrm>
            <a:off x="823708" y="5805264"/>
            <a:ext cx="648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RSOH – nagłówek sekcji regeneracji (</a:t>
            </a:r>
            <a:r>
              <a:rPr lang="pl-PL" dirty="0" err="1"/>
              <a:t>Regenarator</a:t>
            </a:r>
            <a:r>
              <a:rPr lang="pl-PL" dirty="0"/>
              <a:t> </a:t>
            </a:r>
            <a:r>
              <a:rPr lang="pl-PL" dirty="0" err="1"/>
              <a:t>Section</a:t>
            </a:r>
            <a:r>
              <a:rPr lang="pl-PL" dirty="0"/>
              <a:t> </a:t>
            </a:r>
            <a:r>
              <a:rPr lang="pl-PL" dirty="0" err="1"/>
              <a:t>OverHead</a:t>
            </a:r>
            <a:endParaRPr lang="pl-PL" dirty="0"/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0CAB623D-380E-46D6-8F41-8EA7AFE89DB8}"/>
              </a:ext>
            </a:extLst>
          </p:cNvPr>
          <p:cNvSpPr txBox="1"/>
          <p:nvPr/>
        </p:nvSpPr>
        <p:spPr>
          <a:xfrm>
            <a:off x="827584" y="6084004"/>
            <a:ext cx="684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MSOH – nagłówek sekcji </a:t>
            </a:r>
            <a:r>
              <a:rPr lang="pl-PL" dirty="0" err="1"/>
              <a:t>multipleksacji</a:t>
            </a:r>
            <a:r>
              <a:rPr lang="pl-PL" dirty="0"/>
              <a:t> (</a:t>
            </a:r>
            <a:r>
              <a:rPr lang="pl-PL" dirty="0" err="1"/>
              <a:t>Multiplexing</a:t>
            </a:r>
            <a:r>
              <a:rPr lang="pl-PL" dirty="0"/>
              <a:t> </a:t>
            </a:r>
            <a:r>
              <a:rPr lang="pl-PL" dirty="0" err="1"/>
              <a:t>Section</a:t>
            </a:r>
            <a:r>
              <a:rPr lang="pl-PL" dirty="0"/>
              <a:t> </a:t>
            </a:r>
            <a:r>
              <a:rPr lang="pl-PL" dirty="0" err="1"/>
              <a:t>OverHead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701039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4250" x="7394575" y="812800"/>
          <p14:tracePt t="4377" x="7402513" y="812800"/>
          <p14:tracePt t="4401" x="7419975" y="812800"/>
          <p14:tracePt t="4409" x="7429500" y="812800"/>
          <p14:tracePt t="4417" x="7439025" y="812800"/>
          <p14:tracePt t="4430" x="7456488" y="812800"/>
          <p14:tracePt t="4431" x="7527925" y="812800"/>
          <p14:tracePt t="4447" x="7589838" y="812800"/>
          <p14:tracePt t="4463" x="7643813" y="812800"/>
          <p14:tracePt t="4480" x="7680325" y="803275"/>
          <p14:tracePt t="4497" x="7688263" y="803275"/>
          <p14:tracePt t="4585" x="7688263" y="795338"/>
          <p14:tracePt t="4593" x="7705725" y="795338"/>
          <p14:tracePt t="4602" x="7732713" y="795338"/>
          <p14:tracePt t="4603" x="7759700" y="795338"/>
          <p14:tracePt t="4613" x="7813675" y="795338"/>
          <p14:tracePt t="4630" x="7867650" y="795338"/>
          <p14:tracePt t="4647" x="7920038" y="785813"/>
          <p14:tracePt t="4663" x="7947025" y="785813"/>
          <p14:tracePt t="4680" x="7956550" y="785813"/>
          <p14:tracePt t="4825" x="7947025" y="785813"/>
          <p14:tracePt t="4841" x="7929563" y="785813"/>
          <p14:tracePt t="4850" x="7894638" y="785813"/>
          <p14:tracePt t="4850" x="7858125" y="785813"/>
          <p14:tracePt t="4864" x="7724775" y="803275"/>
          <p14:tracePt t="4880" x="7527925" y="822325"/>
          <p14:tracePt t="4897" x="7153275" y="847725"/>
          <p14:tracePt t="4914" x="6894513" y="857250"/>
          <p14:tracePt t="4930" x="6680200" y="857250"/>
          <p14:tracePt t="4947" x="6446838" y="884238"/>
          <p14:tracePt t="4964" x="6205538" y="893763"/>
          <p14:tracePt t="4980" x="5929313" y="911225"/>
          <p14:tracePt t="4997" x="5626100" y="938213"/>
          <p14:tracePt t="5014" x="5357813" y="946150"/>
          <p14:tracePt t="5031" x="5072063" y="955675"/>
          <p14:tracePt t="5047" x="4840288" y="973138"/>
          <p14:tracePt t="5064" x="4652963" y="990600"/>
          <p14:tracePt t="5080" x="4527550" y="1000125"/>
          <p14:tracePt t="5080" x="4500563" y="1000125"/>
          <p14:tracePt t="5097" x="4402138" y="1036638"/>
          <p14:tracePt t="5114" x="4303713" y="1062038"/>
          <p14:tracePt t="5131" x="4179888" y="1089025"/>
          <p14:tracePt t="5147" x="3983038" y="1133475"/>
          <p14:tracePt t="5164" x="3768725" y="1179513"/>
          <p14:tracePt t="5181" x="3544888" y="1231900"/>
          <p14:tracePt t="5197" x="3330575" y="1303338"/>
          <p14:tracePt t="5214" x="3108325" y="1374775"/>
          <p14:tracePt t="5231" x="2847975" y="1482725"/>
          <p14:tracePt t="5247" x="2633663" y="1544638"/>
          <p14:tracePt t="5264" x="2455863" y="1625600"/>
          <p14:tracePt t="5281" x="2276475" y="1714500"/>
          <p14:tracePt t="5297" x="2179638" y="1758950"/>
          <p14:tracePt t="5314" x="2071688" y="1795463"/>
          <p14:tracePt t="5331" x="1955800" y="1839913"/>
          <p14:tracePt t="5348" x="1839913" y="1874838"/>
          <p14:tracePt t="5364" x="1758950" y="1901825"/>
          <p14:tracePt t="5381" x="1741488" y="1901825"/>
          <p14:tracePt t="5397" x="1741488" y="1911350"/>
          <p14:tracePt t="5414" x="1731963" y="1911350"/>
          <p14:tracePt t="5627" x="1731963" y="1919288"/>
          <p14:tracePt t="5722" x="1731963" y="1928813"/>
          <p14:tracePt t="5738" x="1724025" y="1938338"/>
          <p14:tracePt t="5746" x="1714500" y="1946275"/>
          <p14:tracePt t="5754" x="1714500" y="1955800"/>
          <p14:tracePt t="5765" x="1697038" y="1955800"/>
          <p14:tracePt t="5766" x="1697038" y="1965325"/>
          <p14:tracePt t="5782" x="1687513" y="1973263"/>
          <p14:tracePt t="5874" x="1679575" y="1973263"/>
          <p14:tracePt t="5970" x="1670050" y="1982788"/>
          <p14:tracePt t="6042" x="1660525" y="1982788"/>
          <p14:tracePt t="6074" x="1660525" y="1990725"/>
          <p14:tracePt t="6120" x="1660525" y="2000250"/>
          <p14:tracePt t="6130" x="1670050" y="2000250"/>
          <p14:tracePt t="6139" x="1679575" y="2000250"/>
          <p14:tracePt t="6146" x="1687513" y="2000250"/>
          <p14:tracePt t="6149" x="1704975" y="2000250"/>
          <p14:tracePt t="6166" x="1714500" y="1990725"/>
          <p14:tracePt t="6206" x="1731963" y="1990725"/>
          <p14:tracePt t="6210" x="1731963" y="1982788"/>
          <p14:tracePt t="6221" x="1741488" y="1982788"/>
          <p14:tracePt t="6232" x="1751013" y="1973263"/>
          <p14:tracePt t="6249" x="1758950" y="1965325"/>
          <p14:tracePt t="6322" x="1768475" y="1965325"/>
          <p14:tracePt t="6370" x="1768475" y="1955800"/>
          <p14:tracePt t="6378" x="1776413" y="1955800"/>
          <p14:tracePt t="6490" x="1785938" y="1955800"/>
          <p14:tracePt t="6510" x="1795463" y="1955800"/>
          <p14:tracePt t="6514" x="1803400" y="1955800"/>
          <p14:tracePt t="6522" x="1830388" y="1946275"/>
          <p14:tracePt t="6522" x="1839913" y="1946275"/>
          <p14:tracePt t="6538" x="1847850" y="1946275"/>
          <p14:tracePt t="6549" x="1874838" y="1938338"/>
          <p14:tracePt t="6566" x="1893888" y="1928813"/>
          <p14:tracePt t="6606" x="1893888" y="1919288"/>
          <p14:tracePt t="6616" x="1901825" y="1919288"/>
          <p14:tracePt t="6617" x="1911350" y="1919288"/>
          <p14:tracePt t="6649" x="1928813" y="1911350"/>
          <p14:tracePt t="6730" x="1938338" y="1911350"/>
          <p14:tracePt t="6746" x="1938338" y="1901825"/>
          <p14:tracePt t="6786" x="1946275" y="1901825"/>
          <p14:tracePt t="6834" x="1955800" y="1893888"/>
          <p14:tracePt t="6882" x="1965325" y="1893888"/>
          <p14:tracePt t="6978" x="1973263" y="1893888"/>
          <p14:tracePt t="7010" x="1982788" y="1893888"/>
          <p14:tracePt t="7026" x="1990725" y="1893888"/>
          <p14:tracePt t="7114" x="2000250" y="1893888"/>
          <p14:tracePt t="7162" x="2009775" y="1893888"/>
          <p14:tracePt t="7180" x="2017713" y="1893888"/>
          <p14:tracePt t="7206" x="2027238" y="1893888"/>
          <p14:tracePt t="7207" x="2044700" y="1893888"/>
          <p14:tracePt t="7217" x="2062163" y="1911350"/>
          <p14:tracePt t="7233" x="2071688" y="1919288"/>
          <p14:tracePt t="7250" x="2089150" y="1928813"/>
          <p14:tracePt t="7267" x="2098675" y="1928813"/>
          <p14:tracePt t="7283" x="2108200" y="1946275"/>
          <p14:tracePt t="7300" x="2116138" y="1955800"/>
          <p14:tracePt t="7317" x="2125663" y="1955800"/>
          <p14:tracePt t="7333" x="2125663" y="1965325"/>
          <p14:tracePt t="7642" x="2133600" y="1965325"/>
          <p14:tracePt t="8116" x="0" y="0"/>
        </p14:tracePtLst>
        <p14:tracePtLst>
          <p14:tracePt t="12941" x="2054225" y="1901825"/>
          <p14:tracePt t="13026" x="2044700" y="1901825"/>
          <p14:tracePt t="13034" x="2036763" y="1911350"/>
          <p14:tracePt t="13042" x="2027238" y="1911350"/>
          <p14:tracePt t="13055" x="2009775" y="1928813"/>
          <p14:tracePt t="13058" x="1973263" y="1955800"/>
          <p14:tracePt t="13072" x="1938338" y="1973263"/>
          <p14:tracePt t="13088" x="1928813" y="1973263"/>
          <p14:tracePt t="13146" x="1911350" y="1973263"/>
          <p14:tracePt t="13154" x="1893888" y="1965325"/>
          <p14:tracePt t="13162" x="1857375" y="1938338"/>
          <p14:tracePt t="13172" x="1803400" y="1884363"/>
          <p14:tracePt t="13188" x="1714500" y="1839913"/>
          <p14:tracePt t="13205" x="1679575" y="1795463"/>
          <p14:tracePt t="13222" x="1643063" y="1751013"/>
          <p14:tracePt t="13239" x="1608138" y="1731963"/>
          <p14:tracePt t="13255" x="1581150" y="1704975"/>
          <p14:tracePt t="13272" x="1554163" y="1697038"/>
          <p14:tracePt t="13289" x="1544638" y="1679575"/>
          <p14:tracePt t="13305" x="1517650" y="1670050"/>
          <p14:tracePt t="13322" x="1509713" y="1652588"/>
          <p14:tracePt t="13339" x="1490663" y="1633538"/>
          <p14:tracePt t="13356" x="1473200" y="1625600"/>
          <p14:tracePt t="13372" x="1438275" y="1598613"/>
          <p14:tracePt t="13389" x="1419225" y="1581150"/>
          <p14:tracePt t="13405" x="1401763" y="1571625"/>
          <p14:tracePt t="13490" x="1384300" y="1581150"/>
          <p14:tracePt t="13498" x="1384300" y="1589088"/>
          <p14:tracePt t="13506" x="1384300" y="1608138"/>
          <p14:tracePt t="13514" x="1366838" y="1643063"/>
          <p14:tracePt t="13522" x="1366838" y="1687513"/>
          <p14:tracePt t="13539" x="1366838" y="1741488"/>
          <p14:tracePt t="13555" x="1374775" y="1795463"/>
          <p14:tracePt t="13572" x="1411288" y="1830388"/>
          <p14:tracePt t="13589" x="1438275" y="1893888"/>
          <p14:tracePt t="13606" x="1473200" y="1938338"/>
          <p14:tracePt t="13622" x="1500188" y="1965325"/>
          <p14:tracePt t="13639" x="1562100" y="2000250"/>
          <p14:tracePt t="13656" x="1616075" y="2027238"/>
          <p14:tracePt t="13673" x="1714500" y="2071688"/>
          <p14:tracePt t="13689" x="1955800" y="2160588"/>
          <p14:tracePt t="13706" x="2133600" y="2205038"/>
          <p14:tracePt t="13722" x="2303463" y="2241550"/>
          <p14:tracePt t="13739" x="2455863" y="2241550"/>
          <p14:tracePt t="13756" x="2527300" y="2241550"/>
          <p14:tracePt t="13772" x="2598738" y="2241550"/>
          <p14:tracePt t="13789" x="2643188" y="2241550"/>
          <p14:tracePt t="13806" x="2705100" y="2241550"/>
          <p14:tracePt t="13822" x="2776538" y="2241550"/>
          <p14:tracePt t="13839" x="2911475" y="2241550"/>
          <p14:tracePt t="13856" x="3062288" y="2232025"/>
          <p14:tracePt t="13872" x="3187700" y="2224088"/>
          <p14:tracePt t="13889" x="3375025" y="2224088"/>
          <p14:tracePt t="13906" x="3446463" y="2224088"/>
          <p14:tracePt t="13923" x="3490913" y="2224088"/>
          <p14:tracePt t="13939" x="3527425" y="2224088"/>
          <p14:tracePt t="13956" x="3562350" y="2224088"/>
          <p14:tracePt t="13973" x="3608388" y="2214563"/>
          <p14:tracePt t="13989" x="3660775" y="2197100"/>
          <p14:tracePt t="14006" x="3732213" y="2187575"/>
          <p14:tracePt t="14023" x="3768725" y="2187575"/>
          <p14:tracePt t="14039" x="3776663" y="2179638"/>
          <p14:tracePt t="14146" x="3786188" y="2179638"/>
          <p14:tracePt t="14402" x="3786188" y="2170113"/>
          <p14:tracePt t="14417" x="3795713" y="2170113"/>
          <p14:tracePt t="14426" x="3803650" y="2160588"/>
          <p14:tracePt t="14434" x="3822700" y="2160588"/>
          <p14:tracePt t="14442" x="3875088" y="2152650"/>
          <p14:tracePt t="14456" x="3973513" y="2143125"/>
          <p14:tracePt t="14473" x="4179888" y="2143125"/>
          <p14:tracePt t="14490" x="4357688" y="2152650"/>
          <p14:tracePt t="14506" x="4500563" y="2152650"/>
          <p14:tracePt t="14523" x="4625975" y="2160588"/>
          <p14:tracePt t="14540" x="4705350" y="2160588"/>
          <p14:tracePt t="14557" x="4741863" y="2160588"/>
          <p14:tracePt t="14573" x="4759325" y="2170113"/>
          <p14:tracePt t="14590" x="4768850" y="2170113"/>
          <p14:tracePt t="14606" x="4795838" y="2170113"/>
          <p14:tracePt t="14623" x="4830763" y="2170113"/>
          <p14:tracePt t="14640" x="4919663" y="2170113"/>
          <p14:tracePt t="14657" x="5037138" y="2170113"/>
          <p14:tracePt t="14673" x="5241925" y="2179638"/>
          <p14:tracePt t="14690" x="5313363" y="2179638"/>
          <p14:tracePt t="14707" x="5419725" y="2179638"/>
          <p14:tracePt t="14723" x="5483225" y="2179638"/>
          <p14:tracePt t="14740" x="5527675" y="2179638"/>
          <p14:tracePt t="14757" x="5537200" y="2179638"/>
          <p14:tracePt t="14773" x="5545138" y="2179638"/>
          <p14:tracePt t="14818" x="5554663" y="2179638"/>
          <p14:tracePt t="14834" x="5572125" y="2179638"/>
          <p14:tracePt t="14842" x="5589588" y="2179638"/>
          <p14:tracePt t="14850" x="5608638" y="2179638"/>
          <p14:tracePt t="14858" x="5626100" y="2179638"/>
          <p14:tracePt t="14873" x="5634038" y="2179638"/>
          <p14:tracePt t="15306" x="5626100" y="2179638"/>
          <p14:tracePt t="15314" x="5599113" y="2179638"/>
          <p14:tracePt t="15322" x="5572125" y="2170113"/>
          <p14:tracePt t="15324" x="5500688" y="2170113"/>
          <p14:tracePt t="15324" x="0" y="0"/>
        </p14:tracePtLst>
        <p14:tracePtLst>
          <p14:tracePt t="16987" x="1679575" y="3170238"/>
          <p14:tracePt t="17009" x="1679575" y="3160713"/>
          <p14:tracePt t="17025" x="1679575" y="3152775"/>
          <p14:tracePt t="17049" x="1670050" y="3143250"/>
          <p14:tracePt t="17145" x="1660525" y="3143250"/>
          <p14:tracePt t="17153" x="1652588" y="3143250"/>
          <p14:tracePt t="17157" x="1643063" y="3143250"/>
          <p14:tracePt t="17175" x="1625600" y="3143250"/>
          <p14:tracePt t="17176" x="1616075" y="3143250"/>
          <p14:tracePt t="17192" x="1608138" y="3143250"/>
          <p14:tracePt t="17209" x="1589088" y="3152775"/>
          <p14:tracePt t="17249" x="1589088" y="3160713"/>
          <p14:tracePt t="17257" x="1581150" y="3160713"/>
          <p14:tracePt t="17264" x="1571625" y="3187700"/>
          <p14:tracePt t="17275" x="1562100" y="3205163"/>
          <p14:tracePt t="17292" x="1544638" y="3241675"/>
          <p14:tracePt t="17309" x="1527175" y="3276600"/>
          <p14:tracePt t="17325" x="1500188" y="3322638"/>
          <p14:tracePt t="17342" x="1490663" y="3375025"/>
          <p14:tracePt t="17359" x="1473200" y="3419475"/>
          <p14:tracePt t="17376" x="1465263" y="3465513"/>
          <p14:tracePt t="17392" x="1465263" y="3500438"/>
          <p14:tracePt t="17409" x="1465263" y="3571875"/>
          <p14:tracePt t="17426" x="1446213" y="3625850"/>
          <p14:tracePt t="17442" x="1428750" y="3670300"/>
          <p14:tracePt t="17459" x="1428750" y="3697288"/>
          <p14:tracePt t="17476" x="1428750" y="3741738"/>
          <p14:tracePt t="17492" x="1428750" y="3776663"/>
          <p14:tracePt t="17509" x="1428750" y="3822700"/>
          <p14:tracePt t="17526" x="1411288" y="3857625"/>
          <p14:tracePt t="17542" x="1411288" y="3894138"/>
          <p14:tracePt t="17559" x="1401763" y="3929063"/>
          <p14:tracePt t="17576" x="1401763" y="3946525"/>
          <p14:tracePt t="17592" x="1401763" y="3983038"/>
          <p14:tracePt t="17609" x="1401763" y="4054475"/>
          <p14:tracePt t="17626" x="1401763" y="4108450"/>
          <p14:tracePt t="17642" x="1401763" y="4214813"/>
          <p14:tracePt t="17659" x="1401763" y="4340225"/>
          <p14:tracePt t="17676" x="1419225" y="4429125"/>
          <p14:tracePt t="17693" x="1438275" y="4527550"/>
          <p14:tracePt t="17709" x="1465263" y="4608513"/>
          <p14:tracePt t="17726" x="1490663" y="4697413"/>
          <p14:tracePt t="17743" x="1500188" y="4776788"/>
          <p14:tracePt t="17759" x="1509713" y="4848225"/>
          <p14:tracePt t="17776" x="1517650" y="4938713"/>
          <p14:tracePt t="17792" x="1544638" y="5010150"/>
          <p14:tracePt t="17809" x="1581150" y="5108575"/>
          <p14:tracePt t="17826" x="1608138" y="5180013"/>
          <p14:tracePt t="17843" x="1652588" y="5241925"/>
          <p14:tracePt t="17859" x="1679575" y="5303838"/>
          <p14:tracePt t="17876" x="1697038" y="5357813"/>
          <p14:tracePt t="17893" x="1741488" y="5446713"/>
          <p14:tracePt t="17909" x="1785938" y="5537200"/>
          <p14:tracePt t="17926" x="1839913" y="5643563"/>
          <p14:tracePt t="17943" x="1893888" y="5751513"/>
          <p14:tracePt t="17959" x="1965325" y="5830888"/>
          <p14:tracePt t="17976" x="2044700" y="5919788"/>
          <p14:tracePt t="17993" x="2116138" y="5991225"/>
          <p14:tracePt t="17993" x="2160588" y="6018213"/>
          <p14:tracePt t="18009" x="2214563" y="6062663"/>
          <p14:tracePt t="18026" x="2251075" y="6081713"/>
          <p14:tracePt t="18043" x="2295525" y="6099175"/>
          <p14:tracePt t="18059" x="2330450" y="6116638"/>
          <p14:tracePt t="18076" x="2384425" y="6143625"/>
          <p14:tracePt t="18093" x="2455863" y="6170613"/>
          <p14:tracePt t="18109" x="2527300" y="6197600"/>
          <p14:tracePt t="18126" x="2608263" y="6232525"/>
          <p14:tracePt t="18143" x="2670175" y="6232525"/>
          <p14:tracePt t="18160" x="2732088" y="6251575"/>
          <p14:tracePt t="18176" x="2786063" y="6259513"/>
          <p14:tracePt t="18193" x="2830513" y="6276975"/>
          <p14:tracePt t="18209" x="2884488" y="6276975"/>
          <p14:tracePt t="18226" x="2928938" y="6276975"/>
          <p14:tracePt t="18243" x="3009900" y="6276975"/>
          <p14:tracePt t="18260" x="3125788" y="6276975"/>
          <p14:tracePt t="18276" x="3205163" y="6276975"/>
          <p14:tracePt t="18293" x="3276600" y="6276975"/>
          <p14:tracePt t="18310" x="3340100" y="6276975"/>
          <p14:tracePt t="18327" x="3411538" y="6276975"/>
          <p14:tracePt t="18343" x="3490913" y="6276975"/>
          <p14:tracePt t="18360" x="3598863" y="6276975"/>
          <p14:tracePt t="18377" x="3751263" y="6276975"/>
          <p14:tracePt t="18393" x="3973513" y="6251575"/>
          <p14:tracePt t="18410" x="4108450" y="6251575"/>
          <p14:tracePt t="18426" x="4232275" y="6251575"/>
          <p14:tracePt t="18443" x="4340225" y="6251575"/>
          <p14:tracePt t="18460" x="4465638" y="6251575"/>
          <p14:tracePt t="18477" x="4572000" y="6251575"/>
          <p14:tracePt t="18493" x="4714875" y="6251575"/>
          <p14:tracePt t="18510" x="4857750" y="6259513"/>
          <p14:tracePt t="18527" x="5010150" y="6269038"/>
          <p14:tracePt t="18543" x="5153025" y="6269038"/>
          <p14:tracePt t="18560" x="5313363" y="6269038"/>
          <p14:tracePt t="18560" x="5384800" y="6269038"/>
          <p14:tracePt t="18577" x="5473700" y="6269038"/>
          <p14:tracePt t="18593" x="5705475" y="6276975"/>
          <p14:tracePt t="18610" x="5840413" y="6276975"/>
          <p14:tracePt t="18627" x="5983288" y="6296025"/>
          <p14:tracePt t="18643" x="6108700" y="6303963"/>
          <p14:tracePt t="18660" x="6197600" y="6303963"/>
          <p14:tracePt t="18676" x="6296025" y="6303963"/>
          <p14:tracePt t="18692" x="6394450" y="6303963"/>
          <p14:tracePt t="18709" x="6510338" y="6303963"/>
          <p14:tracePt t="18726" x="6643688" y="6303963"/>
          <p14:tracePt t="18742" x="6732588" y="6303963"/>
          <p14:tracePt t="18759" x="6848475" y="6303963"/>
          <p14:tracePt t="18776" x="6973888" y="6296025"/>
          <p14:tracePt t="18793" x="7062788" y="6296025"/>
          <p14:tracePt t="18809" x="7161213" y="6296025"/>
          <p14:tracePt t="18826" x="7242175" y="6296025"/>
          <p14:tracePt t="18842" x="7304088" y="6296025"/>
          <p14:tracePt t="18859" x="7348538" y="6286500"/>
          <p14:tracePt t="18876" x="7402513" y="6276975"/>
          <p14:tracePt t="18893" x="7466013" y="6269038"/>
          <p14:tracePt t="18909" x="7545388" y="6269038"/>
          <p14:tracePt t="18926" x="7661275" y="6251575"/>
          <p14:tracePt t="18942" x="7796213" y="6242050"/>
          <p14:tracePt t="18959" x="7912100" y="6232525"/>
          <p14:tracePt t="18976" x="8054975" y="6205538"/>
          <p14:tracePt t="18993" x="8126413" y="6180138"/>
          <p14:tracePt t="19009" x="8197850" y="6153150"/>
          <p14:tracePt t="19026" x="8242300" y="6134100"/>
          <p14:tracePt t="19043" x="8269288" y="6116638"/>
          <p14:tracePt t="19059" x="8296275" y="6089650"/>
          <p14:tracePt t="19076" x="8313738" y="6054725"/>
          <p14:tracePt t="19093" x="8340725" y="6018213"/>
          <p14:tracePt t="19109" x="8402638" y="5946775"/>
          <p14:tracePt t="19126" x="8439150" y="5894388"/>
          <p14:tracePt t="19143" x="8491538" y="5822950"/>
          <p14:tracePt t="19159" x="8555038" y="5732463"/>
          <p14:tracePt t="19177" x="8572500" y="5688013"/>
          <p14:tracePt t="19193" x="8599488" y="5634038"/>
          <p14:tracePt t="19210" x="8626475" y="5572125"/>
          <p14:tracePt t="19226" x="8653463" y="5491163"/>
          <p14:tracePt t="19243" x="8688388" y="5411788"/>
          <p14:tracePt t="19259" x="8715375" y="5330825"/>
          <p14:tracePt t="19276" x="8732838" y="5259388"/>
          <p14:tracePt t="19293" x="8751888" y="5187950"/>
          <p14:tracePt t="19310" x="8759825" y="5099050"/>
          <p14:tracePt t="19326" x="8759825" y="5027613"/>
          <p14:tracePt t="19343" x="8769350" y="4946650"/>
          <p14:tracePt t="19360" x="8786813" y="4857750"/>
          <p14:tracePt t="19376" x="8813800" y="4732338"/>
          <p14:tracePt t="19393" x="8831263" y="4660900"/>
          <p14:tracePt t="19410" x="8840788" y="4581525"/>
          <p14:tracePt t="19426" x="8840788" y="4510088"/>
          <p14:tracePt t="19443" x="8840788" y="4438650"/>
          <p14:tracePt t="19460" x="8840788" y="4375150"/>
          <p14:tracePt t="19476" x="8840788" y="4313238"/>
          <p14:tracePt t="19493" x="8840788" y="4224338"/>
          <p14:tracePt t="19510" x="8840788" y="4133850"/>
          <p14:tracePt t="19526" x="8840788" y="4044950"/>
          <p14:tracePt t="19543" x="8823325" y="3956050"/>
          <p14:tracePt t="19560" x="8804275" y="3840163"/>
          <p14:tracePt t="19576" x="8796338" y="3786188"/>
          <p14:tracePt t="19593" x="8786813" y="3732213"/>
          <p14:tracePt t="19610" x="8777288" y="3705225"/>
          <p14:tracePt t="19627" x="8769350" y="3679825"/>
          <p14:tracePt t="19643" x="8751888" y="3660775"/>
          <p14:tracePt t="19660" x="8751888" y="3643313"/>
          <p14:tracePt t="19677" x="8742363" y="3625850"/>
          <p14:tracePt t="19693" x="8732838" y="3608388"/>
          <p14:tracePt t="19710" x="8715375" y="3581400"/>
          <p14:tracePt t="19727" x="8705850" y="3554413"/>
          <p14:tracePt t="19743" x="8688388" y="3527425"/>
          <p14:tracePt t="19760" x="8661400" y="3490913"/>
          <p14:tracePt t="19777" x="8626475" y="3465513"/>
          <p14:tracePt t="19793" x="8589963" y="3438525"/>
          <p14:tracePt t="19810" x="8545513" y="3411538"/>
          <p14:tracePt t="19827" x="8483600" y="3384550"/>
          <p14:tracePt t="19843" x="8439150" y="3367088"/>
          <p14:tracePt t="19860" x="8385175" y="3357563"/>
          <p14:tracePt t="19877" x="8348663" y="3330575"/>
          <p14:tracePt t="19893" x="8277225" y="3322638"/>
          <p14:tracePt t="19910" x="8197850" y="3322638"/>
          <p14:tracePt t="19927" x="8081963" y="3303588"/>
          <p14:tracePt t="19943" x="7920038" y="3303588"/>
          <p14:tracePt t="19960" x="7742238" y="3303588"/>
          <p14:tracePt t="19977" x="7491413" y="3286125"/>
          <p14:tracePt t="19994" x="7367588" y="3268663"/>
          <p14:tracePt t="20010" x="7251700" y="3241675"/>
          <p14:tracePt t="20027" x="7134225" y="3214688"/>
          <p14:tracePt t="20043" x="7010400" y="3179763"/>
          <p14:tracePt t="20060" x="6813550" y="3133725"/>
          <p14:tracePt t="20077" x="6589713" y="3071813"/>
          <p14:tracePt t="20094" x="6375400" y="3036888"/>
          <p14:tracePt t="20110" x="6205538" y="3009900"/>
          <p14:tracePt t="20127" x="6072188" y="2973388"/>
          <p14:tracePt t="20144" x="5919788" y="2973388"/>
          <p14:tracePt t="20160" x="5813425" y="2973388"/>
          <p14:tracePt t="20177" x="5688013" y="2973388"/>
          <p14:tracePt t="20194" x="5554663" y="2973388"/>
          <p14:tracePt t="20210" x="5394325" y="2973388"/>
          <p14:tracePt t="20227" x="5232400" y="2973388"/>
          <p14:tracePt t="20244" x="5116513" y="2973388"/>
          <p14:tracePt t="20260" x="5027613" y="2973388"/>
          <p14:tracePt t="20277" x="4938713" y="2973388"/>
          <p14:tracePt t="20294" x="4840288" y="2973388"/>
          <p14:tracePt t="20311" x="4732338" y="2973388"/>
          <p14:tracePt t="20327" x="4625975" y="2973388"/>
          <p14:tracePt t="20344" x="4473575" y="2973388"/>
          <p14:tracePt t="20360" x="4367213" y="2973388"/>
          <p14:tracePt t="20377" x="4268788" y="2973388"/>
          <p14:tracePt t="20394" x="4143375" y="2973388"/>
          <p14:tracePt t="20411" x="4017963" y="2965450"/>
          <p14:tracePt t="20427" x="3902075" y="2965450"/>
          <p14:tracePt t="20444" x="3795713" y="2965450"/>
          <p14:tracePt t="20460" x="3670300" y="2955925"/>
          <p14:tracePt t="20477" x="3554413" y="2946400"/>
          <p14:tracePt t="20494" x="3446463" y="2946400"/>
          <p14:tracePt t="20511" x="3313113" y="2938463"/>
          <p14:tracePt t="20527" x="3170238" y="2928938"/>
          <p14:tracePt t="20544" x="2982913" y="2911475"/>
          <p14:tracePt t="20561" x="2928938" y="2911475"/>
          <p14:tracePt t="20577" x="2874963" y="2911475"/>
          <p14:tracePt t="20594" x="2822575" y="2901950"/>
          <p14:tracePt t="20611" x="2759075" y="2901950"/>
          <p14:tracePt t="20627" x="2679700" y="2901950"/>
          <p14:tracePt t="20644" x="2571750" y="2901950"/>
          <p14:tracePt t="20661" x="2482850" y="2901950"/>
          <p14:tracePt t="20677" x="2401888" y="2901950"/>
          <p14:tracePt t="20694" x="2339975" y="2901950"/>
          <p14:tracePt t="20711" x="2295525" y="2901950"/>
          <p14:tracePt t="20728" x="2259013" y="2901950"/>
          <p14:tracePt t="20744" x="2179638" y="2901950"/>
          <p14:tracePt t="20761" x="2108200" y="2911475"/>
          <p14:tracePt t="20777" x="2017713" y="2919413"/>
          <p14:tracePt t="20794" x="1911350" y="2955925"/>
          <p14:tracePt t="20811" x="1822450" y="2990850"/>
          <p14:tracePt t="20827" x="1758950" y="3009900"/>
          <p14:tracePt t="20844" x="1731963" y="3017838"/>
          <p14:tracePt t="20861" x="1714500" y="3036888"/>
          <p14:tracePt t="20878" x="1679575" y="3044825"/>
          <p14:tracePt t="20894" x="1660525" y="3044825"/>
          <p14:tracePt t="20911" x="1625600" y="3071813"/>
          <p14:tracePt t="20928" x="1536700" y="3098800"/>
          <p14:tracePt t="20944" x="1500188" y="3116263"/>
          <p14:tracePt t="20961" x="1465263" y="3143250"/>
          <p14:tracePt t="20978" x="1446213" y="3160713"/>
          <p14:tracePt t="20994" x="1419225" y="3170238"/>
          <p14:tracePt t="21011" x="1401763" y="3187700"/>
          <p14:tracePt t="21028" x="1374775" y="3214688"/>
          <p14:tracePt t="21044" x="1347788" y="3251200"/>
          <p14:tracePt t="21061" x="1322388" y="3286125"/>
          <p14:tracePt t="21078" x="1285875" y="3322638"/>
          <p14:tracePt t="21094" x="1268413" y="3357563"/>
          <p14:tracePt t="21111" x="1250950" y="3402013"/>
          <p14:tracePt t="21128" x="1214438" y="3455988"/>
          <p14:tracePt t="21144" x="1196975" y="3482975"/>
          <p14:tracePt t="21161" x="1187450" y="3509963"/>
          <p14:tracePt t="21178" x="1179513" y="3544888"/>
          <p14:tracePt t="21194" x="1179513" y="3581400"/>
          <p14:tracePt t="21211" x="1152525" y="3633788"/>
          <p14:tracePt t="21228" x="1143000" y="3687763"/>
          <p14:tracePt t="21245" x="1116013" y="3759200"/>
          <p14:tracePt t="21261" x="1108075" y="3803650"/>
          <p14:tracePt t="21278" x="1098550" y="3857625"/>
          <p14:tracePt t="21295" x="1098550" y="3884613"/>
          <p14:tracePt t="21311" x="1098550" y="3929063"/>
          <p14:tracePt t="21328" x="1098550" y="3965575"/>
          <p14:tracePt t="21345" x="1098550" y="4000500"/>
          <p14:tracePt t="21361" x="1098550" y="4027488"/>
          <p14:tracePt t="21378" x="1098550" y="4071938"/>
          <p14:tracePt t="21395" x="1098550" y="4116388"/>
          <p14:tracePt t="21411" x="1098550" y="4160838"/>
          <p14:tracePt t="21428" x="1098550" y="4205288"/>
          <p14:tracePt t="21445" x="1098550" y="4259263"/>
          <p14:tracePt t="21461" x="1098550" y="4313238"/>
          <p14:tracePt t="21478" x="1098550" y="4357688"/>
          <p14:tracePt t="21495" x="1098550" y="4411663"/>
          <p14:tracePt t="21512" x="1108075" y="4456113"/>
          <p14:tracePt t="21528" x="1116013" y="4537075"/>
          <p14:tracePt t="21545" x="1125538" y="4572000"/>
          <p14:tracePt t="21561" x="1143000" y="4652963"/>
          <p14:tracePt t="21578" x="1160463" y="4714875"/>
          <p14:tracePt t="21595" x="1179513" y="4751388"/>
          <p14:tracePt t="21612" x="1187450" y="4813300"/>
          <p14:tracePt t="21628" x="1204913" y="4857750"/>
          <p14:tracePt t="21645" x="1223963" y="4894263"/>
          <p14:tracePt t="21662" x="1241425" y="4929188"/>
          <p14:tracePt t="21678" x="1241425" y="4965700"/>
          <p14:tracePt t="21695" x="1258888" y="5000625"/>
          <p14:tracePt t="21712" x="1276350" y="5045075"/>
          <p14:tracePt t="21729" x="1285875" y="5099050"/>
          <p14:tracePt t="21745" x="1295400" y="5133975"/>
          <p14:tracePt t="21762" x="1312863" y="5170488"/>
          <p14:tracePt t="21778" x="1322388" y="5197475"/>
          <p14:tracePt t="21795" x="1339850" y="5214938"/>
          <p14:tracePt t="21812" x="1347788" y="5232400"/>
          <p14:tracePt t="21829" x="1357313" y="5259388"/>
          <p14:tracePt t="21845" x="1374775" y="5295900"/>
          <p14:tracePt t="21862" x="1384300" y="5322888"/>
          <p14:tracePt t="21878" x="1411288" y="5357813"/>
          <p14:tracePt t="21895" x="1446213" y="5384800"/>
          <p14:tracePt t="21912" x="1500188" y="5429250"/>
          <p14:tracePt t="21929" x="1536700" y="5465763"/>
          <p14:tracePt t="21945" x="1571625" y="5483225"/>
          <p14:tracePt t="21962" x="1616075" y="5510213"/>
          <p14:tracePt t="21978" x="1633538" y="5527675"/>
          <p14:tracePt t="21995" x="1660525" y="5562600"/>
          <p14:tracePt t="22012" x="1697038" y="5581650"/>
          <p14:tracePt t="22029" x="1724025" y="5608638"/>
          <p14:tracePt t="22046" x="1751013" y="5626100"/>
          <p14:tracePt t="22062" x="1776413" y="5653088"/>
          <p14:tracePt t="22079" x="1830388" y="5670550"/>
          <p14:tracePt t="22096" x="1866900" y="5697538"/>
          <p14:tracePt t="22096" x="1884363" y="5697538"/>
          <p14:tracePt t="22112" x="1919288" y="5724525"/>
          <p14:tracePt t="22129" x="1965325" y="5741988"/>
          <p14:tracePt t="22145" x="2000250" y="5759450"/>
          <p14:tracePt t="22162" x="2027238" y="5776913"/>
          <p14:tracePt t="22179" x="2054225" y="5786438"/>
          <p14:tracePt t="22195" x="2116138" y="5813425"/>
          <p14:tracePt t="22212" x="2214563" y="5857875"/>
          <p14:tracePt t="22229" x="2251075" y="5875338"/>
          <p14:tracePt t="22246" x="2312988" y="5894388"/>
          <p14:tracePt t="22262" x="2339975" y="5902325"/>
          <p14:tracePt t="22279" x="2357438" y="5902325"/>
          <p14:tracePt t="22296" x="2393950" y="5902325"/>
          <p14:tracePt t="22532" x="0" y="0"/>
        </p14:tracePtLst>
        <p14:tracePtLst>
          <p14:tracePt t="24007" x="1044575" y="3562350"/>
          <p14:tracePt t="24056" x="1044575" y="3554413"/>
          <p14:tracePt t="24088" x="1036638" y="3554413"/>
          <p14:tracePt t="24096" x="1036638" y="3544888"/>
          <p14:tracePt t="24112" x="1027113" y="3536950"/>
          <p14:tracePt t="24120" x="1027113" y="3527425"/>
          <p14:tracePt t="24130" x="1009650" y="3517900"/>
          <p14:tracePt t="24131" x="990600" y="3509963"/>
          <p14:tracePt t="24147" x="973138" y="3500438"/>
          <p14:tracePt t="24164" x="965200" y="3482975"/>
          <p14:tracePt t="24180" x="955675" y="3482975"/>
          <p14:tracePt t="24197" x="946150" y="3473450"/>
          <p14:tracePt t="24214" x="919163" y="3473450"/>
          <p14:tracePt t="24231" x="901700" y="3455988"/>
          <p14:tracePt t="24247" x="866775" y="3446463"/>
          <p14:tracePt t="24264" x="857250" y="3446463"/>
          <p14:tracePt t="24280" x="839788" y="3438525"/>
          <p14:tracePt t="24297" x="830263" y="3438525"/>
          <p14:tracePt t="24360" x="812800" y="3438525"/>
          <p14:tracePt t="24368" x="803275" y="3438525"/>
          <p14:tracePt t="24376" x="795338" y="3438525"/>
          <p14:tracePt t="24384" x="776288" y="3438525"/>
          <p14:tracePt t="24392" x="768350" y="3438525"/>
          <p14:tracePt t="24397" x="741363" y="3446463"/>
          <p14:tracePt t="24414" x="696913" y="3455988"/>
          <p14:tracePt t="24431" x="669925" y="3465513"/>
          <p14:tracePt t="24447" x="633413" y="3482975"/>
          <p14:tracePt t="24464" x="588963" y="3500438"/>
          <p14:tracePt t="24481" x="571500" y="3509963"/>
          <p14:tracePt t="24497" x="544513" y="3517900"/>
          <p14:tracePt t="24514" x="509588" y="3544888"/>
          <p14:tracePt t="24531" x="500063" y="3562350"/>
          <p14:tracePt t="24547" x="473075" y="3571875"/>
          <p14:tracePt t="24564" x="465138" y="3589338"/>
          <p14:tracePt t="24581" x="438150" y="3616325"/>
          <p14:tracePt t="24597" x="419100" y="3643313"/>
          <p14:tracePt t="24614" x="401638" y="3670300"/>
          <p14:tracePt t="24631" x="384175" y="3705225"/>
          <p14:tracePt t="24648" x="330200" y="3822700"/>
          <p14:tracePt t="24664" x="303213" y="3884613"/>
          <p14:tracePt t="24681" x="258763" y="3956050"/>
          <p14:tracePt t="24698" x="250825" y="4000500"/>
          <p14:tracePt t="24714" x="250825" y="4037013"/>
          <p14:tracePt t="24731" x="241300" y="4054475"/>
          <p14:tracePt t="24748" x="231775" y="4071938"/>
          <p14:tracePt t="24764" x="231775" y="4089400"/>
          <p14:tracePt t="24781" x="231775" y="4116388"/>
          <p14:tracePt t="24798" x="223838" y="4152900"/>
          <p14:tracePt t="24814" x="223838" y="4187825"/>
          <p14:tracePt t="24831" x="223838" y="4224338"/>
          <p14:tracePt t="24848" x="214313" y="4268788"/>
          <p14:tracePt t="24865" x="214313" y="4295775"/>
          <p14:tracePt t="24881" x="214313" y="4322763"/>
          <p14:tracePt t="24898" x="214313" y="4340225"/>
          <p14:tracePt t="24914" x="214313" y="4357688"/>
          <p14:tracePt t="24931" x="214313" y="4384675"/>
          <p14:tracePt t="24948" x="214313" y="4411663"/>
          <p14:tracePt t="24965" x="223838" y="4438650"/>
          <p14:tracePt t="24981" x="223838" y="4446588"/>
          <p14:tracePt t="24998" x="223838" y="4465638"/>
          <p14:tracePt t="25014" x="231775" y="4483100"/>
          <p14:tracePt t="25031" x="241300" y="4510088"/>
          <p14:tracePt t="25048" x="241300" y="4537075"/>
          <p14:tracePt t="25064" x="250825" y="4545013"/>
          <p14:tracePt t="25081" x="250825" y="4572000"/>
          <p14:tracePt t="25098" x="250825" y="4589463"/>
          <p14:tracePt t="25115" x="258763" y="4598988"/>
          <p14:tracePt t="25132" x="258763" y="4616450"/>
          <p14:tracePt t="25148" x="258763" y="4625975"/>
          <p14:tracePt t="25165" x="268288" y="4652963"/>
          <p14:tracePt t="25181" x="276225" y="4679950"/>
          <p14:tracePt t="25198" x="285750" y="4714875"/>
          <p14:tracePt t="25215" x="295275" y="4741863"/>
          <p14:tracePt t="25231" x="322263" y="4776788"/>
          <p14:tracePt t="25248" x="330200" y="4803775"/>
          <p14:tracePt t="25265" x="339725" y="4830763"/>
          <p14:tracePt t="25282" x="347663" y="4848225"/>
          <p14:tracePt t="25298" x="357188" y="4875213"/>
          <p14:tracePt t="25315" x="366713" y="4902200"/>
          <p14:tracePt t="25331" x="374650" y="4929188"/>
          <p14:tracePt t="25348" x="384175" y="4956175"/>
          <p14:tracePt t="25365" x="401638" y="4983163"/>
          <p14:tracePt t="25381" x="419100" y="5037138"/>
          <p14:tracePt t="25398" x="446088" y="5081588"/>
          <p14:tracePt t="25415" x="465138" y="5099050"/>
          <p14:tracePt t="25432" x="490538" y="5143500"/>
          <p14:tracePt t="25448" x="500063" y="5170488"/>
          <p14:tracePt t="25465" x="509588" y="5187950"/>
          <p14:tracePt t="25481" x="527050" y="5214938"/>
          <p14:tracePt t="25498" x="544513" y="5232400"/>
          <p14:tracePt t="25515" x="571500" y="5259388"/>
          <p14:tracePt t="25532" x="588963" y="5295900"/>
          <p14:tracePt t="25548" x="615950" y="5313363"/>
          <p14:tracePt t="25565" x="633413" y="5330825"/>
          <p14:tracePt t="25582" x="652463" y="5348288"/>
          <p14:tracePt t="25598" x="669925" y="5357813"/>
          <p14:tracePt t="25616" x="704850" y="5367338"/>
          <p14:tracePt t="25632" x="723900" y="5367338"/>
          <p14:tracePt t="25649" x="731838" y="5367338"/>
          <p14:tracePt t="25665" x="750888" y="5367338"/>
          <p14:tracePt t="25682" x="768350" y="5367338"/>
          <p14:tracePt t="25698" x="803275" y="5357813"/>
          <p14:tracePt t="25715" x="830263" y="5340350"/>
          <p14:tracePt t="25732" x="866775" y="5313363"/>
          <p14:tracePt t="25749" x="911225" y="5276850"/>
          <p14:tracePt t="25765" x="938213" y="5241925"/>
          <p14:tracePt t="25782" x="982663" y="5205413"/>
          <p14:tracePt t="25798" x="1009650" y="5180013"/>
          <p14:tracePt t="25815" x="1044575" y="5153025"/>
          <p14:tracePt t="25815" x="1062038" y="5133975"/>
          <p14:tracePt t="25832" x="1108075" y="5099050"/>
          <p14:tracePt t="25849" x="1133475" y="5072063"/>
          <p14:tracePt t="25865" x="1160463" y="5045075"/>
          <p14:tracePt t="25882" x="1187450" y="5000625"/>
          <p14:tracePt t="25899" x="1214438" y="4946650"/>
          <p14:tracePt t="25915" x="1250950" y="4919663"/>
          <p14:tracePt t="25932" x="1276350" y="4875213"/>
          <p14:tracePt t="25949" x="1322388" y="4813300"/>
          <p14:tracePt t="25965" x="1339850" y="4776788"/>
          <p14:tracePt t="25982" x="1347788" y="4732338"/>
          <p14:tracePt t="25999" x="1374775" y="4697413"/>
          <p14:tracePt t="26016" x="1401763" y="4643438"/>
          <p14:tracePt t="26032" x="1428750" y="4616450"/>
          <p14:tracePt t="26049" x="1455738" y="4581525"/>
          <p14:tracePt t="26066" x="1465263" y="4537075"/>
          <p14:tracePt t="26082" x="1482725" y="4500563"/>
          <p14:tracePt t="26099" x="1517650" y="4438650"/>
          <p14:tracePt t="26116" x="1544638" y="4394200"/>
          <p14:tracePt t="26132" x="1562100" y="4348163"/>
          <p14:tracePt t="26149" x="1581150" y="4303713"/>
          <p14:tracePt t="26166" x="1589088" y="4259263"/>
          <p14:tracePt t="26182" x="1608138" y="4214813"/>
          <p14:tracePt t="26199" x="1616075" y="4160838"/>
          <p14:tracePt t="26216" x="1616075" y="4108450"/>
          <p14:tracePt t="26232" x="1608138" y="4062413"/>
          <p14:tracePt t="26250" x="1598613" y="4017963"/>
          <p14:tracePt t="26267" x="1598613" y="3973513"/>
          <p14:tracePt t="26283" x="1581150" y="3929063"/>
          <p14:tracePt t="26300" x="1571625" y="3894138"/>
          <p14:tracePt t="26317" x="1554163" y="3848100"/>
          <p14:tracePt t="26333" x="1536700" y="3803650"/>
          <p14:tracePt t="26350" x="1517650" y="3768725"/>
          <p14:tracePt t="26367" x="1490663" y="3732213"/>
          <p14:tracePt t="26383" x="1473200" y="3705225"/>
          <p14:tracePt t="26400" x="1465263" y="3679825"/>
          <p14:tracePt t="26400" x="1465263" y="3660775"/>
          <p14:tracePt t="26417" x="1446213" y="3633788"/>
          <p14:tracePt t="26433" x="1428750" y="3616325"/>
          <p14:tracePt t="26450" x="1411288" y="3589338"/>
          <p14:tracePt t="26467" x="1393825" y="3554413"/>
          <p14:tracePt t="26483" x="1366838" y="3536950"/>
          <p14:tracePt t="26500" x="1347788" y="3500438"/>
          <p14:tracePt t="26517" x="1330325" y="3490913"/>
          <p14:tracePt t="26533" x="1322388" y="3482975"/>
          <p14:tracePt t="26550" x="1312863" y="3465513"/>
          <p14:tracePt t="26567" x="1295400" y="3455988"/>
          <p14:tracePt t="26583" x="1285875" y="3446463"/>
          <p14:tracePt t="26600" x="1258888" y="3438525"/>
          <p14:tracePt t="26617" x="1204913" y="3411538"/>
          <p14:tracePt t="26634" x="1169988" y="3402013"/>
          <p14:tracePt t="26650" x="1152525" y="3402013"/>
          <p14:tracePt t="26667" x="1143000" y="3402013"/>
          <p14:tracePt t="26684" x="1116013" y="3394075"/>
          <p14:tracePt t="26700" x="1062038" y="3394075"/>
          <p14:tracePt t="26717" x="1027113" y="3394075"/>
          <p14:tracePt t="26734" x="955675" y="3394075"/>
          <p14:tracePt t="26750" x="928688" y="3394075"/>
          <p14:tracePt t="26767" x="911225" y="3394075"/>
          <p14:tracePt t="26784" x="901700" y="3394075"/>
          <p14:tracePt t="26800" x="893763" y="3394075"/>
          <p14:tracePt t="26817" x="866775" y="3394075"/>
          <p14:tracePt t="26834" x="822325" y="3402013"/>
          <p14:tracePt t="26850" x="785813" y="3411538"/>
          <p14:tracePt t="26867" x="731838" y="3429000"/>
          <p14:tracePt t="26884" x="696913" y="3455988"/>
          <p14:tracePt t="26900" x="652463" y="3465513"/>
          <p14:tracePt t="26917" x="625475" y="3482975"/>
          <p14:tracePt t="26934" x="598488" y="3500438"/>
          <p14:tracePt t="26951" x="581025" y="3517900"/>
          <p14:tracePt t="26967" x="561975" y="3544888"/>
          <p14:tracePt t="26984" x="544513" y="3554413"/>
          <p14:tracePt t="27000" x="509588" y="3589338"/>
          <p14:tracePt t="27017" x="490538" y="3616325"/>
          <p14:tracePt t="27034" x="473075" y="3633788"/>
          <p14:tracePt t="27051" x="465138" y="3670300"/>
          <p14:tracePt t="27067" x="446088" y="3705225"/>
          <p14:tracePt t="27084" x="428625" y="3751263"/>
          <p14:tracePt t="27101" x="411163" y="3786188"/>
          <p14:tracePt t="27117" x="384175" y="3830638"/>
          <p14:tracePt t="27134" x="374650" y="3857625"/>
          <p14:tracePt t="27151" x="357188" y="3894138"/>
          <p14:tracePt t="27168" x="347663" y="3929063"/>
          <p14:tracePt t="27184" x="330200" y="3965575"/>
          <p14:tracePt t="27184" x="312738" y="3973513"/>
          <p14:tracePt t="27201" x="295275" y="4010025"/>
          <p14:tracePt t="27217" x="285750" y="4027488"/>
          <p14:tracePt t="27234" x="285750" y="4044950"/>
          <p14:tracePt t="27251" x="276225" y="4071938"/>
          <p14:tracePt t="27267" x="268288" y="4098925"/>
          <p14:tracePt t="27284" x="268288" y="4125913"/>
          <p14:tracePt t="27301" x="258763" y="4152900"/>
          <p14:tracePt t="27317" x="250825" y="4187825"/>
          <p14:tracePt t="27334" x="250825" y="4241800"/>
          <p14:tracePt t="27351" x="250825" y="4286250"/>
          <p14:tracePt t="27368" x="250825" y="4322763"/>
          <p14:tracePt t="27384" x="250825" y="4419600"/>
          <p14:tracePt t="27401" x="250825" y="4473575"/>
          <p14:tracePt t="27417" x="250825" y="4510088"/>
          <p14:tracePt t="27434" x="250825" y="4554538"/>
          <p14:tracePt t="27451" x="250825" y="4598988"/>
          <p14:tracePt t="27468" x="258763" y="4625975"/>
          <p14:tracePt t="27484" x="276225" y="4670425"/>
          <p14:tracePt t="27501" x="295275" y="4714875"/>
          <p14:tracePt t="27518" x="312738" y="4741863"/>
          <p14:tracePt t="27534" x="312738" y="4776788"/>
          <p14:tracePt t="27551" x="339725" y="4813300"/>
          <p14:tracePt t="27568" x="357188" y="4857750"/>
          <p14:tracePt t="27584" x="384175" y="4938713"/>
          <p14:tracePt t="27601" x="428625" y="5000625"/>
          <p14:tracePt t="27618" x="455613" y="5045075"/>
          <p14:tracePt t="27634" x="490538" y="5099050"/>
          <p14:tracePt t="27651" x="527050" y="5160963"/>
          <p14:tracePt t="27668" x="544513" y="5205413"/>
          <p14:tracePt t="27685" x="571500" y="5241925"/>
          <p14:tracePt t="27701" x="588963" y="5259388"/>
          <p14:tracePt t="27718" x="598488" y="5276850"/>
          <p14:tracePt t="27734" x="615950" y="5295900"/>
          <p14:tracePt t="27751" x="625475" y="5322888"/>
          <p14:tracePt t="27768" x="642938" y="5330825"/>
          <p14:tracePt t="27768" x="642938" y="5340350"/>
          <p14:tracePt t="27785" x="669925" y="5348288"/>
          <p14:tracePt t="27801" x="679450" y="5348288"/>
          <p14:tracePt t="27818" x="696913" y="5348288"/>
          <p14:tracePt t="27835" x="714375" y="5348288"/>
          <p14:tracePt t="27851" x="731838" y="5357813"/>
          <p14:tracePt t="27868" x="768350" y="5357813"/>
          <p14:tracePt t="27885" x="785813" y="5357813"/>
          <p14:tracePt t="27901" x="812800" y="5340350"/>
          <p14:tracePt t="27918" x="866775" y="5330825"/>
          <p14:tracePt t="27935" x="901700" y="5303838"/>
          <p14:tracePt t="27951" x="965200" y="5251450"/>
          <p14:tracePt t="27968" x="1044575" y="5197475"/>
          <p14:tracePt t="27985" x="1071563" y="5153025"/>
          <p14:tracePt t="28002" x="1098550" y="5108575"/>
          <p14:tracePt t="28018" x="1125538" y="5045075"/>
          <p14:tracePt t="28035" x="1143000" y="5010150"/>
          <p14:tracePt t="28051" x="1152525" y="4965700"/>
          <p14:tracePt t="28068" x="1160463" y="4919663"/>
          <p14:tracePt t="28085" x="1160463" y="4857750"/>
          <p14:tracePt t="28102" x="1179513" y="4795838"/>
          <p14:tracePt t="28118" x="1179513" y="4724400"/>
          <p14:tracePt t="28135" x="1179513" y="4660900"/>
          <p14:tracePt t="28151" x="1187450" y="4608513"/>
          <p14:tracePt t="28168" x="1187450" y="4500563"/>
          <p14:tracePt t="28185" x="1187450" y="4456113"/>
          <p14:tracePt t="28202" x="1187450" y="4402138"/>
          <p14:tracePt t="28218" x="1187450" y="4357688"/>
          <p14:tracePt t="28235" x="1187450" y="4303713"/>
          <p14:tracePt t="28252" x="1187450" y="4259263"/>
          <p14:tracePt t="28268" x="1187450" y="4224338"/>
          <p14:tracePt t="28285" x="1187450" y="4179888"/>
          <p14:tracePt t="28302" x="1187450" y="4143375"/>
          <p14:tracePt t="28318" x="1187450" y="4116388"/>
          <p14:tracePt t="28335" x="1187450" y="4098925"/>
          <p14:tracePt t="28352" x="1187450" y="4081463"/>
          <p14:tracePt t="28368" x="1196975" y="4054475"/>
          <p14:tracePt t="28385" x="1196975" y="4037013"/>
          <p14:tracePt t="28402" x="1196975" y="4017963"/>
          <p14:tracePt t="28441" x="1196975" y="4010025"/>
          <p14:tracePt t="28449" x="1196975" y="4000500"/>
          <p14:tracePt t="28456" x="1196975" y="3973513"/>
          <p14:tracePt t="28468" x="1204913" y="3946525"/>
          <p14:tracePt t="28485" x="1204913" y="3902075"/>
          <p14:tracePt t="28502" x="1214438" y="3840163"/>
          <p14:tracePt t="28518" x="1241425" y="3786188"/>
          <p14:tracePt t="28535" x="1231900" y="3705225"/>
          <p14:tracePt t="28552" x="1241425" y="3633788"/>
          <p14:tracePt t="28569" x="1258888" y="3554413"/>
          <p14:tracePt t="28585" x="1268413" y="3509963"/>
          <p14:tracePt t="28602" x="1285875" y="3482975"/>
          <p14:tracePt t="28619" x="1295400" y="3465513"/>
          <p14:tracePt t="28635" x="1312863" y="3446463"/>
          <p14:tracePt t="28652" x="1312863" y="3438525"/>
          <p14:tracePt t="28669" x="1330325" y="3419475"/>
          <p14:tracePt t="28685" x="1366838" y="3411538"/>
          <p14:tracePt t="28702" x="1411288" y="3394075"/>
          <p14:tracePt t="28719" x="1465263" y="3384550"/>
          <p14:tracePt t="28735" x="1509713" y="3367088"/>
          <p14:tracePt t="28752" x="1536700" y="3357563"/>
          <p14:tracePt t="28769" x="1554163" y="3357563"/>
          <p14:tracePt t="28809" x="1562100" y="3357563"/>
          <p14:tracePt t="28825" x="1571625" y="3357563"/>
          <p14:tracePt t="28841" x="1581150" y="3357563"/>
          <p14:tracePt t="28843" x="1598613" y="3357563"/>
          <p14:tracePt t="28852" x="1616075" y="3357563"/>
          <p14:tracePt t="28869" x="1643063" y="3348038"/>
          <p14:tracePt t="28886" x="1670050" y="3348038"/>
          <p14:tracePt t="28902" x="1697038" y="3340100"/>
          <p14:tracePt t="28919" x="1704975" y="3340100"/>
          <p14:tracePt t="28935" x="1714500" y="3340100"/>
          <p14:tracePt t="28952" x="1731963" y="3330575"/>
          <p14:tracePt t="28969" x="1768475" y="3330575"/>
          <p14:tracePt t="28986" x="1803400" y="3322638"/>
          <p14:tracePt t="29002" x="1822450" y="3313113"/>
          <p14:tracePt t="29019" x="1839913" y="3313113"/>
          <p14:tracePt t="29073" x="1847850" y="3303588"/>
          <p14:tracePt t="29081" x="1857375" y="3303588"/>
          <p14:tracePt t="29089" x="1874838" y="3295650"/>
          <p14:tracePt t="29091" x="1884363" y="3295650"/>
          <p14:tracePt t="29102" x="1938338" y="3286125"/>
          <p14:tracePt t="29119" x="1965325" y="3276600"/>
          <p14:tracePt t="29136" x="2000250" y="3268663"/>
          <p14:tracePt t="29152" x="2071688" y="3259138"/>
          <p14:tracePt t="29169" x="2133600" y="3251200"/>
          <p14:tracePt t="29186" x="2214563" y="3241675"/>
          <p14:tracePt t="29203" x="2251075" y="3232150"/>
          <p14:tracePt t="29219" x="2276475" y="3232150"/>
          <p14:tracePt t="29236" x="2286000" y="3232150"/>
          <p14:tracePt t="29793" x="2295525" y="3232150"/>
          <p14:tracePt t="29804" x="2303463" y="3232150"/>
          <p14:tracePt t="29809" x="2312988" y="3232150"/>
          <p14:tracePt t="29817" x="2330450" y="3232150"/>
          <p14:tracePt t="29825" x="2366963" y="3232150"/>
          <p14:tracePt t="29837" x="2419350" y="3232150"/>
          <p14:tracePt t="29853" x="2509838" y="3241675"/>
          <p14:tracePt t="29870" x="2598738" y="3241675"/>
          <p14:tracePt t="29886" x="2633663" y="3251200"/>
          <p14:tracePt t="29903" x="2652713" y="3251200"/>
          <p14:tracePt t="29920" x="2670175" y="3251200"/>
          <p14:tracePt t="29937" x="2670175" y="3259138"/>
          <p14:tracePt t="29953" x="2697163" y="3259138"/>
          <p14:tracePt t="29970" x="2714625" y="3268663"/>
          <p14:tracePt t="29986" x="2741613" y="3268663"/>
          <p14:tracePt t="30003" x="2786063" y="3276600"/>
          <p14:tracePt t="30020" x="2795588" y="3276600"/>
          <p14:tracePt t="30065" x="2813050" y="3276600"/>
          <p14:tracePt t="30080" x="2830513" y="3276600"/>
          <p14:tracePt t="30097" x="2840038" y="3276600"/>
          <p14:tracePt t="30105" x="2867025" y="3276600"/>
          <p14:tracePt t="30121" x="2874963" y="3276600"/>
          <p14:tracePt t="30121" x="2901950" y="3276600"/>
          <p14:tracePt t="30137" x="2928938" y="3276600"/>
          <p14:tracePt t="30153" x="2946400" y="3276600"/>
          <p14:tracePt t="30170" x="2990850" y="3276600"/>
          <p14:tracePt t="30187" x="3017838" y="3276600"/>
          <p14:tracePt t="30203" x="3054350" y="3276600"/>
          <p14:tracePt t="30220" x="3071813" y="3276600"/>
          <p14:tracePt t="30237" x="3098800" y="3276600"/>
          <p14:tracePt t="30254" x="3125788" y="3276600"/>
          <p14:tracePt t="30270" x="3143250" y="3276600"/>
          <p14:tracePt t="30287" x="3170238" y="3276600"/>
          <p14:tracePt t="30303" x="3187700" y="3276600"/>
          <p14:tracePt t="30320" x="3232150" y="3276600"/>
          <p14:tracePt t="30337" x="3251200" y="3276600"/>
          <p14:tracePt t="30353" x="3322638" y="3286125"/>
          <p14:tracePt t="30370" x="3375025" y="3295650"/>
          <p14:tracePt t="30387" x="3429000" y="3295650"/>
          <p14:tracePt t="30404" x="3482975" y="3303588"/>
          <p14:tracePt t="30420" x="3536950" y="3303588"/>
          <p14:tracePt t="30437" x="3625850" y="3313113"/>
          <p14:tracePt t="30454" x="3687763" y="3322638"/>
          <p14:tracePt t="30470" x="3732213" y="3322638"/>
          <p14:tracePt t="30487" x="3768725" y="3322638"/>
          <p14:tracePt t="30504" x="3803650" y="3330575"/>
          <p14:tracePt t="30520" x="3867150" y="3340100"/>
          <p14:tracePt t="30537" x="3946525" y="3340100"/>
          <p14:tracePt t="30554" x="4017963" y="3340100"/>
          <p14:tracePt t="30570" x="4089400" y="3340100"/>
          <p14:tracePt t="30587" x="4152900" y="3340100"/>
          <p14:tracePt t="30604" x="4197350" y="3340100"/>
          <p14:tracePt t="30620" x="4259263" y="3340100"/>
          <p14:tracePt t="30637" x="4322763" y="3340100"/>
          <p14:tracePt t="30654" x="4384675" y="3340100"/>
          <p14:tracePt t="30670" x="4473575" y="3340100"/>
          <p14:tracePt t="30687" x="4537075" y="3340100"/>
          <p14:tracePt t="30704" x="4625975" y="3340100"/>
          <p14:tracePt t="30704" x="4687888" y="3340100"/>
          <p14:tracePt t="30721" x="4776788" y="3340100"/>
          <p14:tracePt t="30737" x="4857750" y="3340100"/>
          <p14:tracePt t="30754" x="4938713" y="3340100"/>
          <p14:tracePt t="30770" x="5000625" y="3340100"/>
          <p14:tracePt t="30787" x="5054600" y="3340100"/>
          <p14:tracePt t="30804" x="5099050" y="3340100"/>
          <p14:tracePt t="30821" x="5143500" y="3348038"/>
          <p14:tracePt t="30837" x="5187950" y="3348038"/>
          <p14:tracePt t="30854" x="5251450" y="3348038"/>
          <p14:tracePt t="30871" x="5303838" y="3357563"/>
          <p14:tracePt t="30887" x="5348288" y="3357563"/>
          <p14:tracePt t="30904" x="5394325" y="3367088"/>
          <p14:tracePt t="30921" x="5473700" y="3367088"/>
          <p14:tracePt t="30937" x="5518150" y="3375025"/>
          <p14:tracePt t="30954" x="5562600" y="3384550"/>
          <p14:tracePt t="30971" x="5581650" y="3402013"/>
          <p14:tracePt t="30987" x="5661025" y="3402013"/>
          <p14:tracePt t="31004" x="5705475" y="3402013"/>
          <p14:tracePt t="31021" x="5759450" y="3419475"/>
          <p14:tracePt t="31038" x="5803900" y="3429000"/>
          <p14:tracePt t="31054" x="5848350" y="3429000"/>
          <p14:tracePt t="31071" x="5929313" y="3429000"/>
          <p14:tracePt t="31087" x="6018213" y="3446463"/>
          <p14:tracePt t="31104" x="6134100" y="3455988"/>
          <p14:tracePt t="31121" x="6180138" y="3465513"/>
          <p14:tracePt t="31138" x="6205538" y="3465513"/>
          <p14:tracePt t="31154" x="6215063" y="3465513"/>
          <p14:tracePt t="31171" x="6224588" y="3473450"/>
          <p14:tracePt t="31188" x="6232525" y="3473450"/>
          <p14:tracePt t="31204" x="6251575" y="3473450"/>
          <p14:tracePt t="31221" x="6269038" y="3473450"/>
          <p14:tracePt t="31238" x="6303963" y="3482975"/>
          <p14:tracePt t="31254" x="6340475" y="3482975"/>
          <p14:tracePt t="31271" x="6394450" y="3482975"/>
          <p14:tracePt t="31288" x="6446838" y="3482975"/>
          <p14:tracePt t="31304" x="6572250" y="3500438"/>
          <p14:tracePt t="31321" x="6634163" y="3509963"/>
          <p14:tracePt t="31338" x="6688138" y="3509963"/>
          <p14:tracePt t="31354" x="6732588" y="3509963"/>
          <p14:tracePt t="31371" x="6777038" y="3509963"/>
          <p14:tracePt t="31388" x="6804025" y="3509963"/>
          <p14:tracePt t="31404" x="6831013" y="3509963"/>
          <p14:tracePt t="31421" x="6867525" y="3509963"/>
          <p14:tracePt t="31438" x="6894513" y="3509963"/>
          <p14:tracePt t="31454" x="6919913" y="3509963"/>
          <p14:tracePt t="31505" x="6929438" y="3509963"/>
          <p14:tracePt t="31529" x="6938963" y="3509963"/>
          <p14:tracePt t="31529" x="6938963" y="3500438"/>
          <p14:tracePt t="31538" x="6946900" y="3490913"/>
          <p14:tracePt t="31554" x="6946900" y="3482975"/>
          <p14:tracePt t="31571" x="6956425" y="3465513"/>
          <p14:tracePt t="31588" x="6965950" y="3446463"/>
          <p14:tracePt t="31605" x="6983413" y="3429000"/>
          <p14:tracePt t="31621" x="6983413" y="3402013"/>
          <p14:tracePt t="31638" x="6991350" y="3402013"/>
          <p14:tracePt t="31673" x="6991350" y="3384550"/>
          <p14:tracePt t="31674" x="6991350" y="3375025"/>
          <p14:tracePt t="31688" x="7000875" y="3348038"/>
          <p14:tracePt t="31705" x="7000875" y="3322638"/>
          <p14:tracePt t="31721" x="7000875" y="3295650"/>
          <p14:tracePt t="31738" x="7000875" y="3251200"/>
          <p14:tracePt t="31755" x="6991350" y="3232150"/>
          <p14:tracePt t="31771" x="6991350" y="3197225"/>
          <p14:tracePt t="31788" x="6983413" y="3170238"/>
          <p14:tracePt t="31805" x="6965950" y="3143250"/>
          <p14:tracePt t="31821" x="6956425" y="3116263"/>
          <p14:tracePt t="31838" x="6919913" y="3098800"/>
          <p14:tracePt t="31855" x="6894513" y="3081338"/>
          <p14:tracePt t="31871" x="6867525" y="3062288"/>
          <p14:tracePt t="31888" x="6840538" y="3044825"/>
          <p14:tracePt t="31905" x="6804025" y="3044825"/>
          <p14:tracePt t="31921" x="6759575" y="3017838"/>
          <p14:tracePt t="31938" x="6697663" y="3017838"/>
          <p14:tracePt t="31955" x="6634163" y="3000375"/>
          <p14:tracePt t="31971" x="6572250" y="2990850"/>
          <p14:tracePt t="31988" x="6527800" y="2990850"/>
          <p14:tracePt t="32005" x="6483350" y="2982913"/>
          <p14:tracePt t="32022" x="6456363" y="2982913"/>
          <p14:tracePt t="32038" x="6411913" y="2982913"/>
          <p14:tracePt t="32055" x="6330950" y="2982913"/>
          <p14:tracePt t="32072" x="6276975" y="2982913"/>
          <p14:tracePt t="32088" x="6215063" y="2990850"/>
          <p14:tracePt t="32105" x="6197600" y="3000375"/>
          <p14:tracePt t="32153" x="6180138" y="3000375"/>
          <p14:tracePt t="32169" x="6170613" y="3000375"/>
          <p14:tracePt t="32177" x="6143625" y="3000375"/>
          <p14:tracePt t="32184" x="6116638" y="3009900"/>
          <p14:tracePt t="32192" x="6037263" y="3027363"/>
          <p14:tracePt t="32205" x="5946775" y="3044825"/>
          <p14:tracePt t="32222" x="5875338" y="3044825"/>
          <p14:tracePt t="32239" x="5813425" y="3044825"/>
          <p14:tracePt t="32255" x="5786438" y="3044825"/>
          <p14:tracePt t="32272" x="5768975" y="3044825"/>
          <p14:tracePt t="32289" x="5697538" y="3044825"/>
          <p14:tracePt t="32305" x="5643563" y="3062288"/>
          <p14:tracePt t="32322" x="5527675" y="3062288"/>
          <p14:tracePt t="32339" x="5419725" y="3071813"/>
          <p14:tracePt t="32355" x="5330825" y="3071813"/>
          <p14:tracePt t="32372" x="5232400" y="3071813"/>
          <p14:tracePt t="32389" x="5180013" y="3071813"/>
          <p14:tracePt t="32405" x="5143500" y="3071813"/>
          <p14:tracePt t="32422" x="5108575" y="3071813"/>
          <p14:tracePt t="32438" x="5062538" y="3081338"/>
          <p14:tracePt t="32455" x="5010150" y="3089275"/>
          <p14:tracePt t="32472" x="4894263" y="3089275"/>
          <p14:tracePt t="32489" x="4848225" y="3108325"/>
          <p14:tracePt t="32505" x="4803775" y="3116263"/>
          <p14:tracePt t="32522" x="4786313" y="3125788"/>
          <p14:tracePt t="32539" x="4776788" y="3125788"/>
          <p14:tracePt t="32658" x="0" y="0"/>
        </p14:tracePtLst>
        <p14:tracePtLst>
          <p14:tracePt t="43594" x="1009650" y="3589338"/>
          <p14:tracePt t="43611" x="1009650" y="3581400"/>
          <p14:tracePt t="43616" x="1000125" y="3581400"/>
          <p14:tracePt t="43648" x="1000125" y="3571875"/>
          <p14:tracePt t="43700" x="1000125" y="3562350"/>
          <p14:tracePt t="43704" x="990600" y="3562350"/>
          <p14:tracePt t="43712" x="990600" y="3554413"/>
          <p14:tracePt t="43720" x="982663" y="3536950"/>
          <p14:tracePt t="43733" x="973138" y="3517900"/>
          <p14:tracePt t="43749" x="965200" y="3509963"/>
          <p14:tracePt t="43766" x="955675" y="3490913"/>
          <p14:tracePt t="43783" x="938213" y="3490913"/>
          <p14:tracePt t="43800" x="911225" y="3482975"/>
          <p14:tracePt t="43816" x="866775" y="3473450"/>
          <p14:tracePt t="43833" x="768350" y="3465513"/>
          <p14:tracePt t="43850" x="714375" y="3455988"/>
          <p14:tracePt t="43866" x="696913" y="3455988"/>
          <p14:tracePt t="43913" x="687388" y="3455988"/>
          <p14:tracePt t="43937" x="669925" y="3455988"/>
          <p14:tracePt t="43953" x="652463" y="3465513"/>
          <p14:tracePt t="43961" x="633413" y="3482975"/>
          <p14:tracePt t="43969" x="625475" y="3490913"/>
          <p14:tracePt t="43975" x="598488" y="3509963"/>
          <p14:tracePt t="43983" x="571500" y="3536950"/>
          <p14:tracePt t="44000" x="527050" y="3571875"/>
          <p14:tracePt t="44017" x="482600" y="3633788"/>
          <p14:tracePt t="44033" x="455613" y="3679825"/>
          <p14:tracePt t="44050" x="446088" y="3724275"/>
          <p14:tracePt t="44066" x="428625" y="3776663"/>
          <p14:tracePt t="44083" x="401638" y="3813175"/>
          <p14:tracePt t="44100" x="384175" y="3884613"/>
          <p14:tracePt t="44117" x="374650" y="3929063"/>
          <p14:tracePt t="44133" x="357188" y="3983038"/>
          <p14:tracePt t="44150" x="347663" y="4054475"/>
          <p14:tracePt t="44167" x="347663" y="4098925"/>
          <p14:tracePt t="44183" x="347663" y="4143375"/>
          <p14:tracePt t="44200" x="330200" y="4214813"/>
          <p14:tracePt t="44216" x="312738" y="4348163"/>
          <p14:tracePt t="44233" x="295275" y="4473575"/>
          <p14:tracePt t="44250" x="285750" y="4625975"/>
          <p14:tracePt t="44267" x="276225" y="4786313"/>
          <p14:tracePt t="44283" x="276225" y="4946650"/>
          <p14:tracePt t="44300" x="276225" y="5072063"/>
          <p14:tracePt t="44316" x="312738" y="5180013"/>
          <p14:tracePt t="44333" x="347663" y="5224463"/>
          <p14:tracePt t="44350" x="374650" y="5268913"/>
          <p14:tracePt t="44367" x="401638" y="5303838"/>
          <p14:tracePt t="44383" x="438150" y="5340350"/>
          <p14:tracePt t="44400" x="482600" y="5367338"/>
          <p14:tracePt t="44400" x="509588" y="5375275"/>
          <p14:tracePt t="44417" x="561975" y="5402263"/>
          <p14:tracePt t="44434" x="633413" y="5429250"/>
          <p14:tracePt t="44450" x="723900" y="5483225"/>
          <p14:tracePt t="44467" x="776288" y="5491163"/>
          <p14:tracePt t="44483" x="857250" y="5500688"/>
          <p14:tracePt t="44500" x="928688" y="5500688"/>
          <p14:tracePt t="44517" x="1017588" y="5500688"/>
          <p14:tracePt t="44533" x="1108075" y="5491163"/>
          <p14:tracePt t="44550" x="1179513" y="5429250"/>
          <p14:tracePt t="44567" x="1250950" y="5375275"/>
          <p14:tracePt t="44583" x="1322388" y="5276850"/>
          <p14:tracePt t="44600" x="1419225" y="5099050"/>
          <p14:tracePt t="44617" x="1455738" y="4983163"/>
          <p14:tracePt t="44633" x="1482725" y="4902200"/>
          <p14:tracePt t="44650" x="1500188" y="4813300"/>
          <p14:tracePt t="44667" x="1500188" y="4732338"/>
          <p14:tracePt t="44684" x="1500188" y="4670425"/>
          <p14:tracePt t="44700" x="1500188" y="4608513"/>
          <p14:tracePt t="44717" x="1482725" y="4554538"/>
          <p14:tracePt t="44734" x="1473200" y="4500563"/>
          <p14:tracePt t="44750" x="1465263" y="4465638"/>
          <p14:tracePt t="44767" x="1465263" y="4438650"/>
          <p14:tracePt t="44784" x="1500188" y="4411663"/>
          <p14:tracePt t="44801" x="1687513" y="4330700"/>
          <p14:tracePt t="44817" x="1928813" y="4276725"/>
          <p14:tracePt t="44834" x="2286000" y="4224338"/>
          <p14:tracePt t="44850" x="2652713" y="4205288"/>
          <p14:tracePt t="44867" x="2982913" y="4187825"/>
          <p14:tracePt t="44884" x="3232150" y="4179888"/>
          <p14:tracePt t="44901" x="3465513" y="4160838"/>
          <p14:tracePt t="44917" x="3687763" y="4125913"/>
          <p14:tracePt t="44934" x="3813175" y="4125913"/>
          <p14:tracePt t="44950" x="3965575" y="4081463"/>
          <p14:tracePt t="44967" x="4089400" y="4071938"/>
          <p14:tracePt t="44984" x="4205288" y="4054475"/>
          <p14:tracePt t="44984" x="4251325" y="4037013"/>
          <p14:tracePt t="45001" x="4367213" y="4017963"/>
          <p14:tracePt t="45017" x="4491038" y="4000500"/>
          <p14:tracePt t="45034" x="4652963" y="3990975"/>
          <p14:tracePt t="45051" x="4813300" y="3973513"/>
          <p14:tracePt t="45067" x="4973638" y="3956050"/>
          <p14:tracePt t="45084" x="5116513" y="3946525"/>
          <p14:tracePt t="45101" x="5251450" y="3938588"/>
          <p14:tracePt t="45117" x="5384800" y="3919538"/>
          <p14:tracePt t="45134" x="5491163" y="3902075"/>
          <p14:tracePt t="45151" x="5554663" y="3884613"/>
          <p14:tracePt t="45167" x="5634038" y="3875088"/>
          <p14:tracePt t="45184" x="5670550" y="3867150"/>
          <p14:tracePt t="45184" x="5680075" y="3848100"/>
          <p14:tracePt t="45201" x="5697538" y="3848100"/>
          <p14:tracePt t="45218" x="5732463" y="3830638"/>
          <p14:tracePt t="45234" x="5768975" y="3803650"/>
          <p14:tracePt t="45251" x="5822950" y="3776663"/>
          <p14:tracePt t="45267" x="5867400" y="3759200"/>
          <p14:tracePt t="45284" x="5929313" y="3724275"/>
          <p14:tracePt t="45301" x="5983288" y="3687763"/>
          <p14:tracePt t="45318" x="6037263" y="3660775"/>
          <p14:tracePt t="45334" x="6081713" y="3625850"/>
          <p14:tracePt t="45351" x="6126163" y="3598863"/>
          <p14:tracePt t="45367" x="6161088" y="3571875"/>
          <p14:tracePt t="45384" x="6205538" y="3554413"/>
          <p14:tracePt t="45401" x="6232525" y="3536950"/>
          <p14:tracePt t="45418" x="6242050" y="3527425"/>
          <p14:tracePt t="45434" x="6251575" y="3517900"/>
          <p14:tracePt t="45451" x="6259513" y="3509963"/>
          <p14:tracePt t="45468" x="6269038" y="3500438"/>
          <p14:tracePt t="45484" x="6276975" y="3473450"/>
          <p14:tracePt t="45501" x="6286500" y="3465513"/>
          <p14:tracePt t="45518" x="6296025" y="3446463"/>
          <p14:tracePt t="45534" x="6296025" y="3429000"/>
          <p14:tracePt t="45551" x="6296025" y="3419475"/>
          <p14:tracePt t="45568" x="6296025" y="3411538"/>
          <p14:tracePt t="45584" x="6286500" y="3384550"/>
          <p14:tracePt t="45601" x="6269038" y="3348038"/>
          <p14:tracePt t="45618" x="6259513" y="3322638"/>
          <p14:tracePt t="45634" x="6251575" y="3303588"/>
          <p14:tracePt t="45651" x="6232525" y="3286125"/>
          <p14:tracePt t="45668" x="6224588" y="3276600"/>
          <p14:tracePt t="45684" x="6215063" y="3268663"/>
          <p14:tracePt t="45701" x="6197600" y="3268663"/>
          <p14:tracePt t="45718" x="6170613" y="3268663"/>
          <p14:tracePt t="45734" x="6143625" y="3259138"/>
          <p14:tracePt t="45751" x="6099175" y="3259138"/>
          <p14:tracePt t="45768" x="6081713" y="3241675"/>
          <p14:tracePt t="45785" x="6062663" y="3241675"/>
          <p14:tracePt t="45825" x="6054725" y="3224213"/>
          <p14:tracePt t="45833" x="6037263" y="3214688"/>
          <p14:tracePt t="45841" x="5973763" y="3205163"/>
          <p14:tracePt t="45851" x="5867400" y="3197225"/>
          <p14:tracePt t="45868" x="5776913" y="3187700"/>
          <p14:tracePt t="45885" x="5724525" y="3170238"/>
          <p14:tracePt t="45901" x="5670550" y="3170238"/>
          <p14:tracePt t="45918" x="5634038" y="3152775"/>
          <p14:tracePt t="45935" x="5616575" y="3152775"/>
          <p14:tracePt t="45969" x="5599113" y="3152775"/>
          <p14:tracePt t="45970" x="5572125" y="3152775"/>
          <p14:tracePt t="45985" x="5518150" y="3152775"/>
          <p14:tracePt t="46001" x="5456238" y="3152775"/>
          <p14:tracePt t="46018" x="5375275" y="3152775"/>
          <p14:tracePt t="46035" x="5348288" y="3152775"/>
          <p14:tracePt t="46051" x="5340350" y="3152775"/>
          <p14:tracePt t="46097" x="5330825" y="3160713"/>
          <p14:tracePt t="46113" x="5322888" y="3170238"/>
          <p14:tracePt t="46124" x="5303838" y="3179763"/>
          <p14:tracePt t="46125" x="5295900" y="3179763"/>
          <p14:tracePt t="46135" x="5268913" y="3205163"/>
          <p14:tracePt t="46151" x="5251450" y="3214688"/>
          <p14:tracePt t="46168" x="5251450" y="3232150"/>
          <p14:tracePt t="46185" x="5251450" y="3241675"/>
          <p14:tracePt t="46202" x="5251450" y="3259138"/>
          <p14:tracePt t="46218" x="5268913" y="3276600"/>
          <p14:tracePt t="46235" x="5313363" y="3303588"/>
          <p14:tracePt t="46252" x="5375275" y="3303588"/>
          <p14:tracePt t="46268" x="5518150" y="3313113"/>
          <p14:tracePt t="46285" x="5688013" y="3313113"/>
          <p14:tracePt t="46302" x="5894388" y="3330575"/>
          <p14:tracePt t="46318" x="6072188" y="3340100"/>
          <p14:tracePt t="46335" x="6197600" y="3340100"/>
          <p14:tracePt t="46352" x="6242050" y="3340100"/>
          <p14:tracePt t="46368" x="6269038" y="3330575"/>
          <p14:tracePt t="46385" x="6276975" y="3330575"/>
          <p14:tracePt t="46402" x="6286500" y="3322638"/>
          <p14:tracePt t="46418" x="6286500" y="3303588"/>
          <p14:tracePt t="46435" x="6296025" y="3303588"/>
          <p14:tracePt t="46452" x="6296025" y="3295650"/>
          <p14:tracePt t="46468" x="6303963" y="3295650"/>
          <p14:tracePt t="46569" x="6303963" y="3286125"/>
          <p14:tracePt t="46577" x="6296025" y="3286125"/>
          <p14:tracePt t="48100" x="0" y="0"/>
        </p14:tracePtLst>
        <p14:tracePtLst>
          <p14:tracePt t="54264" x="3116263" y="3633788"/>
          <p14:tracePt t="54384" x="3108325" y="3633788"/>
          <p14:tracePt t="54396" x="3108325" y="3625850"/>
          <p14:tracePt t="54400" x="3108325" y="3616325"/>
          <p14:tracePt t="54416" x="3098800" y="3616325"/>
          <p14:tracePt t="54432" x="3089275" y="3608388"/>
          <p14:tracePt t="54448" x="3089275" y="3598863"/>
          <p14:tracePt t="54459" x="3081338" y="3589338"/>
          <p14:tracePt t="54496" x="3062288" y="3581400"/>
          <p14:tracePt t="54520" x="3044825" y="3581400"/>
          <p14:tracePt t="54528" x="3027363" y="3571875"/>
          <p14:tracePt t="54531" x="3000375" y="3562350"/>
          <p14:tracePt t="54542" x="2965450" y="3554413"/>
          <p14:tracePt t="54559" x="2946400" y="3544888"/>
          <p14:tracePt t="54576" x="2928938" y="3544888"/>
          <p14:tracePt t="54592" x="2919413" y="3536950"/>
          <p14:tracePt t="54768" x="2911475" y="3536950"/>
          <p14:tracePt t="54776" x="2894013" y="3536950"/>
          <p14:tracePt t="54782" x="2874963" y="3544888"/>
          <p14:tracePt t="54792" x="2857500" y="3554413"/>
          <p14:tracePt t="54809" x="2840038" y="3554413"/>
          <p14:tracePt t="54826" x="2830513" y="3554413"/>
          <p14:tracePt t="54842" x="2822575" y="3562350"/>
          <p14:tracePt t="54859" x="2822575" y="3571875"/>
          <p14:tracePt t="54876" x="2813050" y="3571875"/>
          <p14:tracePt t="54892" x="2803525" y="3581400"/>
          <p14:tracePt t="54909" x="2795588" y="3581400"/>
          <p14:tracePt t="54926" x="2786063" y="3589338"/>
          <p14:tracePt t="54942" x="2768600" y="3598863"/>
          <p14:tracePt t="54977" x="2759075" y="3608388"/>
          <p14:tracePt t="54977" x="2751138" y="3625850"/>
          <p14:tracePt t="54993" x="2741613" y="3633788"/>
          <p14:tracePt t="55009" x="2724150" y="3643313"/>
          <p14:tracePt t="55048" x="2714625" y="3652838"/>
          <p14:tracePt t="55088" x="2714625" y="3660775"/>
          <p14:tracePt t="55104" x="2714625" y="3670300"/>
          <p14:tracePt t="55120" x="2705100" y="3679825"/>
          <p14:tracePt t="55128" x="2705100" y="3687763"/>
          <p14:tracePt t="55132" x="2697163" y="3697288"/>
          <p14:tracePt t="55143" x="2687638" y="3705225"/>
          <p14:tracePt t="55159" x="2679700" y="3732213"/>
          <p14:tracePt t="55159" x="2679700" y="3741738"/>
          <p14:tracePt t="55176" x="2670175" y="3759200"/>
          <p14:tracePt t="55193" x="2670175" y="3768725"/>
          <p14:tracePt t="55209" x="2670175" y="3786188"/>
          <p14:tracePt t="55226" x="2670175" y="3795713"/>
          <p14:tracePt t="55243" x="2670175" y="3813175"/>
          <p14:tracePt t="55259" x="2670175" y="3830638"/>
          <p14:tracePt t="55276" x="2670175" y="3840163"/>
          <p14:tracePt t="55293" x="2679700" y="3857625"/>
          <p14:tracePt t="55309" x="2687638" y="3875088"/>
          <p14:tracePt t="55326" x="2687638" y="3884613"/>
          <p14:tracePt t="55343" x="2697163" y="3902075"/>
          <p14:tracePt t="55359" x="2705100" y="3919538"/>
          <p14:tracePt t="55376" x="2714625" y="3929063"/>
          <p14:tracePt t="55393" x="2732088" y="3946525"/>
          <p14:tracePt t="55409" x="2751138" y="3946525"/>
          <p14:tracePt t="55426" x="2759075" y="3956050"/>
          <p14:tracePt t="55443" x="2776538" y="3956050"/>
          <p14:tracePt t="55460" x="2786063" y="3965575"/>
          <p14:tracePt t="55476" x="2803525" y="3973513"/>
          <p14:tracePt t="55493" x="2813050" y="3973513"/>
          <p14:tracePt t="55509" x="2813050" y="3983038"/>
          <p14:tracePt t="55526" x="2830513" y="3983038"/>
          <p14:tracePt t="55543" x="2840038" y="3983038"/>
          <p14:tracePt t="55560" x="2847975" y="3990975"/>
          <p14:tracePt t="55576" x="2874963" y="4000500"/>
          <p14:tracePt t="55593" x="2884488" y="4000500"/>
          <p14:tracePt t="55610" x="2919413" y="4010025"/>
          <p14:tracePt t="55627" x="2946400" y="4017963"/>
          <p14:tracePt t="55643" x="2965450" y="4017963"/>
          <p14:tracePt t="55660" x="2982913" y="4027488"/>
          <p14:tracePt t="55676" x="3009900" y="4027488"/>
          <p14:tracePt t="55693" x="3027363" y="4027488"/>
          <p14:tracePt t="55710" x="3036888" y="4027488"/>
          <p14:tracePt t="55726" x="3071813" y="4027488"/>
          <p14:tracePt t="55745" x="3089275" y="4017963"/>
          <p14:tracePt t="55760" x="3116263" y="4010025"/>
          <p14:tracePt t="55776" x="3133725" y="4000500"/>
          <p14:tracePt t="55793" x="3170238" y="3983038"/>
          <p14:tracePt t="55810" x="3197225" y="3973513"/>
          <p14:tracePt t="55826" x="3232150" y="3956050"/>
          <p14:tracePt t="55843" x="3251200" y="3938588"/>
          <p14:tracePt t="55860" x="3268663" y="3929063"/>
          <p14:tracePt t="55877" x="3286125" y="3911600"/>
          <p14:tracePt t="55893" x="3286125" y="3902075"/>
          <p14:tracePt t="55910" x="3303588" y="3875088"/>
          <p14:tracePt t="55927" x="3313113" y="3848100"/>
          <p14:tracePt t="55943" x="3322638" y="3813175"/>
          <p14:tracePt t="55960" x="3340100" y="3768725"/>
          <p14:tracePt t="55977" x="3348038" y="3741738"/>
          <p14:tracePt t="55993" x="3348038" y="3714750"/>
          <p14:tracePt t="56010" x="3348038" y="3697288"/>
          <p14:tracePt t="56027" x="3348038" y="3670300"/>
          <p14:tracePt t="56043" x="3330575" y="3643313"/>
          <p14:tracePt t="56060" x="3322638" y="3616325"/>
          <p14:tracePt t="56077" x="3286125" y="3581400"/>
          <p14:tracePt t="56094" x="3268663" y="3562350"/>
          <p14:tracePt t="56110" x="3251200" y="3536950"/>
          <p14:tracePt t="56127" x="3232150" y="3527425"/>
          <p14:tracePt t="56143" x="3214688" y="3517900"/>
          <p14:tracePt t="56160" x="3187700" y="3509963"/>
          <p14:tracePt t="56177" x="3152775" y="3490913"/>
          <p14:tracePt t="56194" x="3081338" y="3465513"/>
          <p14:tracePt t="56210" x="3044825" y="3446463"/>
          <p14:tracePt t="56227" x="3000375" y="3438525"/>
          <p14:tracePt t="56244" x="2965450" y="3438525"/>
          <p14:tracePt t="56260" x="2955925" y="3438525"/>
          <p14:tracePt t="56277" x="2938463" y="3438525"/>
          <p14:tracePt t="56294" x="2919413" y="3419475"/>
          <p14:tracePt t="56310" x="2884488" y="3419475"/>
          <p14:tracePt t="56327" x="2867025" y="3419475"/>
          <p14:tracePt t="56344" x="2847975" y="3419475"/>
          <p14:tracePt t="56360" x="2813050" y="3429000"/>
          <p14:tracePt t="56377" x="2768600" y="3438525"/>
          <p14:tracePt t="56394" x="2724150" y="3465513"/>
          <p14:tracePt t="56410" x="2705100" y="3482975"/>
          <p14:tracePt t="56427" x="2679700" y="3500438"/>
          <p14:tracePt t="56444" x="2660650" y="3527425"/>
          <p14:tracePt t="56460" x="2652713" y="3544888"/>
          <p14:tracePt t="56477" x="2633663" y="3571875"/>
          <p14:tracePt t="56494" x="2616200" y="3589338"/>
          <p14:tracePt t="56510" x="2608263" y="3608388"/>
          <p14:tracePt t="56527" x="2598738" y="3633788"/>
          <p14:tracePt t="56527" x="2598738" y="3643313"/>
          <p14:tracePt t="56544" x="2589213" y="3679825"/>
          <p14:tracePt t="56560" x="2589213" y="3697288"/>
          <p14:tracePt t="56578" x="2589213" y="3724275"/>
          <p14:tracePt t="56594" x="2589213" y="3741738"/>
          <p14:tracePt t="56611" x="2589213" y="3759200"/>
          <p14:tracePt t="56627" x="2598738" y="3786188"/>
          <p14:tracePt t="56644" x="2608263" y="3822700"/>
          <p14:tracePt t="56661" x="2616200" y="3840163"/>
          <p14:tracePt t="56677" x="2625725" y="3867150"/>
          <p14:tracePt t="56694" x="2633663" y="3884613"/>
          <p14:tracePt t="56711" x="2643188" y="3911600"/>
          <p14:tracePt t="56727" x="2670175" y="3929063"/>
          <p14:tracePt t="56744" x="2687638" y="3946525"/>
          <p14:tracePt t="56761" x="2697163" y="3956050"/>
          <p14:tracePt t="56777" x="2714625" y="3965575"/>
          <p14:tracePt t="56794" x="2751138" y="3983038"/>
          <p14:tracePt t="56811" x="2795588" y="3990975"/>
          <p14:tracePt t="56827" x="2830513" y="4010025"/>
          <p14:tracePt t="56844" x="2884488" y="4017963"/>
          <p14:tracePt t="56861" x="2911475" y="4017963"/>
          <p14:tracePt t="56877" x="2919413" y="4017963"/>
          <p14:tracePt t="56936" x="2928938" y="4017963"/>
          <p14:tracePt t="56952" x="2946400" y="4017963"/>
          <p14:tracePt t="56960" x="2955925" y="4017963"/>
          <p14:tracePt t="56967" x="2965450" y="4017963"/>
          <p14:tracePt t="56977" x="2990850" y="4017963"/>
          <p14:tracePt t="56994" x="3009900" y="4017963"/>
          <p14:tracePt t="57011" x="3017838" y="4017963"/>
          <p14:tracePt t="57027" x="3036888" y="4017963"/>
          <p14:tracePt t="57044" x="3044825" y="4017963"/>
          <p14:tracePt t="57061" x="3062288" y="4010025"/>
          <p14:tracePt t="57078" x="3081338" y="4000500"/>
          <p14:tracePt t="57094" x="3098800" y="3990975"/>
          <p14:tracePt t="57111" x="3133725" y="3983038"/>
          <p14:tracePt t="57128" x="3152775" y="3973513"/>
          <p14:tracePt t="57144" x="3152775" y="3965575"/>
          <p14:tracePt t="57232" x="3143250" y="3983038"/>
          <p14:tracePt t="57240" x="3133725" y="3983038"/>
          <p14:tracePt t="57250" x="3133725" y="3990975"/>
          <p14:tracePt t="57264" x="3116263" y="4000500"/>
          <p14:tracePt t="57265" x="3116263" y="4010025"/>
          <p14:tracePt t="57312" x="3116263" y="4017963"/>
          <p14:tracePt t="57320" x="3108325" y="4017963"/>
          <p14:tracePt t="57329" x="3108325" y="4037013"/>
          <p14:tracePt t="57329" x="3098800" y="4062413"/>
          <p14:tracePt t="57345" x="3081338" y="4125913"/>
          <p14:tracePt t="57361" x="3044825" y="4214813"/>
          <p14:tracePt t="57378" x="3036888" y="4295775"/>
          <p14:tracePt t="57395" x="3027363" y="4340225"/>
          <p14:tracePt t="57411" x="3027363" y="4375150"/>
          <p14:tracePt t="57428" x="3027363" y="4384675"/>
          <p14:tracePt t="57445" x="3027363" y="4394200"/>
          <p14:tracePt t="57461" x="3027363" y="4402138"/>
          <p14:tracePt t="57478" x="3027363" y="4429125"/>
          <p14:tracePt t="57495" x="3027363" y="4465638"/>
          <p14:tracePt t="57511" x="3027363" y="4518025"/>
          <p14:tracePt t="57528" x="3017838" y="4598988"/>
          <p14:tracePt t="57545" x="3017838" y="4633913"/>
          <p14:tracePt t="57561" x="3017838" y="4660900"/>
          <p14:tracePt t="57578" x="3017838" y="4670425"/>
          <p14:tracePt t="57624" x="3017838" y="4687888"/>
          <p14:tracePt t="57641" x="3017838" y="4697413"/>
          <p14:tracePt t="57656" x="3017838" y="4714875"/>
          <p14:tracePt t="57672" x="3017838" y="4724400"/>
          <p14:tracePt t="57680" x="3017838" y="4741863"/>
          <p14:tracePt t="57696" x="3017838" y="4759325"/>
          <p14:tracePt t="57697" x="3017838" y="4768850"/>
          <p14:tracePt t="57896" x="3027363" y="4768850"/>
          <p14:tracePt t="57904" x="3036888" y="4759325"/>
          <p14:tracePt t="57912" x="3044825" y="4741863"/>
          <p14:tracePt t="57920" x="3062288" y="4697413"/>
          <p14:tracePt t="57928" x="3089275" y="4643438"/>
          <p14:tracePt t="57945" x="3098800" y="4589463"/>
          <p14:tracePt t="57962" x="3098800" y="4537075"/>
          <p14:tracePt t="57978" x="3098800" y="4473575"/>
          <p14:tracePt t="57995" x="3098800" y="4411663"/>
          <p14:tracePt t="58012" x="3098800" y="4348163"/>
          <p14:tracePt t="58028" x="3098800" y="4295775"/>
          <p14:tracePt t="58045" x="3089275" y="4224338"/>
          <p14:tracePt t="58062" x="3062288" y="4160838"/>
          <p14:tracePt t="58078" x="3044825" y="4098925"/>
          <p14:tracePt t="58095" x="3017838" y="4010025"/>
          <p14:tracePt t="58112" x="3009900" y="3965575"/>
          <p14:tracePt t="58129" x="3009900" y="3938588"/>
          <p14:tracePt t="58145" x="3009900" y="3902075"/>
          <p14:tracePt t="58162" x="3009900" y="3875088"/>
          <p14:tracePt t="58179" x="3009900" y="3867150"/>
          <p14:tracePt t="58195" x="3000375" y="3848100"/>
          <p14:tracePt t="58212" x="3000375" y="3822700"/>
          <p14:tracePt t="58228" x="2990850" y="3795713"/>
          <p14:tracePt t="58246" x="2990850" y="3776663"/>
          <p14:tracePt t="58262" x="2990850" y="3759200"/>
          <p14:tracePt t="58279" x="2982913" y="3751263"/>
          <p14:tracePt t="58296" x="2973388" y="3741738"/>
          <p14:tracePt t="58312" x="2973388" y="3732213"/>
          <p14:tracePt t="58329" x="2973388" y="3724275"/>
          <p14:tracePt t="58528" x="2973388" y="3714750"/>
          <p14:tracePt t="58776" x="2965450" y="3714750"/>
          <p14:tracePt t="58801" x="2965450" y="3724275"/>
          <p14:tracePt t="58810" x="2965450" y="3732213"/>
          <p14:tracePt t="58824" x="2955925" y="3732213"/>
          <p14:tracePt t="58832" x="2955925" y="3741738"/>
          <p14:tracePt t="58848" x="2955925" y="3751263"/>
          <p14:tracePt t="58864" x="2955925" y="3759200"/>
          <p14:tracePt t="58865" x="2946400" y="3759200"/>
          <p14:tracePt t="58879" x="2946400" y="3768725"/>
          <p14:tracePt t="58896" x="2946400" y="3776663"/>
          <p14:tracePt t="59688" x="2938463" y="3786188"/>
          <p14:tracePt t="59696" x="2919413" y="3795713"/>
          <p14:tracePt t="59704" x="2911475" y="3803650"/>
          <p14:tracePt t="59712" x="2884488" y="3813175"/>
          <p14:tracePt t="59719" x="2840038" y="3830638"/>
          <p14:tracePt t="59730" x="2795588" y="3848100"/>
          <p14:tracePt t="59747" x="2759075" y="3857625"/>
          <p14:tracePt t="59763" x="2732088" y="3867150"/>
          <p14:tracePt t="59780" x="2724150" y="3875088"/>
          <p14:tracePt t="59797" x="2714625" y="3875088"/>
          <p14:tracePt t="59813" x="2697163" y="3875088"/>
          <p14:tracePt t="59830" x="2670175" y="3884613"/>
          <p14:tracePt t="59847" x="2660650" y="3884613"/>
          <p14:tracePt t="59863" x="2643188" y="3902075"/>
          <p14:tracePt t="59880" x="2633663" y="3911600"/>
          <p14:tracePt t="59920" x="2625725" y="3911600"/>
          <p14:tracePt t="60008" x="2633663" y="3911600"/>
          <p14:tracePt t="60024" x="2643188" y="3911600"/>
          <p14:tracePt t="60032" x="2660650" y="3911600"/>
          <p14:tracePt t="60047" x="2679700" y="3894138"/>
          <p14:tracePt t="60063" x="2705100" y="3884613"/>
          <p14:tracePt t="60064" x="2714625" y="3875088"/>
          <p14:tracePt t="60080" x="2724150" y="3848100"/>
          <p14:tracePt t="60097" x="2724150" y="3822700"/>
          <p14:tracePt t="60114" x="2724150" y="3803650"/>
          <p14:tracePt t="60131" x="2724150" y="3768725"/>
          <p14:tracePt t="60147" x="2724150" y="3741738"/>
          <p14:tracePt t="60164" x="2724150" y="3714750"/>
          <p14:tracePt t="60180" x="2724150" y="3697288"/>
          <p14:tracePt t="60197" x="2724150" y="3687763"/>
          <p14:tracePt t="60214" x="2714625" y="3679825"/>
          <p14:tracePt t="60264" x="2705100" y="3679825"/>
          <p14:tracePt t="60720" x="2705100" y="3670300"/>
          <p14:tracePt t="60736" x="2705100" y="3652838"/>
          <p14:tracePt t="60747" x="2705100" y="3643313"/>
          <p14:tracePt t="60748" x="2697163" y="3625850"/>
          <p14:tracePt t="60764" x="2670175" y="3598863"/>
          <p14:tracePt t="60781" x="2670175" y="3581400"/>
          <p14:tracePt t="60798" x="2652713" y="3581400"/>
          <p14:tracePt t="60814" x="2633663" y="3581400"/>
          <p14:tracePt t="60831" x="2598738" y="3571875"/>
          <p14:tracePt t="60848" x="2589213" y="3562350"/>
          <p14:tracePt t="60864" x="2571750" y="3562350"/>
          <p14:tracePt t="60881" x="2544763" y="3562350"/>
          <p14:tracePt t="60898" x="2527300" y="3562350"/>
          <p14:tracePt t="60936" x="2517775" y="3562350"/>
          <p14:tracePt t="60948" x="2500313" y="3562350"/>
          <p14:tracePt t="60952" x="2490788" y="3562350"/>
          <p14:tracePt t="60964" x="2473325" y="3571875"/>
          <p14:tracePt t="60981" x="2455863" y="3571875"/>
          <p14:tracePt t="60998" x="2455863" y="3581400"/>
          <p14:tracePt t="61014" x="2438400" y="3589338"/>
          <p14:tracePt t="61031" x="2419350" y="3598863"/>
          <p14:tracePt t="61048" x="2419350" y="3608388"/>
          <p14:tracePt t="61064" x="2393950" y="3633788"/>
          <p14:tracePt t="61081" x="2384425" y="3643313"/>
          <p14:tracePt t="61098" x="2384425" y="3660775"/>
          <p14:tracePt t="61114" x="2374900" y="3679825"/>
          <p14:tracePt t="61131" x="2366963" y="3705225"/>
          <p14:tracePt t="61148" x="2366963" y="3724275"/>
          <p14:tracePt t="61165" x="2347913" y="3759200"/>
          <p14:tracePt t="61181" x="2347913" y="3795713"/>
          <p14:tracePt t="61198" x="2347913" y="3803650"/>
          <p14:tracePt t="61216" x="2347913" y="3822700"/>
          <p14:tracePt t="61232" x="2347913" y="3830638"/>
          <p14:tracePt t="61249" x="2347913" y="3840163"/>
          <p14:tracePt t="61266" x="2347913" y="3857625"/>
          <p14:tracePt t="61282" x="2366963" y="3867150"/>
          <p14:tracePt t="61299" x="2374900" y="3875088"/>
          <p14:tracePt t="61316" x="2393950" y="3884613"/>
          <p14:tracePt t="61332" x="2401888" y="3902075"/>
          <p14:tracePt t="61349" x="2411413" y="3911600"/>
          <p14:tracePt t="61366" x="2419350" y="3919538"/>
          <p14:tracePt t="61382" x="2446338" y="3938588"/>
          <p14:tracePt t="61399" x="2473325" y="3946525"/>
          <p14:tracePt t="61416" x="2500313" y="3965575"/>
          <p14:tracePt t="61432" x="2527300" y="3983038"/>
          <p14:tracePt t="61449" x="2544763" y="3990975"/>
          <p14:tracePt t="61466" x="2562225" y="3990975"/>
          <p14:tracePt t="61483" x="2571750" y="4000500"/>
          <p14:tracePt t="61499" x="2589213" y="4000500"/>
          <p14:tracePt t="61516" x="2616200" y="4000500"/>
          <p14:tracePt t="61532" x="2643188" y="4000500"/>
          <p14:tracePt t="61549" x="2679700" y="4000500"/>
          <p14:tracePt t="61566" x="2714625" y="3983038"/>
          <p14:tracePt t="61583" x="2724150" y="3983038"/>
          <p14:tracePt t="61599" x="2741613" y="3973513"/>
          <p14:tracePt t="61616" x="2751138" y="3956050"/>
          <p14:tracePt t="61633" x="2759075" y="3956050"/>
          <p14:tracePt t="61649" x="2768600" y="3946525"/>
          <p14:tracePt t="61666" x="2768600" y="3938588"/>
          <p14:tracePt t="61683" x="2776538" y="3929063"/>
          <p14:tracePt t="61729" x="2776538" y="3919538"/>
          <p14:tracePt t="61745" x="2786063" y="3911600"/>
          <p14:tracePt t="61761" x="2786063" y="3902075"/>
          <p14:tracePt t="61777" x="2786063" y="3894138"/>
          <p14:tracePt t="61793" x="2795588" y="3894138"/>
          <p14:tracePt t="61809" x="2803525" y="3884613"/>
          <p14:tracePt t="61833" x="2803525" y="3875088"/>
          <p14:tracePt t="61849" x="2813050" y="3867150"/>
          <p14:tracePt t="61866" x="2813050" y="3857625"/>
          <p14:tracePt t="61871" x="2822575" y="3848100"/>
          <p14:tracePt t="61883" x="2830513" y="3840163"/>
          <p14:tracePt t="61899" x="2840038" y="3830638"/>
          <p14:tracePt t="61916" x="2847975" y="3822700"/>
          <p14:tracePt t="61933" x="2847975" y="3803650"/>
          <p14:tracePt t="61950" x="2857500" y="3786188"/>
          <p14:tracePt t="61966" x="2857500" y="3776663"/>
          <p14:tracePt t="61983" x="2857500" y="3751263"/>
          <p14:tracePt t="62040" x="2847975" y="3714750"/>
          <p14:tracePt t="62041" x="2847975" y="3705225"/>
          <p14:tracePt t="62050" x="2822575" y="3687763"/>
          <p14:tracePt t="62084" x="2803525" y="3660775"/>
          <p14:tracePt t="62100" x="2786063" y="3643313"/>
          <p14:tracePt t="62116" x="2768600" y="3633788"/>
          <p14:tracePt t="62133" x="2751138" y="3616325"/>
          <p14:tracePt t="62150" x="2741613" y="3616325"/>
          <p14:tracePt t="62167" x="2724150" y="3598863"/>
          <p14:tracePt t="62183" x="2705100" y="3581400"/>
          <p14:tracePt t="62200" x="2679700" y="3571875"/>
          <p14:tracePt t="62216" x="2633663" y="3562350"/>
          <p14:tracePt t="62233" x="2616200" y="3544888"/>
          <p14:tracePt t="62250" x="2589213" y="3544888"/>
          <p14:tracePt t="62267" x="2554288" y="3544888"/>
          <p14:tracePt t="62283" x="2527300" y="3544888"/>
          <p14:tracePt t="62300" x="2500313" y="3544888"/>
          <p14:tracePt t="62316" x="2482850" y="3544888"/>
          <p14:tracePt t="62333" x="2473325" y="3554413"/>
          <p14:tracePt t="62350" x="2455863" y="3571875"/>
          <p14:tracePt t="62367" x="2438400" y="3571875"/>
          <p14:tracePt t="62383" x="2411413" y="3589338"/>
          <p14:tracePt t="62400" x="2401888" y="3608388"/>
          <p14:tracePt t="62400" x="2384425" y="3616325"/>
          <p14:tracePt t="62417" x="2374900" y="3625850"/>
          <p14:tracePt t="62433" x="2374900" y="3643313"/>
          <p14:tracePt t="62450" x="2366963" y="3652838"/>
          <p14:tracePt t="62467" x="2366963" y="3660775"/>
          <p14:tracePt t="62483" x="2366963" y="3670300"/>
          <p14:tracePt t="62500" x="2366963" y="3679825"/>
          <p14:tracePt t="62517" x="2366963" y="3697288"/>
          <p14:tracePt t="62533" x="2366963" y="3705225"/>
          <p14:tracePt t="62550" x="2366963" y="3724275"/>
          <p14:tracePt t="62567" x="2357438" y="3732213"/>
          <p14:tracePt t="62583" x="2357438" y="3741738"/>
          <p14:tracePt t="62600" x="2357438" y="3759200"/>
          <p14:tracePt t="62617" x="2374900" y="3786188"/>
          <p14:tracePt t="62633" x="2401888" y="3813175"/>
          <p14:tracePt t="62650" x="2401888" y="3822700"/>
          <p14:tracePt t="62667" x="2419350" y="3840163"/>
          <p14:tracePt t="62684" x="2438400" y="3857625"/>
          <p14:tracePt t="62700" x="2446338" y="3867150"/>
          <p14:tracePt t="62717" x="2455863" y="3884613"/>
          <p14:tracePt t="62733" x="2465388" y="3894138"/>
          <p14:tracePt t="62750" x="2490788" y="3911600"/>
          <p14:tracePt t="62767" x="2517775" y="3919538"/>
          <p14:tracePt t="62784" x="2544763" y="3929063"/>
          <p14:tracePt t="62784" x="2554288" y="3938588"/>
          <p14:tracePt t="62801" x="2571750" y="3946525"/>
          <p14:tracePt t="62817" x="2598738" y="3956050"/>
          <p14:tracePt t="62834" x="2608263" y="3973513"/>
          <p14:tracePt t="62850" x="2633663" y="3973513"/>
          <p14:tracePt t="62867" x="2643188" y="3983038"/>
          <p14:tracePt t="62884" x="2652713" y="4000500"/>
          <p14:tracePt t="62900" x="2670175" y="4000500"/>
          <p14:tracePt t="62917" x="2697163" y="4010025"/>
          <p14:tracePt t="62934" x="2724150" y="4017963"/>
          <p14:tracePt t="62950" x="2768600" y="4027488"/>
          <p14:tracePt t="62967" x="2803525" y="4037013"/>
          <p14:tracePt t="62984" x="2840038" y="4044950"/>
          <p14:tracePt t="62984" x="2857500" y="4044950"/>
          <p14:tracePt t="63001" x="2867025" y="4054475"/>
          <p14:tracePt t="63017" x="2884488" y="4054475"/>
          <p14:tracePt t="63034" x="2901950" y="4054475"/>
          <p14:tracePt t="63050" x="2919413" y="4054475"/>
          <p14:tracePt t="63067" x="2938463" y="4062413"/>
          <p14:tracePt t="63084" x="2965450" y="4062413"/>
          <p14:tracePt t="63100" x="3000375" y="4062413"/>
          <p14:tracePt t="63117" x="3044825" y="4062413"/>
          <p14:tracePt t="63134" x="3089275" y="4062413"/>
          <p14:tracePt t="63151" x="3143250" y="4071938"/>
          <p14:tracePt t="63167" x="3170238" y="4071938"/>
          <p14:tracePt t="63184" x="3205163" y="4071938"/>
          <p14:tracePt t="63201" x="3232150" y="4071938"/>
          <p14:tracePt t="63217" x="3259138" y="4044950"/>
          <p14:tracePt t="63234" x="3286125" y="4017963"/>
          <p14:tracePt t="63251" x="3313113" y="4000500"/>
          <p14:tracePt t="63267" x="3340100" y="3973513"/>
          <p14:tracePt t="63284" x="3348038" y="3946525"/>
          <p14:tracePt t="63301" x="3357563" y="3919538"/>
          <p14:tracePt t="63317" x="3367088" y="3902075"/>
          <p14:tracePt t="63334" x="3367088" y="3875088"/>
          <p14:tracePt t="63351" x="3367088" y="3848100"/>
          <p14:tracePt t="63367" x="3367088" y="3830638"/>
          <p14:tracePt t="63384" x="3348038" y="3786188"/>
          <p14:tracePt t="63401" x="3330575" y="3759200"/>
          <p14:tracePt t="63417" x="3303588" y="3724275"/>
          <p14:tracePt t="63434" x="3276600" y="3714750"/>
          <p14:tracePt t="63451" x="3259138" y="3705225"/>
          <p14:tracePt t="63468" x="3214688" y="3687763"/>
          <p14:tracePt t="63484" x="3179763" y="3679825"/>
          <p14:tracePt t="63501" x="3143250" y="3660775"/>
          <p14:tracePt t="63518" x="3098800" y="3643313"/>
          <p14:tracePt t="63534" x="3062288" y="3625850"/>
          <p14:tracePt t="63551" x="3036888" y="3608388"/>
          <p14:tracePt t="63568" x="3017838" y="3598863"/>
          <p14:tracePt t="63584" x="2982913" y="3581400"/>
          <p14:tracePt t="63601" x="2946400" y="3571875"/>
          <p14:tracePt t="63618" x="2919413" y="3571875"/>
          <p14:tracePt t="63634" x="2857500" y="3554413"/>
          <p14:tracePt t="63651" x="2813050" y="3536950"/>
          <p14:tracePt t="63668" x="2795588" y="3536950"/>
          <p14:tracePt t="63684" x="2768600" y="3536950"/>
          <p14:tracePt t="63701" x="2759075" y="3527425"/>
          <p14:tracePt t="63718" x="2741613" y="3527425"/>
          <p14:tracePt t="63734" x="2732088" y="3527425"/>
          <p14:tracePt t="63751" x="2705100" y="3527425"/>
          <p14:tracePt t="63768" x="2679700" y="3527425"/>
          <p14:tracePt t="63768" x="2643188" y="3527425"/>
          <p14:tracePt t="63785" x="2608263" y="3527425"/>
          <p14:tracePt t="63801" x="2562225" y="3536950"/>
          <p14:tracePt t="63818" x="2544763" y="3536950"/>
          <p14:tracePt t="63834" x="2517775" y="3544888"/>
          <p14:tracePt t="63851" x="2509838" y="3544888"/>
          <p14:tracePt t="63868" x="2482850" y="3562350"/>
          <p14:tracePt t="63885" x="2473325" y="3562350"/>
          <p14:tracePt t="63901" x="2455863" y="3571875"/>
          <p14:tracePt t="63918" x="2419350" y="3589338"/>
          <p14:tracePt t="63935" x="2401888" y="3598863"/>
          <p14:tracePt t="63951" x="2374900" y="3625850"/>
          <p14:tracePt t="63968" x="2357438" y="3633788"/>
          <p14:tracePt t="63985" x="2347913" y="3652838"/>
          <p14:tracePt t="64001" x="2330450" y="3679825"/>
          <p14:tracePt t="64018" x="2330450" y="3687763"/>
          <p14:tracePt t="64035" x="2322513" y="3724275"/>
          <p14:tracePt t="64051" x="2312988" y="3741738"/>
          <p14:tracePt t="64068" x="2312988" y="3759200"/>
          <p14:tracePt t="64085" x="2295525" y="3776663"/>
          <p14:tracePt t="64120" x="2303463" y="3786188"/>
          <p14:tracePt t="64121" x="2303463" y="3795713"/>
          <p14:tracePt t="64135" x="2303463" y="3813175"/>
          <p14:tracePt t="64151" x="2322513" y="3840163"/>
          <p14:tracePt t="64168" x="2330450" y="3875088"/>
          <p14:tracePt t="64185" x="2347913" y="3894138"/>
          <p14:tracePt t="64202" x="2366963" y="3911600"/>
          <p14:tracePt t="64218" x="2393950" y="3929063"/>
          <p14:tracePt t="64235" x="2411413" y="3929063"/>
          <p14:tracePt t="64252" x="2428875" y="3946525"/>
          <p14:tracePt t="64268" x="2446338" y="3956050"/>
          <p14:tracePt t="64285" x="2465388" y="3956050"/>
          <p14:tracePt t="64302" x="2482850" y="3965575"/>
          <p14:tracePt t="64318" x="2517775" y="3973513"/>
          <p14:tracePt t="64335" x="2554288" y="3983038"/>
          <p14:tracePt t="64352" x="2581275" y="3983038"/>
          <p14:tracePt t="64368" x="2625725" y="3983038"/>
          <p14:tracePt t="64385" x="2660650" y="3990975"/>
          <p14:tracePt t="64402" x="2714625" y="3990975"/>
          <p14:tracePt t="64418" x="2759075" y="3990975"/>
          <p14:tracePt t="64435" x="2803525" y="4010025"/>
          <p14:tracePt t="64452" x="2867025" y="4010025"/>
          <p14:tracePt t="64468" x="2919413" y="4010025"/>
          <p14:tracePt t="64485" x="2982913" y="4010025"/>
          <p14:tracePt t="64502" x="3044825" y="4010025"/>
          <p14:tracePt t="64518" x="3089275" y="4010025"/>
          <p14:tracePt t="64535" x="3116263" y="4010025"/>
          <p14:tracePt t="64552" x="3133725" y="4010025"/>
          <p14:tracePt t="64552" x="3152775" y="4010025"/>
          <p14:tracePt t="64568" x="3170238" y="4010025"/>
          <p14:tracePt t="64585" x="3187700" y="4010025"/>
          <p14:tracePt t="64602" x="3197225" y="4010025"/>
          <p14:tracePt t="64619" x="3205163" y="4010025"/>
          <p14:tracePt t="64672" x="3205163" y="4000500"/>
          <p14:tracePt t="64688" x="3214688" y="4000500"/>
          <p14:tracePt t="65312" x="3214688" y="4010025"/>
          <p14:tracePt t="65320" x="3214688" y="4037013"/>
          <p14:tracePt t="65336" x="3205163" y="4062413"/>
          <p14:tracePt t="65352" x="3187700" y="4170363"/>
          <p14:tracePt t="65353" x="3187700" y="4295775"/>
          <p14:tracePt t="65369" x="3187700" y="4330700"/>
          <p14:tracePt t="65386" x="3179763" y="4357688"/>
          <p14:tracePt t="65403" x="3179763" y="4375150"/>
          <p14:tracePt t="65419" x="3179763" y="4402138"/>
          <p14:tracePt t="65436" x="3179763" y="4429125"/>
          <p14:tracePt t="65452" x="3179763" y="4465638"/>
          <p14:tracePt t="65469" x="3179763" y="4491038"/>
          <p14:tracePt t="65486" x="3179763" y="4518025"/>
          <p14:tracePt t="65503" x="3179763" y="4527550"/>
          <p14:tracePt t="65592" x="3179763" y="4537075"/>
          <p14:tracePt t="65600" x="3179763" y="4545013"/>
          <p14:tracePt t="65624" x="3179763" y="4554538"/>
          <p14:tracePt t="65648" x="3170238" y="4562475"/>
          <p14:tracePt t="65680" x="3170238" y="4572000"/>
          <p14:tracePt t="65920" x="3160713" y="4572000"/>
          <p14:tracePt t="65929" x="3152775" y="4572000"/>
          <p14:tracePt t="65937" x="3143250" y="4572000"/>
          <p14:tracePt t="65938" x="3125788" y="4562475"/>
          <p14:tracePt t="65953" x="3098800" y="4562475"/>
          <p14:tracePt t="65970" x="3081338" y="4554538"/>
          <p14:tracePt t="65986" x="3071813" y="4545013"/>
          <p14:tracePt t="66003" x="3044825" y="4545013"/>
          <p14:tracePt t="66020" x="3036888" y="4545013"/>
          <p14:tracePt t="66036" x="3017838" y="4545013"/>
          <p14:tracePt t="66053" x="2990850" y="4545013"/>
          <p14:tracePt t="66070" x="2965450" y="4545013"/>
          <p14:tracePt t="66086" x="2938463" y="4537075"/>
          <p14:tracePt t="66103" x="2911475" y="4527550"/>
          <p14:tracePt t="66120" x="2884488" y="4518025"/>
          <p14:tracePt t="66136" x="2857500" y="4518025"/>
          <p14:tracePt t="66153" x="2847975" y="4510088"/>
          <p14:tracePt t="66170" x="2840038" y="4510088"/>
          <p14:tracePt t="66187" x="2830513" y="4510088"/>
          <p14:tracePt t="66203" x="2822575" y="4510088"/>
          <p14:tracePt t="66220" x="2795588" y="4510088"/>
          <p14:tracePt t="66237" x="2741613" y="4518025"/>
          <p14:tracePt t="66253" x="2724150" y="4518025"/>
          <p14:tracePt t="66270" x="2697163" y="4518025"/>
          <p14:tracePt t="66287" x="2679700" y="4527550"/>
          <p14:tracePt t="66303" x="2670175" y="4527550"/>
          <p14:tracePt t="66344" x="2660650" y="4527550"/>
          <p14:tracePt t="66348" x="2652713" y="4527550"/>
          <p14:tracePt t="66353" x="2643188" y="4537075"/>
          <p14:tracePt t="66370" x="2633663" y="4545013"/>
          <p14:tracePt t="66387" x="2608263" y="4562475"/>
          <p14:tracePt t="66403" x="2589213" y="4581525"/>
          <p14:tracePt t="66420" x="2562225" y="4581525"/>
          <p14:tracePt t="66437" x="2554288" y="4598988"/>
          <p14:tracePt t="66496" x="2536825" y="4608513"/>
          <p14:tracePt t="66504" x="2536825" y="4616450"/>
          <p14:tracePt t="66512" x="2527300" y="4616450"/>
          <p14:tracePt t="66520" x="2517775" y="4633913"/>
          <p14:tracePt t="66537" x="2509838" y="4660900"/>
          <p14:tracePt t="66553" x="2500313" y="4679950"/>
          <p14:tracePt t="66570" x="2490788" y="4687888"/>
          <p14:tracePt t="66587" x="2482850" y="4697413"/>
          <p14:tracePt t="66624" x="2482850" y="4705350"/>
          <p14:tracePt t="66648" x="2482850" y="4714875"/>
          <p14:tracePt t="66656" x="2482850" y="4724400"/>
          <p14:tracePt t="66664" x="2482850" y="4732338"/>
          <p14:tracePt t="66670" x="2473325" y="4759325"/>
          <p14:tracePt t="66687" x="2473325" y="4795838"/>
          <p14:tracePt t="66704" x="2473325" y="4813300"/>
          <p14:tracePt t="66720" x="2473325" y="4848225"/>
          <p14:tracePt t="66737" x="2473325" y="4857750"/>
          <p14:tracePt t="66754" x="2473325" y="4875213"/>
          <p14:tracePt t="66770" x="2482850" y="4884738"/>
          <p14:tracePt t="66787" x="2482850" y="4911725"/>
          <p14:tracePt t="66804" x="2490788" y="4919663"/>
          <p14:tracePt t="66820" x="2509838" y="4938713"/>
          <p14:tracePt t="66837" x="2517775" y="4956175"/>
          <p14:tracePt t="66854" x="2536825" y="4965700"/>
          <p14:tracePt t="66870" x="2562225" y="4991100"/>
          <p14:tracePt t="66887" x="2581275" y="4991100"/>
          <p14:tracePt t="66904" x="2625725" y="5027613"/>
          <p14:tracePt t="66921" x="2660650" y="5045075"/>
          <p14:tracePt t="66937" x="2697163" y="5062538"/>
          <p14:tracePt t="66954" x="2732088" y="5089525"/>
          <p14:tracePt t="66971" x="2768600" y="5099050"/>
          <p14:tracePt t="66987" x="2803525" y="5108575"/>
          <p14:tracePt t="67004" x="2840038" y="5126038"/>
          <p14:tracePt t="67021" x="2894013" y="5133975"/>
          <p14:tracePt t="67037" x="2982913" y="5133975"/>
          <p14:tracePt t="67054" x="3071813" y="5143500"/>
          <p14:tracePt t="67071" x="3125788" y="5143500"/>
          <p14:tracePt t="67087" x="3179763" y="5143500"/>
          <p14:tracePt t="67104" x="3214688" y="5133975"/>
          <p14:tracePt t="67121" x="3241675" y="5116513"/>
          <p14:tracePt t="67137" x="3259138" y="5099050"/>
          <p14:tracePt t="67154" x="3286125" y="5062538"/>
          <p14:tracePt t="67171" x="3295650" y="5037138"/>
          <p14:tracePt t="67187" x="3313113" y="5018088"/>
          <p14:tracePt t="67204" x="3322638" y="4991100"/>
          <p14:tracePt t="67221" x="3322638" y="4983163"/>
          <p14:tracePt t="67238" x="3322638" y="4973638"/>
          <p14:tracePt t="67254" x="3322638" y="4965700"/>
          <p14:tracePt t="67296" x="3322638" y="4956175"/>
          <p14:tracePt t="67787" x="0" y="0"/>
        </p14:tracePtLst>
        <p14:tracePtLst>
          <p14:tracePt t="73854" x="2795588" y="3741738"/>
          <p14:tracePt t="74096" x="2786063" y="3741738"/>
          <p14:tracePt t="74128" x="2776538" y="3741738"/>
          <p14:tracePt t="74296" x="2776538" y="3751263"/>
          <p14:tracePt t="74408" x="2768600" y="3751263"/>
          <p14:tracePt t="74416" x="2768600" y="3759200"/>
          <p14:tracePt t="74428" x="2768600" y="3768725"/>
          <p14:tracePt t="74444" x="2768600" y="3776663"/>
          <p14:tracePt t="74444" x="2768600" y="3803650"/>
          <p14:tracePt t="74460" x="2768600" y="3840163"/>
          <p14:tracePt t="74477" x="2751138" y="3884613"/>
          <p14:tracePt t="74494" x="2751138" y="3956050"/>
          <p14:tracePt t="74510" x="2714625" y="4010025"/>
          <p14:tracePt t="74527" x="2697163" y="4062413"/>
          <p14:tracePt t="74544" x="2679700" y="4116388"/>
          <p14:tracePt t="74560" x="2670175" y="4133850"/>
          <p14:tracePt t="74577" x="2652713" y="4160838"/>
          <p14:tracePt t="74594" x="2625725" y="4197350"/>
          <p14:tracePt t="74611" x="2608263" y="4224338"/>
          <p14:tracePt t="74627" x="2581275" y="4241800"/>
          <p14:tracePt t="74644" x="2554288" y="4259263"/>
          <p14:tracePt t="74660" x="2536825" y="4286250"/>
          <p14:tracePt t="74677" x="2473325" y="4295775"/>
          <p14:tracePt t="74694" x="2366963" y="4340225"/>
          <p14:tracePt t="74711" x="2251075" y="4367213"/>
          <p14:tracePt t="74727" x="2160588" y="4375150"/>
          <p14:tracePt t="74744" x="2116138" y="4375150"/>
          <p14:tracePt t="74800" x="2108200" y="4375150"/>
          <p14:tracePt t="74832" x="2098675" y="4375150"/>
          <p14:tracePt t="74840" x="2071688" y="4375150"/>
          <p14:tracePt t="74848" x="2044700" y="4375150"/>
          <p14:tracePt t="74861" x="2036763" y="4375150"/>
          <p14:tracePt t="74861" x="2027238" y="4375150"/>
          <p14:tracePt t="74931" x="2009775" y="4375150"/>
          <p14:tracePt t="74952" x="2000250" y="4375150"/>
          <p14:tracePt t="75040" x="1990725" y="4375150"/>
          <p14:tracePt t="75120" x="1982788" y="4375150"/>
          <p14:tracePt t="75168" x="1973263" y="4375150"/>
          <p14:tracePt t="75200" x="1965325" y="4375150"/>
          <p14:tracePt t="75216" x="1955800" y="4375150"/>
          <p14:tracePt t="75224" x="1946275" y="4375150"/>
          <p14:tracePt t="75232" x="1928813" y="4375150"/>
          <p14:tracePt t="75240" x="1919288" y="4375150"/>
          <p14:tracePt t="75244" x="1884363" y="4367213"/>
          <p14:tracePt t="75472" x="1893888" y="4367213"/>
          <p14:tracePt t="75480" x="1911350" y="4367213"/>
          <p14:tracePt t="75487" x="1938338" y="4367213"/>
          <p14:tracePt t="75495" x="1955800" y="4367213"/>
          <p14:tracePt t="75511" x="1990725" y="4367213"/>
          <p14:tracePt t="75528" x="2027238" y="4367213"/>
          <p14:tracePt t="75545" x="2054225" y="4367213"/>
          <p14:tracePt t="75561" x="2089150" y="4367213"/>
          <p14:tracePt t="75578" x="2108200" y="4357688"/>
          <p14:tracePt t="75595" x="2152650" y="4357688"/>
          <p14:tracePt t="75611" x="2179638" y="4357688"/>
          <p14:tracePt t="75628" x="2224088" y="4357688"/>
          <p14:tracePt t="75645" x="2268538" y="4357688"/>
          <p14:tracePt t="75661" x="2295525" y="4357688"/>
          <p14:tracePt t="75678" x="2330450" y="4357688"/>
          <p14:tracePt t="75695" x="2347913" y="4357688"/>
          <p14:tracePt t="75712" x="2401888" y="4357688"/>
          <p14:tracePt t="75728" x="2446338" y="4357688"/>
          <p14:tracePt t="75745" x="2473325" y="4348163"/>
          <p14:tracePt t="75761" x="2509838" y="4348163"/>
          <p14:tracePt t="75778" x="2554288" y="4348163"/>
          <p14:tracePt t="75795" x="2598738" y="4348163"/>
          <p14:tracePt t="75812" x="2643188" y="4348163"/>
          <p14:tracePt t="75828" x="2687638" y="4348163"/>
          <p14:tracePt t="75845" x="2714625" y="4348163"/>
          <p14:tracePt t="75861" x="2741613" y="4348163"/>
          <p14:tracePt t="75878" x="2768600" y="4348163"/>
          <p14:tracePt t="75895" x="2867025" y="4348163"/>
          <p14:tracePt t="75912" x="2928938" y="4348163"/>
          <p14:tracePt t="75928" x="2982913" y="4348163"/>
          <p14:tracePt t="75945" x="3017838" y="4348163"/>
          <p14:tracePt t="75962" x="3054350" y="4348163"/>
          <p14:tracePt t="75978" x="3098800" y="4357688"/>
          <p14:tracePt t="75995" x="3152775" y="4357688"/>
          <p14:tracePt t="76012" x="3197225" y="4357688"/>
          <p14:tracePt t="76028" x="3232150" y="4357688"/>
          <p14:tracePt t="76045" x="3276600" y="4357688"/>
          <p14:tracePt t="76062" x="3313113" y="4357688"/>
          <p14:tracePt t="76078" x="3340100" y="4357688"/>
          <p14:tracePt t="76095" x="3394075" y="4357688"/>
          <p14:tracePt t="76112" x="3419475" y="4357688"/>
          <p14:tracePt t="76129" x="3438525" y="4357688"/>
          <p14:tracePt t="76145" x="3446463" y="4357688"/>
          <p14:tracePt t="76162" x="3473450" y="4357688"/>
          <p14:tracePt t="76178" x="3500438" y="4357688"/>
          <p14:tracePt t="76195" x="3517900" y="4357688"/>
          <p14:tracePt t="76212" x="3536950" y="4357688"/>
          <p14:tracePt t="76229" x="3562350" y="4357688"/>
          <p14:tracePt t="76245" x="3571875" y="4357688"/>
          <p14:tracePt t="76262" x="3589338" y="4357688"/>
          <p14:tracePt t="76278" x="3608388" y="4357688"/>
          <p14:tracePt t="76295" x="3652838" y="4348163"/>
          <p14:tracePt t="76312" x="3679825" y="4348163"/>
          <p14:tracePt t="76329" x="3697288" y="4348163"/>
          <p14:tracePt t="76345" x="3705225" y="4348163"/>
          <p14:tracePt t="76362" x="3732213" y="4348163"/>
          <p14:tracePt t="76379" x="3741738" y="4348163"/>
          <p14:tracePt t="76395" x="3759200" y="4348163"/>
          <p14:tracePt t="76412" x="3786188" y="4348163"/>
          <p14:tracePt t="76429" x="3795713" y="4348163"/>
          <p14:tracePt t="76445" x="3803650" y="4348163"/>
          <p14:tracePt t="76536" x="3813175" y="4348163"/>
          <p14:tracePt t="76600" x="3822700" y="4348163"/>
          <p14:tracePt t="76608" x="3830638" y="4348163"/>
          <p14:tracePt t="76873" x="3840163" y="4348163"/>
          <p14:tracePt t="79836" x="3857625" y="4348163"/>
          <p14:tracePt t="79839" x="3911600" y="4357688"/>
          <p14:tracePt t="79847" x="3983038" y="4367213"/>
          <p14:tracePt t="79855" x="4133850" y="4384675"/>
          <p14:tracePt t="79865" x="4276725" y="4411663"/>
          <p14:tracePt t="79882" x="4411663" y="4411663"/>
          <p14:tracePt t="79898" x="4491038" y="4429125"/>
          <p14:tracePt t="79915" x="4537075" y="4429125"/>
          <p14:tracePt t="79932" x="4562475" y="4429125"/>
          <p14:tracePt t="79948" x="4616450" y="4419600"/>
          <p14:tracePt t="79965" x="4679950" y="4411663"/>
          <p14:tracePt t="79982" x="4803775" y="4394200"/>
          <p14:tracePt t="79998" x="4983163" y="4375150"/>
          <p14:tracePt t="79998" x="5054600" y="4357688"/>
          <p14:tracePt t="80015" x="5187950" y="4357688"/>
          <p14:tracePt t="80032" x="5268913" y="4340225"/>
          <p14:tracePt t="80049" x="5313363" y="4330700"/>
          <p14:tracePt t="80065" x="5348288" y="4330700"/>
          <p14:tracePt t="80082" x="5375275" y="4322763"/>
          <p14:tracePt t="80099" x="5402263" y="4303713"/>
          <p14:tracePt t="80115" x="5446713" y="4286250"/>
          <p14:tracePt t="80132" x="5491163" y="4251325"/>
          <p14:tracePt t="80149" x="5527675" y="4214813"/>
          <p14:tracePt t="80165" x="5572125" y="4187825"/>
          <p14:tracePt t="80182" x="5626100" y="4125913"/>
          <p14:tracePt t="80199" x="5653088" y="4081463"/>
          <p14:tracePt t="80215" x="5653088" y="4062413"/>
          <p14:tracePt t="80232" x="5653088" y="4027488"/>
          <p14:tracePt t="80249" x="5653088" y="3990975"/>
          <p14:tracePt t="80265" x="5653088" y="3973513"/>
          <p14:tracePt t="80282" x="5643563" y="3965575"/>
          <p14:tracePt t="80299" x="5634038" y="3956050"/>
          <p14:tracePt t="80315" x="5626100" y="3938588"/>
          <p14:tracePt t="80332" x="5616575" y="3929063"/>
          <p14:tracePt t="80349" x="5581650" y="3911600"/>
          <p14:tracePt t="80366" x="5554663" y="3894138"/>
          <p14:tracePt t="80382" x="5527675" y="3875088"/>
          <p14:tracePt t="80399" x="5491163" y="3857625"/>
          <p14:tracePt t="80416" x="5465763" y="3840163"/>
          <p14:tracePt t="80432" x="5429250" y="3830638"/>
          <p14:tracePt t="80449" x="5411788" y="3822700"/>
          <p14:tracePt t="80466" x="5394325" y="3813175"/>
          <p14:tracePt t="80482" x="5367338" y="3803650"/>
          <p14:tracePt t="80499" x="5322888" y="3795713"/>
          <p14:tracePt t="80516" x="5259388" y="3768725"/>
          <p14:tracePt t="80532" x="5180013" y="3751263"/>
          <p14:tracePt t="80549" x="5099050" y="3732213"/>
          <p14:tracePt t="80566" x="5054600" y="3705225"/>
          <p14:tracePt t="80582" x="5037138" y="3687763"/>
          <p14:tracePt t="80599" x="5000625" y="3670300"/>
          <p14:tracePt t="80616" x="4973638" y="3643313"/>
          <p14:tracePt t="80632" x="4929188" y="3625850"/>
          <p14:tracePt t="80649" x="4884738" y="3616325"/>
          <p14:tracePt t="80666" x="4803775" y="3581400"/>
          <p14:tracePt t="80683" x="4741863" y="3562350"/>
          <p14:tracePt t="80699" x="4714875" y="3554413"/>
          <p14:tracePt t="80716" x="4697413" y="3544888"/>
          <p14:tracePt t="80752" x="4679950" y="3544888"/>
          <p14:tracePt t="80766" x="4660900" y="3544888"/>
          <p14:tracePt t="80767" x="4625975" y="3536950"/>
          <p14:tracePt t="80783" x="4589463" y="3536950"/>
          <p14:tracePt t="80799" x="4572000" y="3536950"/>
          <p14:tracePt t="80816" x="4554538" y="3536950"/>
          <p14:tracePt t="80833" x="4527550" y="3536950"/>
          <p14:tracePt t="80849" x="4491038" y="3536950"/>
          <p14:tracePt t="80866" x="4446588" y="3536950"/>
          <p14:tracePt t="80883" x="4429125" y="3536950"/>
          <p14:tracePt t="80899" x="4394200" y="3536950"/>
          <p14:tracePt t="80916" x="4384675" y="3536950"/>
          <p14:tracePt t="80933" x="4375150" y="3536950"/>
          <p14:tracePt t="80949" x="4357688" y="3536950"/>
          <p14:tracePt t="80966" x="4340225" y="3536950"/>
          <p14:tracePt t="80983" x="4313238" y="3536950"/>
          <p14:tracePt t="81000" x="4286250" y="3536950"/>
          <p14:tracePt t="81016" x="4276725" y="3544888"/>
          <p14:tracePt t="81033" x="4268788" y="3544888"/>
          <p14:tracePt t="81143" x="4251325" y="3544888"/>
          <p14:tracePt t="81178" x="4241800" y="3544888"/>
          <p14:tracePt t="81271" x="4232275" y="3544888"/>
          <p14:tracePt t="81287" x="4224338" y="3544888"/>
          <p14:tracePt t="81303" x="4224338" y="3554413"/>
          <p14:tracePt t="81311" x="4205288" y="3554413"/>
          <p14:tracePt t="81336" x="4197350" y="3554413"/>
          <p14:tracePt t="81352" x="4187825" y="3554413"/>
          <p14:tracePt t="81353" x="4179888" y="3554413"/>
          <p14:tracePt t="81535" x="4179888" y="3536950"/>
          <p14:tracePt t="81543" x="4179888" y="3527425"/>
          <p14:tracePt t="81575" x="4170363" y="3517900"/>
          <p14:tracePt t="81600" x="4160838" y="3517900"/>
          <p14:tracePt t="81679" x="4152900" y="3517900"/>
          <p14:tracePt t="81687" x="4143375" y="3517900"/>
          <p14:tracePt t="81699" x="4133850" y="3517900"/>
          <p14:tracePt t="81717" x="4125913" y="3517900"/>
          <p14:tracePt t="81717" x="4108450" y="3517900"/>
          <p14:tracePt t="81733" x="4089400" y="3517900"/>
          <p14:tracePt t="81750" x="4081463" y="3517900"/>
          <p14:tracePt t="85308" x="4108450" y="3517900"/>
          <p14:tracePt t="85311" x="4125913" y="3517900"/>
          <p14:tracePt t="85320" x="4143375" y="3517900"/>
          <p14:tracePt t="85327" x="4160838" y="3517900"/>
          <p14:tracePt t="85337" x="4170363" y="3517900"/>
          <p14:tracePt t="85353" x="4179888" y="3517900"/>
          <p14:tracePt t="85393" x="4187825" y="3517900"/>
          <p14:tracePt t="85599" x="4197350" y="3517900"/>
          <p14:tracePt t="85625" x="4205288" y="3517900"/>
          <p14:tracePt t="85631" x="4224338" y="3517900"/>
          <p14:tracePt t="85643" x="4241800" y="3517900"/>
          <p14:tracePt t="85647" x="4268788" y="3517900"/>
          <p14:tracePt t="85653" x="4322763" y="3517900"/>
          <p14:tracePt t="85670" x="4330700" y="3517900"/>
          <p14:tracePt t="85687" x="4348163" y="3517900"/>
          <p14:tracePt t="85735" x="4357688" y="3517900"/>
          <p14:tracePt t="85751" x="4367213" y="3517900"/>
          <p14:tracePt t="85767" x="4384675" y="3517900"/>
          <p14:tracePt t="85775" x="4394200" y="3517900"/>
          <p14:tracePt t="85783" x="4402138" y="3517900"/>
          <p14:tracePt t="85791" x="4429125" y="3527425"/>
          <p14:tracePt t="85804" x="4446588" y="3527425"/>
          <p14:tracePt t="85820" x="4473575" y="3527425"/>
          <p14:tracePt t="85837" x="4491038" y="3536950"/>
          <p14:tracePt t="85854" x="4510088" y="3536950"/>
          <p14:tracePt t="85870" x="4545013" y="3544888"/>
          <p14:tracePt t="85887" x="4581525" y="3544888"/>
          <p14:tracePt t="85904" x="4598988" y="3554413"/>
          <p14:tracePt t="85920" x="4625975" y="3554413"/>
          <p14:tracePt t="85937" x="4643438" y="3554413"/>
          <p14:tracePt t="85954" x="4670425" y="3554413"/>
          <p14:tracePt t="85970" x="4724400" y="3554413"/>
          <p14:tracePt t="85987" x="4786313" y="3554413"/>
          <p14:tracePt t="86004" x="4830763" y="3562350"/>
          <p14:tracePt t="86020" x="4857750" y="3562350"/>
          <p14:tracePt t="86037" x="4884738" y="3562350"/>
          <p14:tracePt t="86054" x="4902200" y="3562350"/>
          <p14:tracePt t="86070" x="4946650" y="3562350"/>
          <p14:tracePt t="86087" x="4983163" y="3562350"/>
          <p14:tracePt t="86104" x="5054600" y="3562350"/>
          <p14:tracePt t="86121" x="5116513" y="3562350"/>
          <p14:tracePt t="86137" x="5187950" y="3562350"/>
          <p14:tracePt t="86155" x="5251450" y="3562350"/>
          <p14:tracePt t="86170" x="5295900" y="3562350"/>
          <p14:tracePt t="86187" x="5348288" y="3562350"/>
          <p14:tracePt t="86204" x="5402263" y="3562350"/>
          <p14:tracePt t="86221" x="5465763" y="3571875"/>
          <p14:tracePt t="86237" x="5537200" y="3581400"/>
          <p14:tracePt t="86254" x="5626100" y="3581400"/>
          <p14:tracePt t="86271" x="5751513" y="3581400"/>
          <p14:tracePt t="86287" x="5813425" y="3581400"/>
          <p14:tracePt t="86304" x="5848350" y="3581400"/>
          <p14:tracePt t="86321" x="5884863" y="3581400"/>
          <p14:tracePt t="86337" x="5911850" y="3581400"/>
          <p14:tracePt t="86354" x="5956300" y="3581400"/>
          <p14:tracePt t="86371" x="6018213" y="3581400"/>
          <p14:tracePt t="86387" x="6099175" y="3581400"/>
          <p14:tracePt t="86404" x="6188075" y="3581400"/>
          <p14:tracePt t="86421" x="6276975" y="3581400"/>
          <p14:tracePt t="86437" x="6375400" y="3581400"/>
          <p14:tracePt t="86454" x="6465888" y="3581400"/>
          <p14:tracePt t="86471" x="6572250" y="3581400"/>
          <p14:tracePt t="86487" x="6661150" y="3581400"/>
          <p14:tracePt t="86505" x="6759575" y="3581400"/>
          <p14:tracePt t="86521" x="6894513" y="3581400"/>
          <p14:tracePt t="86538" x="7054850" y="3581400"/>
          <p14:tracePt t="86554" x="7232650" y="3581400"/>
          <p14:tracePt t="86571" x="7375525" y="3581400"/>
          <p14:tracePt t="86588" x="7500938" y="3581400"/>
          <p14:tracePt t="86604" x="7599363" y="3581400"/>
          <p14:tracePt t="86621" x="7653338" y="3581400"/>
          <p14:tracePt t="86637" x="7688263" y="3581400"/>
          <p14:tracePt t="86654" x="7732713" y="3581400"/>
          <p14:tracePt t="86671" x="7786688" y="3581400"/>
          <p14:tracePt t="86688" x="7831138" y="3581400"/>
          <p14:tracePt t="86704" x="7848600" y="3581400"/>
          <p14:tracePt t="86721" x="7867650" y="3581400"/>
          <p14:tracePt t="86903" x="7875588" y="3581400"/>
          <p14:tracePt t="86911" x="7894638" y="3581400"/>
          <p14:tracePt t="86921" x="7929563" y="3581400"/>
          <p14:tracePt t="86927" x="8018463" y="3581400"/>
          <p14:tracePt t="86938" x="8153400" y="3581400"/>
          <p14:tracePt t="86955" x="8242300" y="3581400"/>
          <p14:tracePt t="86971" x="8304213" y="3581400"/>
          <p14:tracePt t="86988" x="8323263" y="3581400"/>
          <p14:tracePt t="87005" x="8331200" y="3581400"/>
          <p14:tracePt t="87135" x="8340725" y="3581400"/>
          <p14:tracePt t="87144" x="8348663" y="3589338"/>
          <p14:tracePt t="87145" x="8367713" y="3589338"/>
          <p14:tracePt t="87155" x="8394700" y="3616325"/>
          <p14:tracePt t="87171" x="8420100" y="3643313"/>
          <p14:tracePt t="87188" x="8439150" y="3687763"/>
          <p14:tracePt t="87205" x="8466138" y="3732213"/>
          <p14:tracePt t="87222" x="8491538" y="3759200"/>
          <p14:tracePt t="87238" x="8510588" y="3803650"/>
          <p14:tracePt t="87238" x="8510588" y="3813175"/>
          <p14:tracePt t="87255" x="8528050" y="3840163"/>
          <p14:tracePt t="87271" x="8537575" y="3875088"/>
          <p14:tracePt t="87288" x="8545513" y="3902075"/>
          <p14:tracePt t="87305" x="8555038" y="3929063"/>
          <p14:tracePt t="87322" x="8555038" y="3965575"/>
          <p14:tracePt t="87338" x="8572500" y="4000500"/>
          <p14:tracePt t="87355" x="8572500" y="4044950"/>
          <p14:tracePt t="87371" x="8582025" y="4108450"/>
          <p14:tracePt t="87388" x="8582025" y="4160838"/>
          <p14:tracePt t="87405" x="8582025" y="4214813"/>
          <p14:tracePt t="87422" x="8582025" y="4259263"/>
          <p14:tracePt t="87438" x="8589963" y="4322763"/>
          <p14:tracePt t="87455" x="8609013" y="4357688"/>
          <p14:tracePt t="87472" x="8626475" y="4429125"/>
          <p14:tracePt t="87488" x="8626475" y="4483100"/>
          <p14:tracePt t="87505" x="8634413" y="4527550"/>
          <p14:tracePt t="87522" x="8634413" y="4589463"/>
          <p14:tracePt t="87538" x="8634413" y="4643438"/>
          <p14:tracePt t="87555" x="8634413" y="4697413"/>
          <p14:tracePt t="87572" x="8643938" y="4759325"/>
          <p14:tracePt t="87588" x="8653463" y="4822825"/>
          <p14:tracePt t="87605" x="8653463" y="4857750"/>
          <p14:tracePt t="87622" x="8653463" y="4894263"/>
          <p14:tracePt t="87638" x="8653463" y="4956175"/>
          <p14:tracePt t="87655" x="8653463" y="4991100"/>
          <p14:tracePt t="87672" x="8653463" y="5027613"/>
          <p14:tracePt t="87688" x="8653463" y="5062538"/>
          <p14:tracePt t="87705" x="8653463" y="5099050"/>
          <p14:tracePt t="87722" x="8653463" y="5143500"/>
          <p14:tracePt t="87739" x="8653463" y="5180013"/>
          <p14:tracePt t="87755" x="8653463" y="5214938"/>
          <p14:tracePt t="87772" x="8653463" y="5241925"/>
          <p14:tracePt t="87789" x="8653463" y="5268913"/>
          <p14:tracePt t="87805" x="8643938" y="5295900"/>
          <p14:tracePt t="87822" x="8643938" y="5313363"/>
          <p14:tracePt t="87839" x="8634413" y="5348288"/>
          <p14:tracePt t="87855" x="8634413" y="5375275"/>
          <p14:tracePt t="87872" x="8626475" y="5394325"/>
          <p14:tracePt t="87889" x="8626475" y="5419725"/>
          <p14:tracePt t="87905" x="8626475" y="5438775"/>
          <p14:tracePt t="87922" x="8626475" y="5446713"/>
          <p14:tracePt t="87939" x="8616950" y="5465763"/>
          <p14:tracePt t="87956" x="8609013" y="5473700"/>
          <p14:tracePt t="87972" x="8609013" y="5483225"/>
          <p14:tracePt t="87989" x="8599488" y="5491163"/>
          <p14:tracePt t="88006" x="8589963" y="5500688"/>
          <p14:tracePt t="88022" x="8582025" y="5510213"/>
          <p14:tracePt t="88071" x="8572500" y="5510213"/>
          <p14:tracePt t="88079" x="8562975" y="5510213"/>
          <p14:tracePt t="88087" x="8555038" y="5518150"/>
          <p14:tracePt t="88090" x="8545513" y="5518150"/>
          <p14:tracePt t="88105" x="8537575" y="5527675"/>
          <p14:tracePt t="88122" x="8510588" y="5527675"/>
          <p14:tracePt t="88139" x="8491538" y="5527675"/>
          <p14:tracePt t="88155" x="8466138" y="5527675"/>
          <p14:tracePt t="88172" x="8429625" y="5527675"/>
          <p14:tracePt t="88189" x="8394700" y="5527675"/>
          <p14:tracePt t="88206" x="8340725" y="5527675"/>
          <p14:tracePt t="88222" x="8242300" y="5510213"/>
          <p14:tracePt t="88239" x="8153400" y="5510213"/>
          <p14:tracePt t="88256" x="8072438" y="5473700"/>
          <p14:tracePt t="88272" x="8018463" y="5465763"/>
          <p14:tracePt t="88289" x="7947025" y="5446713"/>
          <p14:tracePt t="88306" x="7885113" y="5438775"/>
          <p14:tracePt t="88322" x="7796213" y="5419725"/>
          <p14:tracePt t="88339" x="7670800" y="5402263"/>
          <p14:tracePt t="88356" x="7554913" y="5384800"/>
          <p14:tracePt t="88373" x="7446963" y="5375275"/>
          <p14:tracePt t="88389" x="7375525" y="5375275"/>
          <p14:tracePt t="88406" x="7323138" y="5367338"/>
          <p14:tracePt t="88422" x="7277100" y="5348288"/>
          <p14:tracePt t="88439" x="7232650" y="5348288"/>
          <p14:tracePt t="88456" x="7153275" y="5348288"/>
          <p14:tracePt t="88472" x="7081838" y="5348288"/>
          <p14:tracePt t="88489" x="6973888" y="5330825"/>
          <p14:tracePt t="88506" x="6884988" y="5330825"/>
          <p14:tracePt t="88523" x="6796088" y="5322888"/>
          <p14:tracePt t="88539" x="6742113" y="5322888"/>
          <p14:tracePt t="88556" x="6697663" y="5322888"/>
          <p14:tracePt t="88572" x="6653213" y="5322888"/>
          <p14:tracePt t="88589" x="6599238" y="5313363"/>
          <p14:tracePt t="88606" x="6527800" y="5313363"/>
          <p14:tracePt t="88623" x="6465888" y="5313363"/>
          <p14:tracePt t="88639" x="6384925" y="5313363"/>
          <p14:tracePt t="88656" x="6330950" y="5313363"/>
          <p14:tracePt t="88673" x="6286500" y="5313363"/>
          <p14:tracePt t="88689" x="6224588" y="5313363"/>
          <p14:tracePt t="88706" x="6153150" y="5313363"/>
          <p14:tracePt t="88723" x="6089650" y="5313363"/>
          <p14:tracePt t="88739" x="6010275" y="5313363"/>
          <p14:tracePt t="88756" x="5938838" y="5313363"/>
          <p14:tracePt t="88773" x="5867400" y="5313363"/>
          <p14:tracePt t="88789" x="5803900" y="5313363"/>
          <p14:tracePt t="88806" x="5759450" y="5313363"/>
          <p14:tracePt t="88823" x="5705475" y="5313363"/>
          <p14:tracePt t="88840" x="5670550" y="5313363"/>
          <p14:tracePt t="88856" x="5643563" y="5313363"/>
          <p14:tracePt t="88873" x="5616575" y="5313363"/>
          <p14:tracePt t="88889" x="5562600" y="5313363"/>
          <p14:tracePt t="88906" x="5518150" y="5313363"/>
          <p14:tracePt t="88923" x="5456238" y="5313363"/>
          <p14:tracePt t="88940" x="5367338" y="5322888"/>
          <p14:tracePt t="88956" x="5313363" y="5322888"/>
          <p14:tracePt t="88973" x="5268913" y="5322888"/>
          <p14:tracePt t="88990" x="5214938" y="5322888"/>
          <p14:tracePt t="89006" x="5170488" y="5340350"/>
          <p14:tracePt t="89024" x="5153025" y="5340350"/>
          <p14:tracePt t="89040" x="5116513" y="5348288"/>
          <p14:tracePt t="89056" x="5089525" y="5348288"/>
          <p14:tracePt t="89073" x="5054600" y="5348288"/>
          <p14:tracePt t="89090" x="5010150" y="5348288"/>
          <p14:tracePt t="89106" x="4956175" y="5357813"/>
          <p14:tracePt t="89123" x="4929188" y="5357813"/>
          <p14:tracePt t="89140" x="4902200" y="5357813"/>
          <p14:tracePt t="89157" x="4875213" y="5367338"/>
          <p14:tracePt t="89173" x="4830763" y="5367338"/>
          <p14:tracePt t="89190" x="4786313" y="5375275"/>
          <p14:tracePt t="89206" x="4714875" y="5375275"/>
          <p14:tracePt t="89223" x="4660900" y="5375275"/>
          <p14:tracePt t="89240" x="4625975" y="5375275"/>
          <p14:tracePt t="89257" x="4598988" y="5375275"/>
          <p14:tracePt t="89273" x="4589463" y="5384800"/>
          <p14:tracePt t="89290" x="4581525" y="5384800"/>
          <p14:tracePt t="89306" x="4581525" y="5394325"/>
          <p14:tracePt t="89323" x="4537075" y="5394325"/>
          <p14:tracePt t="89340" x="4491038" y="5394325"/>
          <p14:tracePt t="89356" x="4394200" y="5402263"/>
          <p14:tracePt t="89373" x="4330700" y="5419725"/>
          <p14:tracePt t="89390" x="4313238" y="5419725"/>
          <p14:tracePt t="89495" x="4295775" y="5419725"/>
          <p14:tracePt t="89535" x="4276725" y="5419725"/>
          <p14:tracePt t="89551" x="4268788" y="5419725"/>
          <p14:tracePt t="89567" x="4251325" y="5411788"/>
          <p14:tracePt t="89583" x="4232275" y="5402263"/>
          <p14:tracePt t="89591" x="4232275" y="5394325"/>
          <p14:tracePt t="89599" x="4214813" y="5375275"/>
          <p14:tracePt t="89607" x="4187825" y="5330825"/>
          <p14:tracePt t="89623" x="4160838" y="5295900"/>
          <p14:tracePt t="89640" x="4133850" y="5241925"/>
          <p14:tracePt t="89657" x="4125913" y="5187950"/>
          <p14:tracePt t="89674" x="4125913" y="5133975"/>
          <p14:tracePt t="89690" x="4125913" y="5089525"/>
          <p14:tracePt t="89707" x="4125913" y="5037138"/>
          <p14:tracePt t="89724" x="4133850" y="4983163"/>
          <p14:tracePt t="89740" x="4133850" y="4938713"/>
          <p14:tracePt t="89757" x="4133850" y="4902200"/>
          <p14:tracePt t="89774" x="4133850" y="4875213"/>
          <p14:tracePt t="89790" x="4143375" y="4822825"/>
          <p14:tracePt t="89807" x="4152900" y="4795838"/>
          <p14:tracePt t="89824" x="4152900" y="4751388"/>
          <p14:tracePt t="89840" x="4152900" y="4724400"/>
          <p14:tracePt t="89857" x="4152900" y="4687888"/>
          <p14:tracePt t="89874" x="4152900" y="4652963"/>
          <p14:tracePt t="89890" x="4152900" y="4616450"/>
          <p14:tracePt t="89907" x="4152900" y="4581525"/>
          <p14:tracePt t="89924" x="4152900" y="4554538"/>
          <p14:tracePt t="89940" x="4152900" y="4518025"/>
          <p14:tracePt t="89957" x="4160838" y="4491038"/>
          <p14:tracePt t="89974" x="4160838" y="4456113"/>
          <p14:tracePt t="89990" x="4160838" y="4411663"/>
          <p14:tracePt t="90007" x="4160838" y="4394200"/>
          <p14:tracePt t="90024" x="4152900" y="4357688"/>
          <p14:tracePt t="90041" x="4152900" y="4322763"/>
          <p14:tracePt t="90057" x="4133850" y="4286250"/>
          <p14:tracePt t="90074" x="4125913" y="4251325"/>
          <p14:tracePt t="90091" x="4125913" y="4205288"/>
          <p14:tracePt t="90107" x="4125913" y="4179888"/>
          <p14:tracePt t="90124" x="4116388" y="4143375"/>
          <p14:tracePt t="90141" x="4116388" y="4116388"/>
          <p14:tracePt t="90157" x="4116388" y="4098925"/>
          <p14:tracePt t="90174" x="4116388" y="4081463"/>
          <p14:tracePt t="90191" x="4116388" y="4044950"/>
          <p14:tracePt t="90207" x="4116388" y="4010025"/>
          <p14:tracePt t="90224" x="4116388" y="4000500"/>
          <p14:tracePt t="90241" x="4116388" y="3973513"/>
          <p14:tracePt t="90257" x="4116388" y="3946525"/>
          <p14:tracePt t="90274" x="4133850" y="3919538"/>
          <p14:tracePt t="90291" x="4152900" y="3894138"/>
          <p14:tracePt t="90307" x="4179888" y="3875088"/>
          <p14:tracePt t="90324" x="4205288" y="3857625"/>
          <p14:tracePt t="90341" x="4259263" y="3822700"/>
          <p14:tracePt t="90358" x="4322763" y="3795713"/>
          <p14:tracePt t="90374" x="4429125" y="3759200"/>
          <p14:tracePt t="90391" x="4510088" y="3732213"/>
          <p14:tracePt t="90407" x="4581525" y="3724275"/>
          <p14:tracePt t="90424" x="4633913" y="3714750"/>
          <p14:tracePt t="90441" x="4679950" y="3705225"/>
          <p14:tracePt t="90458" x="4714875" y="3705225"/>
          <p14:tracePt t="90474" x="4741863" y="3705225"/>
          <p14:tracePt t="90491" x="4759325" y="3705225"/>
          <p14:tracePt t="90508" x="4795838" y="3697288"/>
          <p14:tracePt t="90524" x="4830763" y="3697288"/>
          <p14:tracePt t="90541" x="4884738" y="3697288"/>
          <p14:tracePt t="90558" x="4946650" y="3697288"/>
          <p14:tracePt t="90558" x="4991100" y="3697288"/>
          <p14:tracePt t="90575" x="5045075" y="3697288"/>
          <p14:tracePt t="90591" x="5108575" y="3697288"/>
          <p14:tracePt t="90608" x="5160963" y="3697288"/>
          <p14:tracePt t="90624" x="5259388" y="3687763"/>
          <p14:tracePt t="90641" x="5330825" y="3687763"/>
          <p14:tracePt t="90658" x="5438775" y="3687763"/>
          <p14:tracePt t="90675" x="5510213" y="3687763"/>
          <p14:tracePt t="90691" x="5562600" y="3687763"/>
          <p14:tracePt t="90708" x="5608638" y="3687763"/>
          <p14:tracePt t="90724" x="5643563" y="3687763"/>
          <p14:tracePt t="90741" x="5670550" y="3687763"/>
          <p14:tracePt t="90758" x="5705475" y="3687763"/>
          <p14:tracePt t="90775" x="5776913" y="3687763"/>
          <p14:tracePt t="90791" x="5822950" y="3687763"/>
          <p14:tracePt t="90808" x="5848350" y="3687763"/>
          <p14:tracePt t="90824" x="5875338" y="3687763"/>
          <p14:tracePt t="90841" x="5894388" y="3687763"/>
          <p14:tracePt t="90858" x="5911850" y="3697288"/>
          <p14:tracePt t="90875" x="5956300" y="3697288"/>
          <p14:tracePt t="90891" x="5983288" y="3697288"/>
          <p14:tracePt t="90908" x="6018213" y="3697288"/>
          <p14:tracePt t="90925" x="6062663" y="3697288"/>
          <p14:tracePt t="90941" x="6099175" y="3697288"/>
          <p14:tracePt t="90958" x="6143625" y="3697288"/>
          <p14:tracePt t="90975" x="6224588" y="3697288"/>
          <p14:tracePt t="90991" x="6276975" y="3697288"/>
          <p14:tracePt t="91008" x="6323013" y="3705225"/>
          <p14:tracePt t="91025" x="6367463" y="3705225"/>
          <p14:tracePt t="91041" x="6419850" y="3705225"/>
          <p14:tracePt t="91058" x="6465888" y="3714750"/>
          <p14:tracePt t="91075" x="6527800" y="3714750"/>
          <p14:tracePt t="91091" x="6581775" y="3714750"/>
          <p14:tracePt t="91108" x="6653213" y="3714750"/>
          <p14:tracePt t="91125" x="6732588" y="3732213"/>
          <p14:tracePt t="91141" x="6823075" y="3732213"/>
          <p14:tracePt t="91158" x="6884988" y="3751263"/>
          <p14:tracePt t="91175" x="6929438" y="3751263"/>
          <p14:tracePt t="91191" x="6956425" y="3768725"/>
          <p14:tracePt t="91208" x="6973888" y="3776663"/>
          <p14:tracePt t="91225" x="7010400" y="3795713"/>
          <p14:tracePt t="91241" x="7054850" y="3813175"/>
          <p14:tracePt t="91258" x="7081838" y="3830638"/>
          <p14:tracePt t="91275" x="7126288" y="3848100"/>
          <p14:tracePt t="91292" x="7153275" y="3875088"/>
          <p14:tracePt t="91308" x="7161213" y="3894138"/>
          <p14:tracePt t="91325" x="7180263" y="3902075"/>
          <p14:tracePt t="91342" x="7188200" y="3911600"/>
          <p14:tracePt t="91358" x="7188200" y="3919538"/>
          <p14:tracePt t="91375" x="7197725" y="3938588"/>
          <p14:tracePt t="91392" x="7197725" y="3965575"/>
          <p14:tracePt t="91408" x="7205663" y="3983038"/>
          <p14:tracePt t="91425" x="7205663" y="4000500"/>
          <p14:tracePt t="91442" x="7205663" y="4010025"/>
          <p14:tracePt t="91458" x="7205663" y="4017963"/>
          <p14:tracePt t="91475" x="7205663" y="4044950"/>
          <p14:tracePt t="91492" x="7205663" y="4081463"/>
          <p14:tracePt t="91508" x="7205663" y="4108450"/>
          <p14:tracePt t="91525" x="7205663" y="4152900"/>
          <p14:tracePt t="91542" x="7205663" y="4197350"/>
          <p14:tracePt t="91542" x="7205663" y="4214813"/>
          <p14:tracePt t="91559" x="7215188" y="4241800"/>
          <p14:tracePt t="91575" x="7224713" y="4259263"/>
          <p14:tracePt t="91592" x="7224713" y="4268788"/>
          <p14:tracePt t="91608" x="7224713" y="4286250"/>
          <p14:tracePt t="91647" x="7224713" y="4295775"/>
          <p14:tracePt t="91648" x="7224713" y="4303713"/>
          <p14:tracePt t="91659" x="7224713" y="4322763"/>
          <p14:tracePt t="91675" x="7224713" y="4348163"/>
          <p14:tracePt t="91692" x="7224713" y="4357688"/>
          <p14:tracePt t="91709" x="7224713" y="4384675"/>
          <p14:tracePt t="91725" x="7224713" y="4394200"/>
          <p14:tracePt t="91742" x="7224713" y="4419600"/>
          <p14:tracePt t="91759" x="7215188" y="4438650"/>
          <p14:tracePt t="91775" x="7215188" y="4456113"/>
          <p14:tracePt t="91792" x="7197725" y="4483100"/>
          <p14:tracePt t="91831" x="7197725" y="4491038"/>
          <p14:tracePt t="91999" x="7197725" y="4483100"/>
          <p14:tracePt t="92015" x="7205663" y="4483100"/>
          <p14:tracePt t="92023" x="7215188" y="4473575"/>
          <p14:tracePt t="92039" x="7215188" y="4456113"/>
          <p14:tracePt t="92048" x="7224713" y="4456113"/>
          <p14:tracePt t="92055" x="7224713" y="4438650"/>
          <p14:tracePt t="92069" x="7232650" y="4429125"/>
          <p14:tracePt t="92076" x="7232650" y="4419600"/>
          <p14:tracePt t="92092" x="7232650" y="4402138"/>
          <p14:tracePt t="92109" x="7242175" y="4394200"/>
          <p14:tracePt t="92148" x="7242175" y="4384675"/>
          <p14:tracePt t="92149" x="7242175" y="4375150"/>
          <p14:tracePt t="92159" x="7242175" y="4367213"/>
          <p14:tracePt t="92176" x="7232650" y="4357688"/>
          <p14:tracePt t="92192" x="7224713" y="4348163"/>
          <p14:tracePt t="92209" x="7205663" y="4340225"/>
          <p14:tracePt t="92226" x="7197725" y="4330700"/>
          <p14:tracePt t="92242" x="7188200" y="4322763"/>
          <p14:tracePt t="92278" x="7188200" y="4313238"/>
          <p14:tracePt t="92319" x="7188200" y="4303713"/>
          <p14:tracePt t="92343" x="7188200" y="4295775"/>
          <p14:tracePt t="92359" x="7180263" y="4295775"/>
          <p14:tracePt t="92367" x="7180263" y="4286250"/>
          <p14:tracePt t="92399" x="7180263" y="4276725"/>
          <p14:tracePt t="92433" x="7180263" y="4268788"/>
          <p14:tracePt t="92495" x="7143750" y="4268788"/>
          <p14:tracePt t="92503" x="7126288" y="4251325"/>
          <p14:tracePt t="92511" x="7099300" y="4241800"/>
          <p14:tracePt t="92526" x="6956425" y="4205288"/>
          <p14:tracePt t="92527" x="6840538" y="4160838"/>
          <p14:tracePt t="92543" x="6742113" y="4125913"/>
          <p14:tracePt t="92559" x="6680200" y="4116388"/>
          <p14:tracePt t="92576" x="6643688" y="4098925"/>
          <p14:tracePt t="92593" x="6616700" y="4098925"/>
          <p14:tracePt t="92610" x="6554788" y="4098925"/>
          <p14:tracePt t="92626" x="6510338" y="4098925"/>
          <p14:tracePt t="92643" x="6456363" y="4108450"/>
          <p14:tracePt t="92659" x="6411913" y="4108450"/>
          <p14:tracePt t="92676" x="6394450" y="4108450"/>
          <p14:tracePt t="92693" x="6384925" y="4108450"/>
          <p14:tracePt t="92735" x="6375400" y="4108450"/>
          <p14:tracePt t="92743" x="6367463" y="4108450"/>
          <p14:tracePt t="92759" x="6340475" y="4125913"/>
          <p14:tracePt t="92760" x="6303963" y="4133850"/>
          <p14:tracePt t="92776" x="6276975" y="4160838"/>
          <p14:tracePt t="92793" x="6269038" y="4160838"/>
          <p14:tracePt t="92810" x="6259513" y="4160838"/>
          <p14:tracePt t="92863" x="6259513" y="4170363"/>
          <p14:tracePt t="92871" x="6242050" y="4170363"/>
          <p14:tracePt t="92886" x="6242050" y="4179888"/>
          <p14:tracePt t="92903" x="6232525" y="4187825"/>
          <p14:tracePt t="92919" x="6224588" y="4197350"/>
          <p14:tracePt t="92927" x="6215063" y="4197350"/>
          <p14:tracePt t="92928" x="6170613" y="4214813"/>
          <p14:tracePt t="92943" x="6134100" y="4214813"/>
          <p14:tracePt t="92960" x="6099175" y="4224338"/>
          <p14:tracePt t="92976" x="6062663" y="4232275"/>
          <p14:tracePt t="92993" x="6045200" y="4232275"/>
          <p14:tracePt t="93010" x="6010275" y="4241800"/>
          <p14:tracePt t="93026" x="5965825" y="4241800"/>
          <p14:tracePt t="93043" x="5867400" y="4251325"/>
          <p14:tracePt t="93060" x="5741988" y="4259263"/>
          <p14:tracePt t="93077" x="5626100" y="4259263"/>
          <p14:tracePt t="93093" x="5537200" y="4268788"/>
          <p14:tracePt t="93110" x="5518150" y="4268788"/>
          <p14:tracePt t="93159" x="5510213" y="4268788"/>
          <p14:tracePt t="93175" x="5491163" y="4268788"/>
          <p14:tracePt t="93191" x="5465763" y="4268788"/>
          <p14:tracePt t="93199" x="5438775" y="4268788"/>
          <p14:tracePt t="93210" x="5402263" y="4268788"/>
          <p14:tracePt t="93211" x="5330825" y="4276725"/>
          <p14:tracePt t="93227" x="5259388" y="4276725"/>
          <p14:tracePt t="93243" x="5187950" y="4276725"/>
          <p14:tracePt t="93260" x="5133975" y="4276725"/>
          <p14:tracePt t="93277" x="5108575" y="4276725"/>
          <p14:tracePt t="93293" x="5081588" y="4276725"/>
          <p14:tracePt t="93310" x="5045075" y="4276725"/>
          <p14:tracePt t="93327" x="4983163" y="4276725"/>
          <p14:tracePt t="93343" x="4919663" y="4276725"/>
          <p14:tracePt t="93360" x="4822825" y="4276725"/>
          <p14:tracePt t="93377" x="4724400" y="4286250"/>
          <p14:tracePt t="93393" x="4643438" y="4295775"/>
          <p14:tracePt t="93410" x="4616450" y="4295775"/>
          <p14:tracePt t="93427" x="4598988" y="4295775"/>
          <p14:tracePt t="93443" x="4589463" y="4295775"/>
          <p14:tracePt t="93479" x="4572000" y="4303713"/>
          <p14:tracePt t="93480" x="4562475" y="4303713"/>
          <p14:tracePt t="93494" x="4510088" y="4313238"/>
          <p14:tracePt t="93510" x="4419600" y="4330700"/>
          <p14:tracePt t="93527" x="4402138" y="4330700"/>
          <p14:tracePt t="93615" x="4402138" y="4340225"/>
          <p14:tracePt t="93633" x="4394200" y="4340225"/>
          <p14:tracePt t="93879" x="4384675" y="4340225"/>
          <p14:tracePt t="93895" x="4384675" y="4348163"/>
          <p14:tracePt t="94063" x="4375150" y="4348163"/>
          <p14:tracePt t="94071" x="4348163" y="4357688"/>
          <p14:tracePt t="94083" x="4330700" y="4367213"/>
          <p14:tracePt t="94086" x="4295775" y="4367213"/>
          <p14:tracePt t="94094" x="4170363" y="4375150"/>
          <p14:tracePt t="94111" x="4044950" y="4375150"/>
          <p14:tracePt t="94128" x="3929063" y="4367213"/>
          <p14:tracePt t="94144" x="3830638" y="4367213"/>
          <p14:tracePt t="94161" x="3759200" y="4348163"/>
          <p14:tracePt t="94177" x="3697288" y="4340225"/>
          <p14:tracePt t="94194" x="3643313" y="4330700"/>
          <p14:tracePt t="94211" x="3598863" y="4322763"/>
          <p14:tracePt t="94228" x="3536950" y="4322763"/>
          <p14:tracePt t="94244" x="3473450" y="4313238"/>
          <p14:tracePt t="94261" x="3394075" y="4313238"/>
          <p14:tracePt t="94278" x="3313113" y="4313238"/>
          <p14:tracePt t="94294" x="3197225" y="4303713"/>
          <p14:tracePt t="94311" x="3098800" y="4303713"/>
          <p14:tracePt t="94328" x="2982913" y="4303713"/>
          <p14:tracePt t="94344" x="2857500" y="4303713"/>
          <p14:tracePt t="94361" x="2724150" y="4303713"/>
          <p14:tracePt t="94378" x="2581275" y="4295775"/>
          <p14:tracePt t="94394" x="2446338" y="4295775"/>
          <p14:tracePt t="94411" x="2330450" y="4295775"/>
          <p14:tracePt t="94428" x="2268538" y="4295775"/>
          <p14:tracePt t="94444" x="2224088" y="4295775"/>
          <p14:tracePt t="94461" x="2170113" y="4295775"/>
          <p14:tracePt t="94478" x="2125663" y="4295775"/>
          <p14:tracePt t="94494" x="2000250" y="4295775"/>
          <p14:tracePt t="94511" x="1884363" y="4295775"/>
          <p14:tracePt t="94528" x="1803400" y="4303713"/>
          <p14:tracePt t="94545" x="1768475" y="4303713"/>
          <p14:tracePt t="94561" x="1751013" y="4303713"/>
          <p14:tracePt t="94578" x="1741488" y="4303713"/>
          <p14:tracePt t="94594" x="1724025" y="4303713"/>
          <p14:tracePt t="94611" x="1714500" y="4303713"/>
          <p14:tracePt t="94887" x="1751013" y="4303713"/>
          <p14:tracePt t="94894" x="1776413" y="4303713"/>
          <p14:tracePt t="94911" x="1830388" y="4303713"/>
          <p14:tracePt t="94912" x="1893888" y="4303713"/>
          <p14:tracePt t="94928" x="1973263" y="4303713"/>
          <p14:tracePt t="94945" x="2098675" y="4313238"/>
          <p14:tracePt t="94961" x="2268538" y="4313238"/>
          <p14:tracePt t="94978" x="2473325" y="4322763"/>
          <p14:tracePt t="94995" x="2697163" y="4322763"/>
          <p14:tracePt t="95012" x="2928938" y="4340225"/>
          <p14:tracePt t="95028" x="3071813" y="4348163"/>
          <p14:tracePt t="95045" x="3197225" y="4348163"/>
          <p14:tracePt t="95061" x="3259138" y="4357688"/>
          <p14:tracePt t="95078" x="3295650" y="4357688"/>
          <p14:tracePt t="95095" x="3357563" y="4357688"/>
          <p14:tracePt t="95112" x="3465513" y="4357688"/>
          <p14:tracePt t="95129" x="3643313" y="4357688"/>
          <p14:tracePt t="95145" x="3840163" y="4357688"/>
          <p14:tracePt t="95162" x="3990975" y="4357688"/>
          <p14:tracePt t="95178" x="4071938" y="4357688"/>
          <p14:tracePt t="95195" x="4108450" y="4357688"/>
          <p14:tracePt t="95212" x="4116388" y="4357688"/>
          <p14:tracePt t="95228" x="4133850" y="4367213"/>
          <p14:tracePt t="95245" x="4170363" y="4367213"/>
          <p14:tracePt t="95262" x="4295775" y="4357688"/>
          <p14:tracePt t="95278" x="4527550" y="4348163"/>
          <p14:tracePt t="95295" x="4670425" y="4330700"/>
          <p14:tracePt t="95312" x="4768850" y="4286250"/>
          <p14:tracePt t="95329" x="4830763" y="4241800"/>
          <p14:tracePt t="95345" x="4867275" y="4152900"/>
          <p14:tracePt t="95362" x="4875213" y="4089400"/>
          <p14:tracePt t="95378" x="4884738" y="4027488"/>
          <p14:tracePt t="95395" x="4848225" y="3973513"/>
          <p14:tracePt t="95412" x="4786313" y="3911600"/>
          <p14:tracePt t="95429" x="4697413" y="3867150"/>
          <p14:tracePt t="95445" x="4589463" y="3822700"/>
          <p14:tracePt t="95462" x="4491038" y="3751263"/>
          <p14:tracePt t="95479" x="4456113" y="3724275"/>
          <p14:tracePt t="95495" x="4438650" y="3705225"/>
          <p14:tracePt t="95512" x="4419600" y="3687763"/>
          <p14:tracePt t="95529" x="4419600" y="3670300"/>
          <p14:tracePt t="95545" x="4411663" y="3660775"/>
          <p14:tracePt t="95562" x="4394200" y="3660775"/>
          <p14:tracePt t="95599" x="4384675" y="3660775"/>
          <p14:tracePt t="95615" x="4375150" y="3660775"/>
          <p14:tracePt t="95616" x="4367213" y="3660775"/>
          <p14:tracePt t="95629" x="4330700" y="3660775"/>
          <p14:tracePt t="95646" x="4313238" y="3670300"/>
          <p14:tracePt t="95662" x="4259263" y="3697288"/>
          <p14:tracePt t="95679" x="4251325" y="3732213"/>
          <p14:tracePt t="95695" x="4232275" y="3768725"/>
          <p14:tracePt t="95712" x="4197350" y="3803650"/>
          <p14:tracePt t="95729" x="4170363" y="3848100"/>
          <p14:tracePt t="95746" x="4133850" y="3919538"/>
          <p14:tracePt t="95762" x="4108450" y="3990975"/>
          <p14:tracePt t="95779" x="4071938" y="4071938"/>
          <p14:tracePt t="95795" x="4054475" y="4152900"/>
          <p14:tracePt t="95812" x="4044950" y="4197350"/>
          <p14:tracePt t="95829" x="4044950" y="4241800"/>
          <p14:tracePt t="95846" x="4044950" y="4268788"/>
          <p14:tracePt t="95846" x="4044950" y="4286250"/>
          <p14:tracePt t="95862" x="4044950" y="4313238"/>
          <p14:tracePt t="95879" x="4044950" y="4357688"/>
          <p14:tracePt t="95896" x="4044950" y="4419600"/>
          <p14:tracePt t="95912" x="4027488" y="4483100"/>
          <p14:tracePt t="95929" x="4027488" y="4518025"/>
          <p14:tracePt t="95946" x="4027488" y="4572000"/>
          <p14:tracePt t="95962" x="4027488" y="4598988"/>
          <p14:tracePt t="95979" x="4037013" y="4625975"/>
          <p14:tracePt t="95996" x="4037013" y="4660900"/>
          <p14:tracePt t="96012" x="4037013" y="4705350"/>
          <p14:tracePt t="96029" x="4054475" y="4741863"/>
          <p14:tracePt t="96046" x="4062413" y="4813300"/>
          <p14:tracePt t="96063" x="4081463" y="4857750"/>
          <p14:tracePt t="96079" x="4089400" y="4894263"/>
          <p14:tracePt t="96096" x="4133850" y="4946650"/>
          <p14:tracePt t="96112" x="4152900" y="4991100"/>
          <p14:tracePt t="96129" x="4170363" y="5045075"/>
          <p14:tracePt t="96146" x="4197350" y="5089525"/>
          <p14:tracePt t="96162" x="4232275" y="5153025"/>
          <p14:tracePt t="96179" x="4259263" y="5205413"/>
          <p14:tracePt t="96197" x="4286250" y="5241925"/>
          <p14:tracePt t="96214" x="4348163" y="5276850"/>
          <p14:tracePt t="96230" x="4384675" y="5303838"/>
          <p14:tracePt t="96247" x="4446588" y="5330825"/>
          <p14:tracePt t="96264" x="4491038" y="5367338"/>
          <p14:tracePt t="96280" x="4562475" y="5375275"/>
          <p14:tracePt t="96297" x="4652963" y="5411788"/>
          <p14:tracePt t="96314" x="4759325" y="5446713"/>
          <p14:tracePt t="96330" x="4867275" y="5473700"/>
          <p14:tracePt t="96347" x="4929188" y="5491163"/>
          <p14:tracePt t="96364" x="5018088" y="5500688"/>
          <p14:tracePt t="96380" x="5099050" y="5518150"/>
          <p14:tracePt t="96397" x="5214938" y="5518150"/>
          <p14:tracePt t="96414" x="5303838" y="5527675"/>
          <p14:tracePt t="96430" x="5402263" y="5537200"/>
          <p14:tracePt t="96447" x="5518150" y="5537200"/>
          <p14:tracePt t="96464" x="5572125" y="5537200"/>
          <p14:tracePt t="96480" x="5626100" y="5527675"/>
          <p14:tracePt t="96497" x="5705475" y="5527675"/>
          <p14:tracePt t="96514" x="5803900" y="5527675"/>
          <p14:tracePt t="96530" x="5929313" y="5518150"/>
          <p14:tracePt t="96547" x="6037263" y="5518150"/>
          <p14:tracePt t="96564" x="6134100" y="5518150"/>
          <p14:tracePt t="96580" x="6224588" y="5518150"/>
          <p14:tracePt t="96597" x="6323013" y="5518150"/>
          <p14:tracePt t="96614" x="6394450" y="5510213"/>
          <p14:tracePt t="96631" x="6483350" y="5510213"/>
          <p14:tracePt t="96631" x="6527800" y="5510213"/>
          <p14:tracePt t="96647" x="6626225" y="5510213"/>
          <p14:tracePt t="96664" x="6751638" y="5500688"/>
          <p14:tracePt t="96681" x="6884988" y="5500688"/>
          <p14:tracePt t="96697" x="7000875" y="5491163"/>
          <p14:tracePt t="96714" x="7116763" y="5491163"/>
          <p14:tracePt t="96731" x="7224713" y="5483225"/>
          <p14:tracePt t="96747" x="7313613" y="5473700"/>
          <p14:tracePt t="96764" x="7367588" y="5465763"/>
          <p14:tracePt t="96781" x="7446963" y="5456238"/>
          <p14:tracePt t="96797" x="7500938" y="5456238"/>
          <p14:tracePt t="96814" x="7545388" y="5446713"/>
          <p14:tracePt t="96831" x="7634288" y="5438775"/>
          <p14:tracePt t="96848" x="7680325" y="5429250"/>
          <p14:tracePt t="96864" x="7732713" y="5429250"/>
          <p14:tracePt t="96881" x="7786688" y="5419725"/>
          <p14:tracePt t="96897" x="7840663" y="5411788"/>
          <p14:tracePt t="96914" x="7875588" y="5402263"/>
          <p14:tracePt t="96931" x="7902575" y="5384800"/>
          <p14:tracePt t="96948" x="7939088" y="5384800"/>
          <p14:tracePt t="96964" x="7983538" y="5357813"/>
          <p14:tracePt t="96981" x="8027988" y="5348288"/>
          <p14:tracePt t="96998" x="8054975" y="5330825"/>
          <p14:tracePt t="97014" x="8081963" y="5303838"/>
          <p14:tracePt t="97031" x="8134350" y="5276850"/>
          <p14:tracePt t="97048" x="8170863" y="5251450"/>
          <p14:tracePt t="97064" x="8197850" y="5214938"/>
          <p14:tracePt t="97081" x="8224838" y="5187950"/>
          <p14:tracePt t="97098" x="8251825" y="5160963"/>
          <p14:tracePt t="97114" x="8286750" y="5108575"/>
          <p14:tracePt t="97131" x="8304213" y="5072063"/>
          <p14:tracePt t="97148" x="8323263" y="5037138"/>
          <p14:tracePt t="97165" x="8348663" y="5000625"/>
          <p14:tracePt t="97181" x="8367713" y="4956175"/>
          <p14:tracePt t="97198" x="8385175" y="4919663"/>
          <p14:tracePt t="97214" x="8394700" y="4884738"/>
          <p14:tracePt t="97231" x="8412163" y="4813300"/>
          <p14:tracePt t="97248" x="8420100" y="4776788"/>
          <p14:tracePt t="97265" x="8439150" y="4724400"/>
          <p14:tracePt t="97281" x="8439150" y="4670425"/>
          <p14:tracePt t="97298" x="8447088" y="4616450"/>
          <p14:tracePt t="97314" x="8447088" y="4554538"/>
          <p14:tracePt t="97331" x="8439150" y="4491038"/>
          <p14:tracePt t="97348" x="8420100" y="4438650"/>
          <p14:tracePt t="97365" x="8412163" y="4402138"/>
          <p14:tracePt t="97381" x="8385175" y="4348163"/>
          <p14:tracePt t="97398" x="8367713" y="4322763"/>
          <p14:tracePt t="97415" x="8348663" y="4286250"/>
          <p14:tracePt t="97431" x="8323263" y="4232275"/>
          <p14:tracePt t="97448" x="8296275" y="4205288"/>
          <p14:tracePt t="97465" x="8277225" y="4170363"/>
          <p14:tracePt t="97481" x="8251825" y="4133850"/>
          <p14:tracePt t="97498" x="8232775" y="4098925"/>
          <p14:tracePt t="97515" x="8205788" y="4044950"/>
          <p14:tracePt t="97531" x="8180388" y="4010025"/>
          <p14:tracePt t="97548" x="8153400" y="3983038"/>
          <p14:tracePt t="97565" x="8108950" y="3946525"/>
          <p14:tracePt t="97581" x="8062913" y="3919538"/>
          <p14:tracePt t="97598" x="8018463" y="3894138"/>
          <p14:tracePt t="97615" x="7929563" y="3848100"/>
          <p14:tracePt t="97631" x="7875588" y="3822700"/>
          <p14:tracePt t="97648" x="7823200" y="3786188"/>
          <p14:tracePt t="97665" x="7751763" y="3768725"/>
          <p14:tracePt t="97682" x="7688263" y="3759200"/>
          <p14:tracePt t="97698" x="7643813" y="3751263"/>
          <p14:tracePt t="97715" x="7589838" y="3741738"/>
          <p14:tracePt t="97732" x="7537450" y="3741738"/>
          <p14:tracePt t="97748" x="7473950" y="3741738"/>
          <p14:tracePt t="97765" x="7385050" y="3741738"/>
          <p14:tracePt t="97782" x="7286625" y="3741738"/>
          <p14:tracePt t="97798" x="7170738" y="3741738"/>
          <p14:tracePt t="97815" x="6983413" y="3741738"/>
          <p14:tracePt t="97832" x="6875463" y="3741738"/>
          <p14:tracePt t="97848" x="6769100" y="3741738"/>
          <p14:tracePt t="97865" x="6643688" y="3741738"/>
          <p14:tracePt t="97882" x="6554788" y="3741738"/>
          <p14:tracePt t="97898" x="6419850" y="3741738"/>
          <p14:tracePt t="97915" x="6296025" y="3741738"/>
          <p14:tracePt t="97932" x="6161088" y="3741738"/>
          <p14:tracePt t="97948" x="6000750" y="3741738"/>
          <p14:tracePt t="97965" x="5840413" y="3741738"/>
          <p14:tracePt t="97982" x="5697538" y="3741738"/>
          <p14:tracePt t="97998" x="5554663" y="3741738"/>
          <p14:tracePt t="97998" x="5465763" y="3741738"/>
          <p14:tracePt t="98015" x="5330825" y="3741738"/>
          <p14:tracePt t="98032" x="5180013" y="3741738"/>
          <p14:tracePt t="98048" x="5045075" y="3741738"/>
          <p14:tracePt t="98065" x="4938713" y="3741738"/>
          <p14:tracePt t="98082" x="4848225" y="3741738"/>
          <p14:tracePt t="98098" x="4759325" y="3741738"/>
          <p14:tracePt t="98115" x="4643438" y="3751263"/>
          <p14:tracePt t="98132" x="4572000" y="3751263"/>
          <p14:tracePt t="98149" x="4491038" y="3751263"/>
          <p14:tracePt t="98166" x="4438650" y="3759200"/>
          <p14:tracePt t="98182" x="4375150" y="3759200"/>
          <p14:tracePt t="98199" x="4303713" y="3776663"/>
          <p14:tracePt t="98215" x="4295775" y="3776663"/>
          <p14:tracePt t="98232" x="4259263" y="3776663"/>
          <p14:tracePt t="98249" x="4214813" y="3776663"/>
          <p14:tracePt t="98265" x="4152900" y="3786188"/>
          <p14:tracePt t="98282" x="4108450" y="3803650"/>
          <p14:tracePt t="98299" x="4081463" y="3803650"/>
          <p14:tracePt t="98315" x="4062413" y="3813175"/>
          <p14:tracePt t="98352" x="4054475" y="3813175"/>
          <p14:tracePt t="98352" x="4054475" y="3822700"/>
          <p14:tracePt t="98365" x="4044950" y="3830638"/>
          <p14:tracePt t="98382" x="4044950" y="3857625"/>
          <p14:tracePt t="98399" x="4010025" y="3929063"/>
          <p14:tracePt t="98415" x="3983038" y="3990975"/>
          <p14:tracePt t="98432" x="3965575" y="4054475"/>
          <p14:tracePt t="98449" x="3938588" y="4098925"/>
          <p14:tracePt t="98466" x="3938588" y="4133850"/>
          <p14:tracePt t="98482" x="3938588" y="4170363"/>
          <p14:tracePt t="98499" x="3938588" y="4214813"/>
          <p14:tracePt t="98515" x="3956050" y="4241800"/>
          <p14:tracePt t="98532" x="3973513" y="4286250"/>
          <p14:tracePt t="98549" x="3983038" y="4322763"/>
          <p14:tracePt t="98566" x="3990975" y="4384675"/>
          <p14:tracePt t="98582" x="4000500" y="4456113"/>
          <p14:tracePt t="98599" x="4027488" y="4545013"/>
          <p14:tracePt t="98616" x="4027488" y="4598988"/>
          <p14:tracePt t="98632" x="4044950" y="4633913"/>
          <p14:tracePt t="98649" x="4071938" y="4687888"/>
          <p14:tracePt t="98666" x="4089400" y="4741863"/>
          <p14:tracePt t="98682" x="4116388" y="4803775"/>
          <p14:tracePt t="98699" x="4160838" y="4875213"/>
          <p14:tracePt t="98716" x="4197350" y="4911725"/>
          <p14:tracePt t="98732" x="4251325" y="4956175"/>
          <p14:tracePt t="98749" x="4295775" y="4983163"/>
          <p14:tracePt t="98766" x="4330700" y="5000625"/>
          <p14:tracePt t="98783" x="4357688" y="5010150"/>
          <p14:tracePt t="98799" x="4394200" y="5037138"/>
          <p14:tracePt t="98816" x="4438650" y="5054600"/>
          <p14:tracePt t="98832" x="4500563" y="5116513"/>
          <p14:tracePt t="98849" x="4581525" y="5153025"/>
          <p14:tracePt t="98866" x="4687888" y="5197475"/>
          <p14:tracePt t="98883" x="4776788" y="5232400"/>
          <p14:tracePt t="98899" x="4875213" y="5251450"/>
          <p14:tracePt t="98916" x="4965700" y="5268913"/>
          <p14:tracePt t="98933" x="5037138" y="5268913"/>
          <p14:tracePt t="98949" x="5099050" y="5268913"/>
          <p14:tracePt t="98966" x="5160963" y="5276850"/>
          <p14:tracePt t="98983" x="5286375" y="5276850"/>
          <p14:tracePt t="98999" x="5375275" y="5276850"/>
          <p14:tracePt t="99016" x="5483225" y="5276850"/>
          <p14:tracePt t="99033" x="5589588" y="5295900"/>
          <p14:tracePt t="99049" x="5697538" y="5295900"/>
          <p14:tracePt t="99066" x="5830888" y="5303838"/>
          <p14:tracePt t="99083" x="5956300" y="5303838"/>
          <p14:tracePt t="99100" x="6089650" y="5313363"/>
          <p14:tracePt t="99116" x="6224588" y="5330825"/>
          <p14:tracePt t="99133" x="6340475" y="5330825"/>
          <p14:tracePt t="99149" x="6465888" y="5340350"/>
          <p14:tracePt t="99166" x="6599238" y="5340350"/>
          <p14:tracePt t="99183" x="6867525" y="5340350"/>
          <p14:tracePt t="99200" x="7027863" y="5348288"/>
          <p14:tracePt t="99216" x="7188200" y="5348288"/>
          <p14:tracePt t="99233" x="7348538" y="5348288"/>
          <p14:tracePt t="99250" x="7510463" y="5348288"/>
          <p14:tracePt t="99266" x="7643813" y="5348288"/>
          <p14:tracePt t="99283" x="7742238" y="5330825"/>
          <p14:tracePt t="99299" x="7831138" y="5286375"/>
          <p14:tracePt t="99316" x="7885113" y="5259388"/>
          <p14:tracePt t="99333" x="7974013" y="5214938"/>
          <p14:tracePt t="99350" x="8045450" y="5160963"/>
          <p14:tracePt t="99366" x="8116888" y="5099050"/>
          <p14:tracePt t="99383" x="8215313" y="4965700"/>
          <p14:tracePt t="99400" x="8277225" y="4875213"/>
          <p14:tracePt t="99416" x="8331200" y="4776788"/>
          <p14:tracePt t="99433" x="8367713" y="4697413"/>
          <p14:tracePt t="99450" x="8385175" y="4633913"/>
          <p14:tracePt t="99466" x="8385175" y="4554538"/>
          <p14:tracePt t="99483" x="8385175" y="4483100"/>
          <p14:tracePt t="99500" x="8385175" y="4429125"/>
          <p14:tracePt t="99516" x="8375650" y="4375150"/>
          <p14:tracePt t="99533" x="8367713" y="4330700"/>
          <p14:tracePt t="99550" x="8348663" y="4295775"/>
          <p14:tracePt t="99567" x="8340725" y="4251325"/>
          <p14:tracePt t="99583" x="8313738" y="4214813"/>
          <p14:tracePt t="99600" x="8296275" y="4197350"/>
          <p14:tracePt t="99616" x="8277225" y="4179888"/>
          <p14:tracePt t="99633" x="8277225" y="4170363"/>
          <p14:tracePt t="99650" x="8277225" y="4152900"/>
          <p14:tracePt t="99667" x="8269288" y="4152900"/>
          <p14:tracePt t="99887" x="8269288" y="4143375"/>
          <p14:tracePt t="99895" x="8259763" y="4133850"/>
          <p14:tracePt t="99903" x="8251825" y="4125913"/>
          <p14:tracePt t="99906" x="8242300" y="4116388"/>
          <p14:tracePt t="99917" x="8224838" y="4081463"/>
          <p14:tracePt t="99933" x="8205788" y="4054475"/>
          <p14:tracePt t="99950" x="8180388" y="4037013"/>
          <p14:tracePt t="99967" x="8153400" y="4010025"/>
          <p14:tracePt t="99984" x="8143875" y="3983038"/>
          <p14:tracePt t="100000" x="8116888" y="3956050"/>
          <p14:tracePt t="100017" x="8054975" y="3938588"/>
          <p14:tracePt t="100033" x="7956550" y="3902075"/>
          <p14:tracePt t="100050" x="7823200" y="3857625"/>
          <p14:tracePt t="100067" x="7697788" y="3822700"/>
          <p14:tracePt t="100084" x="7554913" y="3776663"/>
          <p14:tracePt t="100100" x="7446963" y="3759200"/>
          <p14:tracePt t="100117" x="7348538" y="3741738"/>
          <p14:tracePt t="100134" x="7224713" y="3724275"/>
          <p14:tracePt t="100150" x="7062788" y="3705225"/>
          <p14:tracePt t="100167" x="6848475" y="3687763"/>
          <p14:tracePt t="100184" x="6661150" y="3670300"/>
          <p14:tracePt t="100201" x="6510338" y="3660775"/>
          <p14:tracePt t="100217" x="6367463" y="3643313"/>
          <p14:tracePt t="100234" x="6242050" y="3633788"/>
          <p14:tracePt t="100250" x="6170613" y="3625850"/>
          <p14:tracePt t="100267" x="6099175" y="3625850"/>
          <p14:tracePt t="100284" x="6037263" y="3625850"/>
          <p14:tracePt t="100301" x="5938838" y="3625850"/>
          <p14:tracePt t="100317" x="5822950" y="3616325"/>
          <p14:tracePt t="100334" x="5680075" y="3616325"/>
          <p14:tracePt t="100350" x="5446713" y="3608388"/>
          <p14:tracePt t="100367" x="5322888" y="3608388"/>
          <p14:tracePt t="100384" x="5232400" y="3608388"/>
          <p14:tracePt t="100401" x="5160963" y="3608388"/>
          <p14:tracePt t="100417" x="5089525" y="3608388"/>
          <p14:tracePt t="100434" x="5027613" y="3608388"/>
          <p14:tracePt t="100450" x="4956175" y="3625850"/>
          <p14:tracePt t="100467" x="4919663" y="3643313"/>
          <p14:tracePt t="100484" x="4884738" y="3660775"/>
          <p14:tracePt t="100501" x="4848225" y="3679825"/>
          <p14:tracePt t="100517" x="4813300" y="3705225"/>
          <p14:tracePt t="100534" x="4768850" y="3732213"/>
          <p14:tracePt t="100551" x="4679950" y="3813175"/>
          <p14:tracePt t="100567" x="4625975" y="3857625"/>
          <p14:tracePt t="100584" x="4554538" y="3902075"/>
          <p14:tracePt t="100601" x="4510088" y="3946525"/>
          <p14:tracePt t="100617" x="4510088" y="3956050"/>
          <p14:tracePt t="100634" x="4500563" y="3973513"/>
          <p14:tracePt t="100651" x="4491038" y="3990975"/>
          <p14:tracePt t="100667" x="4483100" y="4017963"/>
          <p14:tracePt t="100684" x="4473575" y="4044950"/>
          <p14:tracePt t="100701" x="4456113" y="4081463"/>
          <p14:tracePt t="100718" x="4438650" y="4125913"/>
          <p14:tracePt t="100734" x="4429125" y="4179888"/>
          <p14:tracePt t="100751" x="4419600" y="4241800"/>
          <p14:tracePt t="100767" x="4419600" y="4259263"/>
          <p14:tracePt t="100785" x="4411663" y="4286250"/>
          <p14:tracePt t="100801" x="4411663" y="4303713"/>
          <p14:tracePt t="100818" x="4411663" y="4330700"/>
          <p14:tracePt t="100834" x="4411663" y="4357688"/>
          <p14:tracePt t="100851" x="4411663" y="4384675"/>
          <p14:tracePt t="100868" x="4411663" y="4419600"/>
          <p14:tracePt t="100884" x="4411663" y="4438650"/>
          <p14:tracePt t="100901" x="4411663" y="4465638"/>
          <p14:tracePt t="100918" x="4419600" y="4473575"/>
          <p14:tracePt t="100934" x="4429125" y="4483100"/>
          <p14:tracePt t="100951" x="4429125" y="4500563"/>
          <p14:tracePt t="100968" x="4438650" y="4500563"/>
          <p14:tracePt t="101636" x="0" y="0"/>
        </p14:tracePtLst>
      </p14:laserTraceLst>
    </p:ext>
  </p:extLs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93</a:t>
            </a:fld>
            <a:endParaRPr lang="pl-PL"/>
          </a:p>
        </p:txBody>
      </p:sp>
      <p:sp>
        <p:nvSpPr>
          <p:cNvPr id="4" name="Prostokąt 3"/>
          <p:cNvSpPr/>
          <p:nvPr/>
        </p:nvSpPr>
        <p:spPr bwMode="auto">
          <a:xfrm>
            <a:off x="179512" y="1357313"/>
            <a:ext cx="8839200" cy="450056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835162"/>
            <a:ext cx="685800" cy="68579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38600" y="1835162"/>
            <a:ext cx="685800" cy="68579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835162"/>
            <a:ext cx="685800" cy="68579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200" y="1835162"/>
            <a:ext cx="685800" cy="68579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04800" y="2139959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8382000" y="2178059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5405481">
            <a:off x="2056608" y="1986766"/>
            <a:ext cx="687382" cy="381000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5405481">
            <a:off x="3123408" y="1986766"/>
            <a:ext cx="687382" cy="381000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 sz="160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371600" y="2178059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590800" y="2178059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934200" y="21780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41375" y="1971686"/>
            <a:ext cx="319088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A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136775" y="1971686"/>
            <a:ext cx="4429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R1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90875" y="1992323"/>
            <a:ext cx="4429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R2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194175" y="1971686"/>
            <a:ext cx="319088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B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419850" y="1973274"/>
            <a:ext cx="33020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C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859713" y="1965336"/>
            <a:ext cx="33020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2954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2860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3528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41148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6482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3246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8580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7724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25146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581400" y="2520957"/>
            <a:ext cx="0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1447800" y="259715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514600" y="259715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810000" y="259715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6934200" y="259715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1295400" y="259715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514600" y="259715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>
            <a:off x="3581400" y="259715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6858000" y="259715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1219200" y="2520957"/>
            <a:ext cx="0" cy="457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6400800" y="2520957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781800" y="2520957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7848600" y="2520957"/>
            <a:ext cx="0" cy="228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1295400" y="2901954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4191000" y="2520957"/>
            <a:ext cx="0" cy="457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4572000" y="2520957"/>
            <a:ext cx="0" cy="457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6400800" y="2520957"/>
            <a:ext cx="0" cy="457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6781800" y="2520957"/>
            <a:ext cx="0" cy="457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7848600" y="2520957"/>
            <a:ext cx="0" cy="457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5334000" y="290195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6781800" y="290195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 flipH="1">
            <a:off x="1219200" y="29019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flipH="1">
            <a:off x="4572000" y="290195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 flipH="1">
            <a:off x="6781800" y="29019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1143000" y="2520957"/>
            <a:ext cx="0" cy="761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>
            <a:off x="6477000" y="2520957"/>
            <a:ext cx="0" cy="761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>
            <a:off x="6705600" y="2520957"/>
            <a:ext cx="0" cy="761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7924800" y="2520957"/>
            <a:ext cx="0" cy="761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>
            <a:off x="3048000" y="3206752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H="1">
            <a:off x="1143000" y="3206752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6858000" y="320675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 flipH="1">
            <a:off x="6705600" y="32067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>
            <a:off x="1066800" y="2520957"/>
            <a:ext cx="0" cy="1066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>
            <a:off x="8001000" y="2520957"/>
            <a:ext cx="0" cy="1066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4114800" y="351155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 flipH="1">
            <a:off x="1066800" y="351155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>
            <a:off x="2514600" y="2216159"/>
            <a:ext cx="0" cy="457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3581400" y="2216159"/>
            <a:ext cx="0" cy="457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9" name="Line 70"/>
          <p:cNvSpPr>
            <a:spLocks noChangeShapeType="1"/>
          </p:cNvSpPr>
          <p:nvPr/>
        </p:nvSpPr>
        <p:spPr bwMode="auto">
          <a:xfrm>
            <a:off x="457200" y="2139959"/>
            <a:ext cx="0" cy="18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0" name="Line 71"/>
          <p:cNvSpPr>
            <a:spLocks noChangeShapeType="1"/>
          </p:cNvSpPr>
          <p:nvPr/>
        </p:nvSpPr>
        <p:spPr bwMode="auto">
          <a:xfrm>
            <a:off x="8534400" y="2216159"/>
            <a:ext cx="0" cy="177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Line 72"/>
          <p:cNvSpPr>
            <a:spLocks noChangeShapeType="1"/>
          </p:cNvSpPr>
          <p:nvPr/>
        </p:nvSpPr>
        <p:spPr bwMode="auto">
          <a:xfrm>
            <a:off x="3962400" y="3892547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 flipH="1">
            <a:off x="457200" y="3892547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auto">
          <a:xfrm>
            <a:off x="1554163" y="2276483"/>
            <a:ext cx="465137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RS</a:t>
            </a:r>
          </a:p>
        </p:txBody>
      </p:sp>
      <p:sp>
        <p:nvSpPr>
          <p:cNvPr id="74" name="Text Box 75"/>
          <p:cNvSpPr txBox="1">
            <a:spLocks noChangeArrowheads="1"/>
          </p:cNvSpPr>
          <p:nvPr/>
        </p:nvSpPr>
        <p:spPr bwMode="auto">
          <a:xfrm>
            <a:off x="2689225" y="2270134"/>
            <a:ext cx="465138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RS</a:t>
            </a:r>
          </a:p>
        </p:txBody>
      </p:sp>
      <p:sp>
        <p:nvSpPr>
          <p:cNvPr id="75" name="Text Box 76"/>
          <p:cNvSpPr txBox="1">
            <a:spLocks noChangeArrowheads="1"/>
          </p:cNvSpPr>
          <p:nvPr/>
        </p:nvSpPr>
        <p:spPr bwMode="auto">
          <a:xfrm>
            <a:off x="3581400" y="2270134"/>
            <a:ext cx="465138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RS</a:t>
            </a:r>
          </a:p>
        </p:txBody>
      </p:sp>
      <p:sp>
        <p:nvSpPr>
          <p:cNvPr id="76" name="Text Box 78"/>
          <p:cNvSpPr txBox="1">
            <a:spLocks noChangeArrowheads="1"/>
          </p:cNvSpPr>
          <p:nvPr/>
        </p:nvSpPr>
        <p:spPr bwMode="auto">
          <a:xfrm>
            <a:off x="7097713" y="2270134"/>
            <a:ext cx="465137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RS</a:t>
            </a:r>
          </a:p>
        </p:txBody>
      </p:sp>
      <p:sp>
        <p:nvSpPr>
          <p:cNvPr id="77" name="Text Box 79"/>
          <p:cNvSpPr txBox="1">
            <a:spLocks noChangeArrowheads="1"/>
          </p:cNvSpPr>
          <p:nvPr/>
        </p:nvSpPr>
        <p:spPr bwMode="auto">
          <a:xfrm>
            <a:off x="2514600" y="2574931"/>
            <a:ext cx="48895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MS</a:t>
            </a:r>
          </a:p>
        </p:txBody>
      </p:sp>
      <p:sp>
        <p:nvSpPr>
          <p:cNvPr id="78" name="Text Box 80"/>
          <p:cNvSpPr txBox="1">
            <a:spLocks noChangeArrowheads="1"/>
          </p:cNvSpPr>
          <p:nvPr/>
        </p:nvSpPr>
        <p:spPr bwMode="auto">
          <a:xfrm>
            <a:off x="5257800" y="2574931"/>
            <a:ext cx="48895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MS</a:t>
            </a:r>
          </a:p>
        </p:txBody>
      </p:sp>
      <p:sp>
        <p:nvSpPr>
          <p:cNvPr id="79" name="Text Box 81"/>
          <p:cNvSpPr txBox="1">
            <a:spLocks noChangeArrowheads="1"/>
          </p:cNvSpPr>
          <p:nvPr/>
        </p:nvSpPr>
        <p:spPr bwMode="auto">
          <a:xfrm>
            <a:off x="7086600" y="2574931"/>
            <a:ext cx="48895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MS</a:t>
            </a:r>
          </a:p>
        </p:txBody>
      </p: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3733800" y="2927354"/>
            <a:ext cx="623888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HOP</a:t>
            </a:r>
          </a:p>
        </p:txBody>
      </p:sp>
      <p:sp>
        <p:nvSpPr>
          <p:cNvPr id="81" name="Text Box 83"/>
          <p:cNvSpPr txBox="1">
            <a:spLocks noChangeArrowheads="1"/>
          </p:cNvSpPr>
          <p:nvPr/>
        </p:nvSpPr>
        <p:spPr bwMode="auto">
          <a:xfrm>
            <a:off x="7056438" y="2879729"/>
            <a:ext cx="623887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HOP</a:t>
            </a:r>
          </a:p>
        </p:txBody>
      </p:sp>
      <p:sp>
        <p:nvSpPr>
          <p:cNvPr id="82" name="Text Box 84"/>
          <p:cNvSpPr txBox="1">
            <a:spLocks noChangeArrowheads="1"/>
          </p:cNvSpPr>
          <p:nvPr/>
        </p:nvSpPr>
        <p:spPr bwMode="auto">
          <a:xfrm>
            <a:off x="4267200" y="3184527"/>
            <a:ext cx="59055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LOP</a:t>
            </a:r>
          </a:p>
        </p:txBody>
      </p:sp>
      <p:sp>
        <p:nvSpPr>
          <p:cNvPr id="83" name="Text Box 85"/>
          <p:cNvSpPr txBox="1">
            <a:spLocks noChangeArrowheads="1"/>
          </p:cNvSpPr>
          <p:nvPr/>
        </p:nvSpPr>
        <p:spPr bwMode="auto">
          <a:xfrm>
            <a:off x="3886200" y="3571874"/>
            <a:ext cx="146050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droga cyfrowa</a:t>
            </a:r>
          </a:p>
        </p:txBody>
      </p:sp>
      <p:sp>
        <p:nvSpPr>
          <p:cNvPr id="84" name="Text Box 86"/>
          <p:cNvSpPr txBox="1">
            <a:spLocks noChangeArrowheads="1"/>
          </p:cNvSpPr>
          <p:nvPr/>
        </p:nvSpPr>
        <p:spPr bwMode="auto">
          <a:xfrm>
            <a:off x="3124200" y="4146545"/>
            <a:ext cx="3523722" cy="156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 dirty="0"/>
              <a:t>R1, R2   	– regeneratory</a:t>
            </a:r>
          </a:p>
          <a:p>
            <a:pPr algn="l"/>
            <a:r>
              <a:rPr lang="pl-PL" altLang="pl-PL" sz="1600" dirty="0"/>
              <a:t>A,B,C,D 	– krotnice lub przełącznice</a:t>
            </a:r>
          </a:p>
          <a:p>
            <a:pPr algn="l"/>
            <a:r>
              <a:rPr lang="pl-PL" altLang="pl-PL" sz="1600" dirty="0"/>
              <a:t>RS         	– sekcja regeneracji</a:t>
            </a:r>
          </a:p>
          <a:p>
            <a:pPr algn="l"/>
            <a:r>
              <a:rPr lang="pl-PL" altLang="pl-PL" sz="1600" dirty="0"/>
              <a:t>MS        	– sekcja </a:t>
            </a:r>
            <a:r>
              <a:rPr lang="pl-PL" altLang="pl-PL" sz="1600" dirty="0" err="1"/>
              <a:t>multipleksacji</a:t>
            </a:r>
            <a:endParaRPr lang="pl-PL" altLang="pl-PL" sz="1600" dirty="0"/>
          </a:p>
          <a:p>
            <a:pPr algn="l"/>
            <a:r>
              <a:rPr lang="pl-PL" altLang="pl-PL" sz="1600" dirty="0"/>
              <a:t>HOP      	– ścieżka wyższego rzędu</a:t>
            </a:r>
          </a:p>
          <a:p>
            <a:pPr algn="l"/>
            <a:r>
              <a:rPr lang="pl-PL" altLang="pl-PL" sz="1600" dirty="0"/>
              <a:t>LOP       	– ścieżka niższego rzędu</a:t>
            </a:r>
          </a:p>
        </p:txBody>
      </p:sp>
      <p:sp>
        <p:nvSpPr>
          <p:cNvPr id="85" name="Line 97"/>
          <p:cNvSpPr>
            <a:spLocks noChangeShapeType="1"/>
          </p:cNvSpPr>
          <p:nvPr/>
        </p:nvSpPr>
        <p:spPr bwMode="auto">
          <a:xfrm>
            <a:off x="3657600" y="2178059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cxnSp>
        <p:nvCxnSpPr>
          <p:cNvPr id="86" name="Łącznik prosty ze strzałką 102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4724400" y="2178059"/>
            <a:ext cx="15240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Łącznik prosty ze strzałką 106"/>
          <p:cNvCxnSpPr>
            <a:cxnSpLocks noChangeShapeType="1"/>
          </p:cNvCxnSpPr>
          <p:nvPr/>
        </p:nvCxnSpPr>
        <p:spPr bwMode="auto">
          <a:xfrm>
            <a:off x="4667188" y="2607375"/>
            <a:ext cx="164307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Text Box 76"/>
          <p:cNvSpPr txBox="1">
            <a:spLocks noChangeArrowheads="1"/>
          </p:cNvSpPr>
          <p:nvPr/>
        </p:nvSpPr>
        <p:spPr bwMode="auto">
          <a:xfrm>
            <a:off x="5249870" y="2274125"/>
            <a:ext cx="465138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RS</a:t>
            </a: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1259632" y="255563"/>
            <a:ext cx="71721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Ilustracja podstawowych pojęć sieciowych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pole tekstowe 89">
            <a:extLst>
              <a:ext uri="{FF2B5EF4-FFF2-40B4-BE49-F238E27FC236}">
                <a16:creationId xmlns:a16="http://schemas.microsoft.com/office/drawing/2014/main" id="{7B222104-E809-45E4-8C65-A45BBB70FFE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807503754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5096" x="1303338" y="1125538"/>
          <p14:tracePt t="15229" x="1295400" y="1125538"/>
          <p14:tracePt t="15238" x="1276350" y="1125538"/>
          <p14:tracePt t="15246" x="1258888" y="1116013"/>
          <p14:tracePt t="15254" x="1204913" y="1116013"/>
          <p14:tracePt t="15262" x="1116013" y="1116013"/>
          <p14:tracePt t="15279" x="1017588" y="1116013"/>
          <p14:tracePt t="15296" x="955675" y="1116013"/>
          <p14:tracePt t="15312" x="938213" y="1116013"/>
          <p14:tracePt t="15329" x="928688" y="1116013"/>
          <p14:tracePt t="15346" x="919163" y="1116013"/>
          <p14:tracePt t="15362" x="901700" y="1116013"/>
          <p14:tracePt t="15379" x="847725" y="1125538"/>
          <p14:tracePt t="15396" x="795338" y="1143000"/>
          <p14:tracePt t="15413" x="741363" y="1169988"/>
          <p14:tracePt t="15429" x="714375" y="1196975"/>
          <p14:tracePt t="15446" x="696913" y="1214438"/>
          <p14:tracePt t="15463" x="679450" y="1231900"/>
          <p14:tracePt t="15480" x="652463" y="1268413"/>
          <p14:tracePt t="15496" x="633413" y="1303338"/>
          <p14:tracePt t="15513" x="615950" y="1347788"/>
          <p14:tracePt t="15529" x="571500" y="1401763"/>
          <p14:tracePt t="15546" x="544513" y="1438275"/>
          <p14:tracePt t="15563" x="536575" y="1482725"/>
          <p14:tracePt t="15579" x="517525" y="1517650"/>
          <p14:tracePt t="15596" x="500063" y="1571625"/>
          <p14:tracePt t="15613" x="490538" y="1598613"/>
          <p14:tracePt t="15613" x="482600" y="1625600"/>
          <p14:tracePt t="15630" x="465138" y="1679575"/>
          <p14:tracePt t="15646" x="455613" y="1731963"/>
          <p14:tracePt t="15663" x="455613" y="1822450"/>
          <p14:tracePt t="15679" x="446088" y="1911350"/>
          <p14:tracePt t="15696" x="446088" y="2000250"/>
          <p14:tracePt t="15713" x="446088" y="2081213"/>
          <p14:tracePt t="15730" x="446088" y="2152650"/>
          <p14:tracePt t="15746" x="446088" y="2214563"/>
          <p14:tracePt t="15763" x="446088" y="2268538"/>
          <p14:tracePt t="15780" x="465138" y="2347913"/>
          <p14:tracePt t="15796" x="473075" y="2393950"/>
          <p14:tracePt t="15813" x="517525" y="2473325"/>
          <p14:tracePt t="15830" x="536575" y="2517775"/>
          <p14:tracePt t="15846" x="561975" y="2554288"/>
          <p14:tracePt t="15863" x="581025" y="2589213"/>
          <p14:tracePt t="15880" x="608013" y="2625725"/>
          <p14:tracePt t="15896" x="633413" y="2660650"/>
          <p14:tracePt t="15913" x="660400" y="2714625"/>
          <p14:tracePt t="15930" x="687388" y="2759075"/>
          <p14:tracePt t="15947" x="758825" y="2803525"/>
          <p14:tracePt t="15963" x="812800" y="2867025"/>
          <p14:tracePt t="15980" x="884238" y="2901950"/>
          <p14:tracePt t="15996" x="938213" y="2928938"/>
          <p14:tracePt t="16013" x="1000125" y="2955925"/>
          <p14:tracePt t="16030" x="1054100" y="2973388"/>
          <p14:tracePt t="16047" x="1116013" y="2982913"/>
          <p14:tracePt t="16063" x="1214438" y="3000375"/>
          <p14:tracePt t="16080" x="1322388" y="3009900"/>
          <p14:tracePt t="16097" x="1411288" y="3017838"/>
          <p14:tracePt t="16113" x="1500188" y="3017838"/>
          <p14:tracePt t="16130" x="1598613" y="3017838"/>
          <p14:tracePt t="16147" x="1687513" y="3017838"/>
          <p14:tracePt t="16163" x="1776413" y="3017838"/>
          <p14:tracePt t="16180" x="1874838" y="3017838"/>
          <p14:tracePt t="16197" x="1955800" y="3017838"/>
          <p14:tracePt t="16213" x="2108200" y="3017838"/>
          <p14:tracePt t="16230" x="2197100" y="3017838"/>
          <p14:tracePt t="16247" x="2295525" y="3017838"/>
          <p14:tracePt t="16263" x="2419350" y="3017838"/>
          <p14:tracePt t="16280" x="2554288" y="3017838"/>
          <p14:tracePt t="16297" x="2687638" y="3017838"/>
          <p14:tracePt t="16313" x="2847975" y="3017838"/>
          <p14:tracePt t="16330" x="2973388" y="3017838"/>
          <p14:tracePt t="16347" x="3081338" y="3017838"/>
          <p14:tracePt t="16364" x="3205163" y="3017838"/>
          <p14:tracePt t="16380" x="3375025" y="3017838"/>
          <p14:tracePt t="16397" x="3544888" y="3009900"/>
          <p14:tracePt t="16413" x="3803650" y="3009900"/>
          <p14:tracePt t="16430" x="3973513" y="3009900"/>
          <p14:tracePt t="16447" x="4098925" y="3009900"/>
          <p14:tracePt t="16464" x="4224338" y="3009900"/>
          <p14:tracePt t="16480" x="4303713" y="3009900"/>
          <p14:tracePt t="16497" x="4411663" y="3017838"/>
          <p14:tracePt t="16514" x="4510088" y="3017838"/>
          <p14:tracePt t="16530" x="4608513" y="3036888"/>
          <p14:tracePt t="16547" x="4697413" y="3044825"/>
          <p14:tracePt t="16564" x="4803775" y="3054350"/>
          <p14:tracePt t="16580" x="4911725" y="3054350"/>
          <p14:tracePt t="16597" x="5062538" y="3062288"/>
          <p14:tracePt t="16614" x="5197475" y="3071813"/>
          <p14:tracePt t="16630" x="5322888" y="3081338"/>
          <p14:tracePt t="16647" x="5473700" y="3089275"/>
          <p14:tracePt t="16664" x="5599113" y="3089275"/>
          <p14:tracePt t="16680" x="5724525" y="3098800"/>
          <p14:tracePt t="16697" x="5830888" y="3108325"/>
          <p14:tracePt t="16714" x="5929313" y="3116263"/>
          <p14:tracePt t="16730" x="6045200" y="3133725"/>
          <p14:tracePt t="16747" x="6161088" y="3143250"/>
          <p14:tracePt t="16764" x="6251575" y="3152775"/>
          <p14:tracePt t="16780" x="6348413" y="3160713"/>
          <p14:tracePt t="16797" x="6419850" y="3170238"/>
          <p14:tracePt t="16814" x="6438900" y="3170238"/>
          <p14:tracePt t="16966" x="6411913" y="3170238"/>
          <p14:tracePt t="16974" x="6384925" y="3170238"/>
          <p14:tracePt t="16982" x="6367463" y="3170238"/>
          <p14:tracePt t="16990" x="6330950" y="3170238"/>
          <p14:tracePt t="16997" x="6197600" y="3170238"/>
          <p14:tracePt t="17014" x="6037263" y="3170238"/>
          <p14:tracePt t="17031" x="5830888" y="3160713"/>
          <p14:tracePt t="17047" x="5572125" y="3160713"/>
          <p14:tracePt t="17064" x="5313363" y="3170238"/>
          <p14:tracePt t="17081" x="5089525" y="3170238"/>
          <p14:tracePt t="17098" x="4803775" y="3170238"/>
          <p14:tracePt t="17114" x="4554538" y="3170238"/>
          <p14:tracePt t="17131" x="4268788" y="3160713"/>
          <p14:tracePt t="17147" x="4010025" y="3160713"/>
          <p14:tracePt t="17164" x="3759200" y="3152775"/>
          <p14:tracePt t="17181" x="3527425" y="3143250"/>
          <p14:tracePt t="17198" x="3259138" y="3143250"/>
          <p14:tracePt t="17214" x="3089275" y="3133725"/>
          <p14:tracePt t="17231" x="2919413" y="3133725"/>
          <p14:tracePt t="17248" x="2714625" y="3133725"/>
          <p14:tracePt t="17264" x="2527300" y="3133725"/>
          <p14:tracePt t="17281" x="2366963" y="3133725"/>
          <p14:tracePt t="17297" x="2224088" y="3133725"/>
          <p14:tracePt t="17314" x="2116138" y="3133725"/>
          <p14:tracePt t="17331" x="2044700" y="3133725"/>
          <p14:tracePt t="17348" x="2009775" y="3133725"/>
          <p14:tracePt t="17364" x="1982788" y="3133725"/>
          <p14:tracePt t="17381" x="1955800" y="3133725"/>
          <p14:tracePt t="17398" x="1938338" y="3143250"/>
          <p14:tracePt t="17415" x="1928813" y="3143250"/>
          <p14:tracePt t="17454" x="1919288" y="3143250"/>
          <p14:tracePt t="17464" x="1901825" y="3143250"/>
          <p14:tracePt t="17465" x="1847850" y="3143250"/>
          <p14:tracePt t="17481" x="1776413" y="3143250"/>
          <p14:tracePt t="17498" x="1714500" y="3143250"/>
          <p14:tracePt t="17514" x="1670050" y="3152775"/>
          <p14:tracePt t="17531" x="1643063" y="3152775"/>
          <p14:tracePt t="17566" x="1633538" y="3152775"/>
          <p14:tracePt t="17582" x="1616075" y="3152775"/>
          <p14:tracePt t="17583" x="1598613" y="3125788"/>
          <p14:tracePt t="17598" x="1571625" y="3108325"/>
          <p14:tracePt t="17614" x="1455738" y="3071813"/>
          <p14:tracePt t="17631" x="1347788" y="3017838"/>
          <p14:tracePt t="17648" x="1231900" y="2965450"/>
          <p14:tracePt t="17665" x="1169988" y="2911475"/>
          <p14:tracePt t="17681" x="1143000" y="2857500"/>
          <p14:tracePt t="17698" x="1133475" y="2830513"/>
          <p14:tracePt t="17715" x="1125538" y="2813050"/>
          <p14:tracePt t="17731" x="1125538" y="2803525"/>
          <p14:tracePt t="17886" x="1116013" y="2803525"/>
          <p14:tracePt t="17918" x="1116013" y="2795588"/>
          <p14:tracePt t="17926" x="1108075" y="2786063"/>
          <p14:tracePt t="17942" x="1108075" y="2776538"/>
          <p14:tracePt t="17956" x="1108075" y="2768600"/>
          <p14:tracePt t="17958" x="1089025" y="2759075"/>
          <p14:tracePt t="17966" x="1089025" y="2741613"/>
          <p14:tracePt t="17982" x="1081088" y="2732088"/>
          <p14:tracePt t="17998" x="1081088" y="2714625"/>
          <p14:tracePt t="18015" x="1071563" y="2705100"/>
          <p14:tracePt t="18032" x="1062038" y="2697163"/>
          <p14:tracePt t="18048" x="1062038" y="2679700"/>
          <p14:tracePt t="18065" x="1062038" y="2660650"/>
          <p14:tracePt t="18082" x="1062038" y="2652713"/>
          <p14:tracePt t="18238" x="1062038" y="2643188"/>
          <p14:tracePt t="18246" x="1054100" y="2643188"/>
          <p14:tracePt t="18254" x="1054100" y="2633663"/>
          <p14:tracePt t="18260" x="1071563" y="2625725"/>
          <p14:tracePt t="18265" x="1108075" y="2616200"/>
          <p14:tracePt t="18282" x="1143000" y="2589213"/>
          <p14:tracePt t="18299" x="1179513" y="2544763"/>
          <p14:tracePt t="18315" x="1214438" y="2490788"/>
          <p14:tracePt t="18332" x="1241425" y="2419350"/>
          <p14:tracePt t="18348" x="1268413" y="2347913"/>
          <p14:tracePt t="18365" x="1276350" y="2268538"/>
          <p14:tracePt t="18382" x="1276350" y="2205038"/>
          <p14:tracePt t="18399" x="1276350" y="2160588"/>
          <p14:tracePt t="18415" x="1276350" y="2116138"/>
          <p14:tracePt t="18432" x="1276350" y="2089150"/>
          <p14:tracePt t="18449" x="1268413" y="2062163"/>
          <p14:tracePt t="18465" x="1268413" y="2036763"/>
          <p14:tracePt t="18482" x="1258888" y="2009775"/>
          <p14:tracePt t="18499" x="1258888" y="1990725"/>
          <p14:tracePt t="18516" x="1241425" y="1965325"/>
          <p14:tracePt t="18532" x="1241425" y="1938338"/>
          <p14:tracePt t="18549" x="1241425" y="1901825"/>
          <p14:tracePt t="18565" x="1214438" y="1847850"/>
          <p14:tracePt t="18582" x="1187450" y="1812925"/>
          <p14:tracePt t="18599" x="1160463" y="1776413"/>
          <p14:tracePt t="18615" x="1152525" y="1758950"/>
          <p14:tracePt t="18632" x="1143000" y="1751013"/>
          <p14:tracePt t="18649" x="1133475" y="1741488"/>
          <p14:tracePt t="18665" x="1116013" y="1741488"/>
          <p14:tracePt t="18682" x="1089025" y="1731963"/>
          <p14:tracePt t="18699" x="1036638" y="1704975"/>
          <p14:tracePt t="18715" x="965200" y="1697038"/>
          <p14:tracePt t="18732" x="911225" y="1697038"/>
          <p14:tracePt t="18749" x="874713" y="1687513"/>
          <p14:tracePt t="18766" x="857250" y="1687513"/>
          <p14:tracePt t="18782" x="847725" y="1687513"/>
          <p14:tracePt t="18838" x="839788" y="1687513"/>
          <p14:tracePt t="18846" x="830263" y="1687513"/>
          <p14:tracePt t="18854" x="822325" y="1704975"/>
          <p14:tracePt t="18862" x="812800" y="1704975"/>
          <p14:tracePt t="18866" x="785813" y="1724025"/>
          <p14:tracePt t="18882" x="768350" y="1751013"/>
          <p14:tracePt t="18899" x="750888" y="1785938"/>
          <p14:tracePt t="18916" x="723900" y="1812925"/>
          <p14:tracePt t="18932" x="704850" y="1847850"/>
          <p14:tracePt t="18949" x="679450" y="1901825"/>
          <p14:tracePt t="18966" x="679450" y="1919288"/>
          <p14:tracePt t="18982" x="660400" y="1955800"/>
          <p14:tracePt t="18999" x="660400" y="2009775"/>
          <p14:tracePt t="19016" x="660400" y="2062163"/>
          <p14:tracePt t="19032" x="660400" y="2125663"/>
          <p14:tracePt t="19050" x="660400" y="2179638"/>
          <p14:tracePt t="19066" x="660400" y="2224088"/>
          <p14:tracePt t="19083" x="669925" y="2268538"/>
          <p14:tracePt t="19099" x="679450" y="2339975"/>
          <p14:tracePt t="19116" x="696913" y="2374900"/>
          <p14:tracePt t="19132" x="723900" y="2401888"/>
          <p14:tracePt t="19149" x="741363" y="2438400"/>
          <p14:tracePt t="19166" x="758825" y="2455863"/>
          <p14:tracePt t="19183" x="768350" y="2473325"/>
          <p14:tracePt t="19199" x="776288" y="2482850"/>
          <p14:tracePt t="19216" x="785813" y="2490788"/>
          <p14:tracePt t="19233" x="785813" y="2509838"/>
          <p14:tracePt t="19249" x="795338" y="2517775"/>
          <p14:tracePt t="19266" x="803275" y="2527300"/>
          <p14:tracePt t="19283" x="822325" y="2544763"/>
          <p14:tracePt t="19299" x="822325" y="2554288"/>
          <p14:tracePt t="19334" x="830263" y="2562225"/>
          <p14:tracePt t="19358" x="830263" y="2571750"/>
          <p14:tracePt t="19454" x="830263" y="2562225"/>
          <p14:tracePt t="19463" x="839788" y="2562225"/>
          <p14:tracePt t="19470" x="847725" y="2554288"/>
          <p14:tracePt t="19471" x="847725" y="2536825"/>
          <p14:tracePt t="19483" x="874713" y="2500313"/>
          <p14:tracePt t="19500" x="901700" y="2465388"/>
          <p14:tracePt t="19516" x="928688" y="2419350"/>
          <p14:tracePt t="19533" x="955675" y="2366963"/>
          <p14:tracePt t="19550" x="973138" y="2330450"/>
          <p14:tracePt t="19566" x="982663" y="2322513"/>
          <p14:tracePt t="19583" x="990600" y="2312988"/>
          <p14:tracePt t="19600" x="1000125" y="2303463"/>
          <p14:tracePt t="19616" x="1009650" y="2295525"/>
          <p14:tracePt t="19633" x="1009650" y="2286000"/>
          <p14:tracePt t="19734" x="1017588" y="2286000"/>
          <p14:tracePt t="19776" x="1044575" y="2286000"/>
          <p14:tracePt t="19789" x="1071563" y="2286000"/>
          <p14:tracePt t="19800" x="1098550" y="2286000"/>
          <p14:tracePt t="19806" x="1258888" y="2322513"/>
          <p14:tracePt t="19816" x="1473200" y="2366963"/>
          <p14:tracePt t="19833" x="1768475" y="2401888"/>
          <p14:tracePt t="19850" x="2116138" y="2438400"/>
          <p14:tracePt t="19866" x="2517775" y="2446338"/>
          <p14:tracePt t="19883" x="2901950" y="2465388"/>
          <p14:tracePt t="19900" x="3313113" y="2473325"/>
          <p14:tracePt t="19917" x="3608388" y="2473325"/>
          <p14:tracePt t="19917" x="3714750" y="2473325"/>
          <p14:tracePt t="19934" x="3911600" y="2473325"/>
          <p14:tracePt t="19950" x="4017963" y="2473325"/>
          <p14:tracePt t="19967" x="4081463" y="2473325"/>
          <p14:tracePt t="19983" x="4098925" y="2455863"/>
          <p14:tracePt t="20000" x="4108450" y="2446338"/>
          <p14:tracePt t="20017" x="4133850" y="2438400"/>
          <p14:tracePt t="20033" x="4152900" y="2419350"/>
          <p14:tracePt t="20050" x="4170363" y="2401888"/>
          <p14:tracePt t="20067" x="4179888" y="2401888"/>
          <p14:tracePt t="20083" x="4187825" y="2384425"/>
          <p14:tracePt t="20100" x="4197350" y="2374900"/>
          <p14:tracePt t="20117" x="4205288" y="2366963"/>
          <p14:tracePt t="20158" x="4214813" y="2357438"/>
          <p14:tracePt t="20165" x="4224338" y="2357438"/>
          <p14:tracePt t="20169" x="4241800" y="2339975"/>
          <p14:tracePt t="20183" x="4268788" y="2322513"/>
          <p14:tracePt t="20200" x="4322763" y="2286000"/>
          <p14:tracePt t="20217" x="4348163" y="2268538"/>
          <p14:tracePt t="20233" x="4367213" y="2259013"/>
          <p14:tracePt t="20250" x="4367213" y="2251075"/>
          <p14:tracePt t="20267" x="4367213" y="2241550"/>
          <p14:tracePt t="20342" x="4375150" y="2241550"/>
          <p14:tracePt t="20398" x="4384675" y="2241550"/>
          <p14:tracePt t="20406" x="4411663" y="2241550"/>
          <p14:tracePt t="20414" x="4483100" y="2241550"/>
          <p14:tracePt t="20418" x="4697413" y="2241550"/>
          <p14:tracePt t="20435" x="5062538" y="2259013"/>
          <p14:tracePt t="20451" x="5483225" y="2295525"/>
          <p14:tracePt t="20468" x="5894388" y="2322513"/>
          <p14:tracePt t="20485" x="6126163" y="2330450"/>
          <p14:tracePt t="20501" x="6224588" y="2330450"/>
          <p14:tracePt t="20518" x="6251575" y="2330450"/>
          <p14:tracePt t="20574" x="6259513" y="2330450"/>
          <p14:tracePt t="20582" x="6276975" y="2330450"/>
          <p14:tracePt t="20590" x="6313488" y="2330450"/>
          <p14:tracePt t="20602" x="6340475" y="2330450"/>
          <p14:tracePt t="20618" x="6375400" y="2330450"/>
          <p14:tracePt t="20635" x="6375400" y="2339975"/>
          <p14:tracePt t="20678" x="6384925" y="2339975"/>
          <p14:tracePt t="20703" x="6394450" y="2339975"/>
          <p14:tracePt t="20711" x="6402388" y="2330450"/>
          <p14:tracePt t="20726" x="6419850" y="2330450"/>
          <p14:tracePt t="20735" x="6419850" y="2322513"/>
          <p14:tracePt t="20741" x="6429375" y="2312988"/>
          <p14:tracePt t="20807" x="6438900" y="2312988"/>
          <p14:tracePt t="20934" x="6446838" y="2312988"/>
          <p14:tracePt t="20942" x="6456363" y="2312988"/>
          <p14:tracePt t="20952" x="6465888" y="2322513"/>
          <p14:tracePt t="20953" x="6510338" y="2330450"/>
          <p14:tracePt t="20968" x="6616700" y="2339975"/>
          <p14:tracePt t="20985" x="6786563" y="2357438"/>
          <p14:tracePt t="21002" x="7054850" y="2374900"/>
          <p14:tracePt t="21019" x="7323138" y="2401888"/>
          <p14:tracePt t="21035" x="7680325" y="2401888"/>
          <p14:tracePt t="21052" x="8018463" y="2428875"/>
          <p14:tracePt t="21069" x="8277225" y="2438400"/>
          <p14:tracePt t="21086" x="8429625" y="2446338"/>
          <p14:tracePt t="21102" x="8510588" y="2446338"/>
          <p14:tracePt t="21174" x="8510588" y="2455863"/>
          <p14:tracePt t="21310" x="8501063" y="2455863"/>
          <p14:tracePt t="21318" x="8474075" y="2455863"/>
          <p14:tracePt t="21326" x="8402638" y="2446338"/>
          <p14:tracePt t="21336" x="8242300" y="2428875"/>
          <p14:tracePt t="21352" x="8045450" y="2419350"/>
          <p14:tracePt t="21369" x="7759700" y="2419350"/>
          <p14:tracePt t="21386" x="7313613" y="2419350"/>
          <p14:tracePt t="21402" x="6813550" y="2419350"/>
          <p14:tracePt t="21419" x="6259513" y="2419350"/>
          <p14:tracePt t="21435" x="5776913" y="2419350"/>
          <p14:tracePt t="21452" x="5330825" y="2419350"/>
          <p14:tracePt t="21469" x="4983163" y="2419350"/>
          <p14:tracePt t="21486" x="4714875" y="2419350"/>
          <p14:tracePt t="21502" x="4295775" y="2419350"/>
          <p14:tracePt t="21519" x="4010025" y="2419350"/>
          <p14:tracePt t="21536" x="3741738" y="2419350"/>
          <p14:tracePt t="21552" x="3527425" y="2419350"/>
          <p14:tracePt t="21569" x="3330575" y="2411413"/>
          <p14:tracePt t="21586" x="3160713" y="2411413"/>
          <p14:tracePt t="21602" x="2973388" y="2401888"/>
          <p14:tracePt t="21619" x="2768600" y="2393950"/>
          <p14:tracePt t="21636" x="2562225" y="2393950"/>
          <p14:tracePt t="21652" x="2330450" y="2393950"/>
          <p14:tracePt t="21669" x="2125663" y="2393950"/>
          <p14:tracePt t="21686" x="1830388" y="2384425"/>
          <p14:tracePt t="21703" x="1697038" y="2384425"/>
          <p14:tracePt t="21719" x="1643063" y="2374900"/>
          <p14:tracePt t="21736" x="1616075" y="2366963"/>
          <p14:tracePt t="21752" x="1554163" y="2347913"/>
          <p14:tracePt t="21769" x="1455738" y="2322513"/>
          <p14:tracePt t="21786" x="1295400" y="2322513"/>
          <p14:tracePt t="21803" x="1187450" y="2295525"/>
          <p14:tracePt t="21819" x="1133475" y="2268538"/>
          <p14:tracePt t="21836" x="1108075" y="2241550"/>
          <p14:tracePt t="21852" x="1089025" y="2224088"/>
          <p14:tracePt t="21869" x="1081088" y="2224088"/>
          <p14:tracePt t="22038" x="1071563" y="2224088"/>
          <p14:tracePt t="22942" x="1081088" y="2224088"/>
          <p14:tracePt t="22950" x="1133475" y="2224088"/>
          <p14:tracePt t="22958" x="1214438" y="2232025"/>
          <p14:tracePt t="22970" x="1322388" y="2232025"/>
          <p14:tracePt t="22971" x="1571625" y="2241550"/>
          <p14:tracePt t="22987" x="1901825" y="2251075"/>
          <p14:tracePt t="23004" x="2179638" y="2251075"/>
          <p14:tracePt t="23020" x="2428875" y="2251075"/>
          <p14:tracePt t="23037" x="2679700" y="2259013"/>
          <p14:tracePt t="23054" x="2955925" y="2268538"/>
          <p14:tracePt t="23071" x="3125788" y="2268538"/>
          <p14:tracePt t="23087" x="3367088" y="2268538"/>
          <p14:tracePt t="23104" x="3608388" y="2276475"/>
          <p14:tracePt t="23120" x="3830638" y="2276475"/>
          <p14:tracePt t="23137" x="4010025" y="2276475"/>
          <p14:tracePt t="23154" x="4160838" y="2276475"/>
          <p14:tracePt t="23171" x="4286250" y="2286000"/>
          <p14:tracePt t="23187" x="4357688" y="2286000"/>
          <p14:tracePt t="23204" x="4438650" y="2286000"/>
          <p14:tracePt t="23220" x="4483100" y="2286000"/>
          <p14:tracePt t="23237" x="4500563" y="2286000"/>
          <p14:tracePt t="23254" x="4518025" y="2286000"/>
          <p14:tracePt t="23582" x="4545013" y="2286000"/>
          <p14:tracePt t="23590" x="4589463" y="2286000"/>
          <p14:tracePt t="23593" x="4679950" y="2295525"/>
          <p14:tracePt t="23604" x="4938713" y="2303463"/>
          <p14:tracePt t="23621" x="5330825" y="2330450"/>
          <p14:tracePt t="23638" x="5768975" y="2366963"/>
          <p14:tracePt t="23654" x="6180138" y="2401888"/>
          <p14:tracePt t="23671" x="6276975" y="2401888"/>
          <p14:tracePt t="23687" x="6296025" y="2401888"/>
          <p14:tracePt t="23798" x="6303963" y="2401888"/>
          <p14:tracePt t="23806" x="6313488" y="2401888"/>
          <p14:tracePt t="23815" x="6323013" y="2401888"/>
          <p14:tracePt t="23823" x="6348413" y="2401888"/>
          <p14:tracePt t="23830" x="6394450" y="2393950"/>
          <p14:tracePt t="23838" x="6518275" y="2384425"/>
          <p14:tracePt t="23838" x="6608763" y="2374900"/>
          <p14:tracePt t="23854" x="6751638" y="2374900"/>
          <p14:tracePt t="23871" x="6875463" y="2374900"/>
          <p14:tracePt t="23888" x="6902450" y="2374900"/>
          <p14:tracePt t="24046" x="6911975" y="2374900"/>
          <p14:tracePt t="24050" x="6919913" y="2374900"/>
          <p14:tracePt t="24063" x="6938963" y="2374900"/>
          <p14:tracePt t="24064" x="6973888" y="2374900"/>
          <p14:tracePt t="24071" x="7116763" y="2384425"/>
          <p14:tracePt t="24088" x="7367588" y="2384425"/>
          <p14:tracePt t="24104" x="7634288" y="2384425"/>
          <p14:tracePt t="24121" x="7912100" y="2401888"/>
          <p14:tracePt t="24138" x="8081963" y="2401888"/>
          <p14:tracePt t="24154" x="8170863" y="2401888"/>
          <p14:tracePt t="24171" x="8188325" y="2401888"/>
          <p14:tracePt t="24518" x="8180388" y="2401888"/>
          <p14:tracePt t="24527" x="8161338" y="2393950"/>
          <p14:tracePt t="24535" x="8143875" y="2393950"/>
          <p14:tracePt t="24543" x="8116888" y="2393950"/>
          <p14:tracePt t="24548" x="8062913" y="2393950"/>
          <p14:tracePt t="24556" x="7929563" y="2384425"/>
          <p14:tracePt t="24573" x="7661275" y="2366963"/>
          <p14:tracePt t="24589" x="7259638" y="2366963"/>
          <p14:tracePt t="24606" x="6732588" y="2366963"/>
          <p14:tracePt t="24623" x="5795963" y="2366963"/>
          <p14:tracePt t="24640" x="5045075" y="2374900"/>
          <p14:tracePt t="24656" x="4375150" y="2374900"/>
          <p14:tracePt t="24673" x="3848100" y="2374900"/>
          <p14:tracePt t="24689" x="3500438" y="2374900"/>
          <p14:tracePt t="24706" x="3232150" y="2374900"/>
          <p14:tracePt t="24723" x="3071813" y="2374900"/>
          <p14:tracePt t="24739" x="3000375" y="2384425"/>
          <p14:tracePt t="24756" x="2938463" y="2384425"/>
          <p14:tracePt t="24773" x="2919413" y="2374900"/>
          <p14:tracePt t="24789" x="2901950" y="2357438"/>
          <p14:tracePt t="24806" x="2884488" y="2339975"/>
          <p14:tracePt t="24823" x="2840038" y="2303463"/>
          <p14:tracePt t="24840" x="2813050" y="2276475"/>
          <p14:tracePt t="24856" x="2795588" y="2251075"/>
          <p14:tracePt t="24873" x="2776538" y="2214563"/>
          <p14:tracePt t="24889" x="2741613" y="2179638"/>
          <p14:tracePt t="24906" x="2724150" y="2143125"/>
          <p14:tracePt t="24923" x="2705100" y="2116138"/>
          <p14:tracePt t="24940" x="2687638" y="2098675"/>
          <p14:tracePt t="24956" x="2687638" y="2062163"/>
          <p14:tracePt t="24973" x="2679700" y="2054225"/>
          <p14:tracePt t="24990" x="2679700" y="2036763"/>
          <p14:tracePt t="25006" x="2679700" y="2027238"/>
          <p14:tracePt t="25023" x="2679700" y="2000250"/>
          <p14:tracePt t="25040" x="2679700" y="1982788"/>
          <p14:tracePt t="25056" x="2670175" y="1973263"/>
          <p14:tracePt t="25073" x="2670175" y="1965325"/>
          <p14:tracePt t="25090" x="2660650" y="1965325"/>
          <p14:tracePt t="25106" x="2633663" y="1955800"/>
          <p14:tracePt t="25123" x="2589213" y="1938338"/>
          <p14:tracePt t="25140" x="2473325" y="1911350"/>
          <p14:tracePt t="25157" x="2347913" y="1874838"/>
          <p14:tracePt t="25173" x="2232025" y="1839913"/>
          <p14:tracePt t="25190" x="2125663" y="1812925"/>
          <p14:tracePt t="25206" x="2036763" y="1803400"/>
          <p14:tracePt t="25223" x="2000250" y="1803400"/>
          <p14:tracePt t="25240" x="1990725" y="1795463"/>
          <p14:tracePt t="25257" x="1982788" y="1795463"/>
          <p14:tracePt t="25273" x="1973263" y="1803400"/>
          <p14:tracePt t="25290" x="1965325" y="1822450"/>
          <p14:tracePt t="25306" x="1938338" y="1847850"/>
          <p14:tracePt t="25323" x="1928813" y="1874838"/>
          <p14:tracePt t="25340" x="1901825" y="1911350"/>
          <p14:tracePt t="25357" x="1884363" y="1955800"/>
          <p14:tracePt t="25373" x="1874838" y="1990725"/>
          <p14:tracePt t="25390" x="1866900" y="2036763"/>
          <p14:tracePt t="25407" x="1874838" y="2081213"/>
          <p14:tracePt t="25423" x="1893888" y="2108200"/>
          <p14:tracePt t="25440" x="1946275" y="2133600"/>
          <p14:tracePt t="25457" x="1990725" y="2160588"/>
          <p14:tracePt t="25473" x="2071688" y="2179638"/>
          <p14:tracePt t="25490" x="2125663" y="2197100"/>
          <p14:tracePt t="25507" x="2160588" y="2205038"/>
          <p14:tracePt t="25523" x="2179638" y="2205038"/>
          <p14:tracePt t="25540" x="2187575" y="2205038"/>
          <p14:tracePt t="25557" x="2197100" y="2205038"/>
          <p14:tracePt t="25574" x="2205038" y="2205038"/>
          <p14:tracePt t="25591" x="2205038" y="2197100"/>
          <p14:tracePt t="25607" x="2214563" y="2187575"/>
          <p14:tracePt t="25623" x="2259013" y="2187575"/>
          <p14:tracePt t="25640" x="2384425" y="2187575"/>
          <p14:tracePt t="25657" x="2589213" y="2187575"/>
          <p14:tracePt t="25674" x="2822575" y="2187575"/>
          <p14:tracePt t="25690" x="2990850" y="2205038"/>
          <p14:tracePt t="25707" x="3133725" y="2224088"/>
          <p14:tracePt t="25724" x="3197225" y="2224088"/>
          <p14:tracePt t="25740" x="3205163" y="2224088"/>
          <p14:tracePt t="25824" x="3214688" y="2224088"/>
          <p14:tracePt t="25832" x="3224213" y="2224088"/>
          <p14:tracePt t="25840" x="3232150" y="2224088"/>
          <p14:tracePt t="25841" x="3241675" y="2224088"/>
          <p14:tracePt t="25880" x="3251200" y="2224088"/>
          <p14:tracePt t="26079" x="3259138" y="2224088"/>
          <p14:tracePt t="26087" x="3259138" y="2232025"/>
          <p14:tracePt t="26095" x="3259138" y="2241550"/>
          <p14:tracePt t="26107" x="3259138" y="2268538"/>
          <p14:tracePt t="26108" x="3259138" y="2339975"/>
          <p14:tracePt t="26124" x="3259138" y="2438400"/>
          <p14:tracePt t="26141" x="3259138" y="2527300"/>
          <p14:tracePt t="26158" x="3232150" y="2625725"/>
          <p14:tracePt t="26174" x="3197225" y="2705100"/>
          <p14:tracePt t="26191" x="3116263" y="2830513"/>
          <p14:tracePt t="26208" x="3017838" y="2919413"/>
          <p14:tracePt t="26224" x="2901950" y="3036888"/>
          <p14:tracePt t="26241" x="2759075" y="3152775"/>
          <p14:tracePt t="26257" x="2633663" y="3276600"/>
          <p14:tracePt t="26274" x="2527300" y="3348038"/>
          <p14:tracePt t="26291" x="2428875" y="3411538"/>
          <p14:tracePt t="26307" x="2401888" y="3438525"/>
          <p14:tracePt t="26324" x="2393950" y="3455988"/>
          <p14:tracePt t="26341" x="2393950" y="3465513"/>
          <p14:tracePt t="26358" x="2393950" y="3482975"/>
          <p14:tracePt t="26374" x="2384425" y="3500438"/>
          <p14:tracePt t="26374" x="2384425" y="3517900"/>
          <p14:tracePt t="26391" x="2366963" y="3544888"/>
          <p14:tracePt t="26407" x="2347913" y="3581400"/>
          <p14:tracePt t="26424" x="2347913" y="3598863"/>
          <p14:tracePt t="26441" x="2339975" y="3608388"/>
          <p14:tracePt t="26458" x="2339975" y="3625850"/>
          <p14:tracePt t="26495" x="2339975" y="3633788"/>
          <p14:tracePt t="26496" x="2339975" y="3643313"/>
          <p14:tracePt t="26508" x="2330450" y="3670300"/>
          <p14:tracePt t="26524" x="2330450" y="3714750"/>
          <p14:tracePt t="26541" x="2330450" y="3759200"/>
          <p14:tracePt t="26558" x="2330450" y="3803650"/>
          <p14:tracePt t="26574" x="2322513" y="3848100"/>
          <p14:tracePt t="26591" x="2303463" y="3938588"/>
          <p14:tracePt t="26608" x="2303463" y="4000500"/>
          <p14:tracePt t="26624" x="2303463" y="4062413"/>
          <p14:tracePt t="26641" x="2303463" y="4125913"/>
          <p14:tracePt t="26658" x="2295525" y="4179888"/>
          <p14:tracePt t="26675" x="2295525" y="4224338"/>
          <p14:tracePt t="26691" x="2295525" y="4259263"/>
          <p14:tracePt t="26708" x="2303463" y="4286250"/>
          <p14:tracePt t="26724" x="2303463" y="4295775"/>
          <p14:tracePt t="27134" x="0" y="0"/>
        </p14:tracePtLst>
        <p14:tracePtLst>
          <p14:tracePt t="30823" x="1616075" y="2108200"/>
          <p14:tracePt t="30831" x="1608138" y="2108200"/>
          <p14:tracePt t="30855" x="1598613" y="2116138"/>
          <p14:tracePt t="30871" x="1589088" y="2125663"/>
          <p14:tracePt t="30887" x="1581150" y="2133600"/>
          <p14:tracePt t="30919" x="1581150" y="2143125"/>
          <p14:tracePt t="30936" x="1571625" y="2160588"/>
          <p14:tracePt t="30951" x="1562100" y="2187575"/>
          <p14:tracePt t="30952" x="1562100" y="2197100"/>
          <p14:tracePt t="30967" x="1554163" y="2224088"/>
          <p14:tracePt t="30978" x="1554163" y="2241550"/>
          <p14:tracePt t="30995" x="1544638" y="2276475"/>
          <p14:tracePt t="31012" x="1544638" y="2295525"/>
          <p14:tracePt t="31028" x="1544638" y="2303463"/>
          <p14:tracePt t="31045" x="1554163" y="2339975"/>
          <p14:tracePt t="31062" x="1562100" y="2357438"/>
          <p14:tracePt t="31078" x="1571625" y="2401888"/>
          <p14:tracePt t="31095" x="1589088" y="2428875"/>
          <p14:tracePt t="31111" x="1608138" y="2455863"/>
          <p14:tracePt t="31128" x="1633538" y="2482850"/>
          <p14:tracePt t="31145" x="1643063" y="2509838"/>
          <p14:tracePt t="31162" x="1652588" y="2517775"/>
          <p14:tracePt t="31178" x="1652588" y="2527300"/>
          <p14:tracePt t="31195" x="1660525" y="2527300"/>
          <p14:tracePt t="31212" x="1670050" y="2544763"/>
          <p14:tracePt t="31228" x="1679575" y="2544763"/>
          <p14:tracePt t="31245" x="1687513" y="2554288"/>
          <p14:tracePt t="31262" x="1697038" y="2562225"/>
          <p14:tracePt t="31278" x="1704975" y="2562225"/>
          <p14:tracePt t="31320" x="1704975" y="2571750"/>
          <p14:tracePt t="31343" x="1714500" y="2571750"/>
          <p14:tracePt t="31359" x="1724025" y="2571750"/>
          <p14:tracePt t="31383" x="1731963" y="2571750"/>
          <p14:tracePt t="31401" x="1731963" y="2581275"/>
          <p14:tracePt t="31431" x="1741488" y="2581275"/>
          <p14:tracePt t="31463" x="1751013" y="2581275"/>
          <p14:tracePt t="31479" x="1758950" y="2581275"/>
          <p14:tracePt t="31487" x="1758950" y="2589213"/>
          <p14:tracePt t="31519" x="1768475" y="2589213"/>
          <p14:tracePt t="31535" x="1776413" y="2589213"/>
          <p14:tracePt t="31551" x="1785938" y="2589213"/>
          <p14:tracePt t="31552" x="1803400" y="2589213"/>
          <p14:tracePt t="31570" x="1822450" y="2589213"/>
          <p14:tracePt t="31631" x="1830388" y="2589213"/>
          <p14:tracePt t="31664" x="1839913" y="2589213"/>
          <p14:tracePt t="31679" x="1847850" y="2581275"/>
          <p14:tracePt t="31685" x="1857375" y="2571750"/>
          <p14:tracePt t="31695" x="1874838" y="2562225"/>
          <p14:tracePt t="31712" x="1893888" y="2544763"/>
          <p14:tracePt t="31729" x="1901825" y="2517775"/>
          <p14:tracePt t="31745" x="1919288" y="2509838"/>
          <p14:tracePt t="31762" x="1919288" y="2500313"/>
          <p14:tracePt t="31779" x="1928813" y="2490788"/>
          <p14:tracePt t="31796" x="1946275" y="2482850"/>
          <p14:tracePt t="31812" x="1946275" y="2473325"/>
          <p14:tracePt t="31829" x="1946275" y="2465388"/>
          <p14:tracePt t="31863" x="1955800" y="2455863"/>
          <p14:tracePt t="31887" x="1955800" y="2446338"/>
          <p14:tracePt t="31903" x="1955800" y="2438400"/>
          <p14:tracePt t="31911" x="1955800" y="2428875"/>
          <p14:tracePt t="31917" x="1955800" y="2419350"/>
          <p14:tracePt t="31929" x="1965325" y="2401888"/>
          <p14:tracePt t="31946" x="1965325" y="2393950"/>
          <p14:tracePt t="31962" x="1965325" y="2374900"/>
          <p14:tracePt t="31979" x="1965325" y="2366963"/>
          <p14:tracePt t="31996" x="1965325" y="2357438"/>
          <p14:tracePt t="32012" x="1955800" y="2339975"/>
          <p14:tracePt t="32029" x="1946275" y="2322513"/>
          <p14:tracePt t="32046" x="1928813" y="2303463"/>
          <p14:tracePt t="32062" x="1901825" y="2295525"/>
          <p14:tracePt t="32079" x="1893888" y="2276475"/>
          <p14:tracePt t="32096" x="1874838" y="2268538"/>
          <p14:tracePt t="32113" x="1847850" y="2259013"/>
          <p14:tracePt t="32129" x="1830388" y="2251075"/>
          <p14:tracePt t="32146" x="1812925" y="2241550"/>
          <p14:tracePt t="32162" x="1785938" y="2232025"/>
          <p14:tracePt t="32179" x="1741488" y="2232025"/>
          <p14:tracePt t="32196" x="1704975" y="2232025"/>
          <p14:tracePt t="32213" x="1697038" y="2232025"/>
          <p14:tracePt t="32229" x="1687513" y="2232025"/>
          <p14:tracePt t="32279" x="1679575" y="2232025"/>
          <p14:tracePt t="32295" x="1660525" y="2232025"/>
          <p14:tracePt t="32304" x="1652588" y="2251075"/>
          <p14:tracePt t="32311" x="1633538" y="2251075"/>
          <p14:tracePt t="32316" x="1598613" y="2268538"/>
          <p14:tracePt t="32329" x="1581150" y="2286000"/>
          <p14:tracePt t="32346" x="1571625" y="2295525"/>
          <p14:tracePt t="32363" x="1554163" y="2303463"/>
          <p14:tracePt t="32379" x="1536700" y="2322513"/>
          <p14:tracePt t="32396" x="1536700" y="2330450"/>
          <p14:tracePt t="32413" x="1536700" y="2347913"/>
          <p14:tracePt t="32430" x="1527175" y="2366963"/>
          <p14:tracePt t="32446" x="1517650" y="2401888"/>
          <p14:tracePt t="32463" x="1517650" y="2419350"/>
          <p14:tracePt t="32479" x="1509713" y="2446338"/>
          <p14:tracePt t="32496" x="1509713" y="2473325"/>
          <p14:tracePt t="32513" x="1509713" y="2490788"/>
          <p14:tracePt t="32530" x="1509713" y="2509838"/>
          <p14:tracePt t="32546" x="1509713" y="2536825"/>
          <p14:tracePt t="32563" x="1509713" y="2554288"/>
          <p14:tracePt t="32579" x="1527175" y="2571750"/>
          <p14:tracePt t="32596" x="1536700" y="2589213"/>
          <p14:tracePt t="32613" x="1544638" y="2616200"/>
          <p14:tracePt t="32629" x="1554163" y="2625725"/>
          <p14:tracePt t="32646" x="1571625" y="2643188"/>
          <p14:tracePt t="32663" x="1589088" y="2652713"/>
          <p14:tracePt t="32680" x="1616075" y="2660650"/>
          <p14:tracePt t="32696" x="1625600" y="2670175"/>
          <p14:tracePt t="32713" x="1633538" y="2670175"/>
          <p14:tracePt t="32730" x="1643063" y="2670175"/>
          <p14:tracePt t="32746" x="1670050" y="2670175"/>
          <p14:tracePt t="32763" x="1724025" y="2670175"/>
          <p14:tracePt t="32780" x="1776413" y="2670175"/>
          <p14:tracePt t="32796" x="1812925" y="2670175"/>
          <p14:tracePt t="32813" x="1847850" y="2670175"/>
          <p14:tracePt t="32830" x="1857375" y="2670175"/>
          <p14:tracePt t="32846" x="1874838" y="2660650"/>
          <p14:tracePt t="32935" x="1901825" y="2679700"/>
          <p14:tracePt t="32943" x="1911350" y="2687638"/>
          <p14:tracePt t="32951" x="1928813" y="2705100"/>
          <p14:tracePt t="32954" x="1965325" y="2724150"/>
          <p14:tracePt t="32963" x="1982788" y="2732088"/>
          <p14:tracePt t="32980" x="2017713" y="2759075"/>
          <p14:tracePt t="32997" x="2027238" y="2768600"/>
          <p14:tracePt t="33013" x="2044700" y="2768600"/>
          <p14:tracePt t="33120" x="2054225" y="2768600"/>
          <p14:tracePt t="33127" x="2081213" y="2768600"/>
          <p14:tracePt t="33135" x="2116138" y="2768600"/>
          <p14:tracePt t="33136" x="2152650" y="2768600"/>
          <p14:tracePt t="33147" x="2286000" y="2768600"/>
          <p14:tracePt t="33163" x="2393950" y="2768600"/>
          <p14:tracePt t="33180" x="2473325" y="2768600"/>
          <p14:tracePt t="33197" x="2500313" y="2768600"/>
          <p14:tracePt t="33319" x="2500313" y="2759075"/>
          <p14:tracePt t="33343" x="2500313" y="2751138"/>
          <p14:tracePt t="33415" x="2465388" y="2732088"/>
          <p14:tracePt t="33423" x="2428875" y="2724150"/>
          <p14:tracePt t="33431" x="2401888" y="2705100"/>
          <p14:tracePt t="33439" x="2330450" y="2687638"/>
          <p14:tracePt t="33447" x="2276475" y="2660650"/>
          <p14:tracePt t="33464" x="2251075" y="2643188"/>
          <p14:tracePt t="33480" x="2232025" y="2643188"/>
          <p14:tracePt t="33497" x="2232025" y="2633663"/>
          <p14:tracePt t="33864" x="2232025" y="2643188"/>
          <p14:tracePt t="33872" x="2224088" y="2660650"/>
          <p14:tracePt t="33873" x="2224088" y="2679700"/>
          <p14:tracePt t="33881" x="2224088" y="2741613"/>
          <p14:tracePt t="33897" x="2224088" y="2813050"/>
          <p14:tracePt t="33914" x="2214563" y="2884488"/>
          <p14:tracePt t="33931" x="2205038" y="2955925"/>
          <p14:tracePt t="33948" x="2187575" y="2990850"/>
          <p14:tracePt t="33964" x="2179638" y="3009900"/>
          <p14:tracePt t="33981" x="2179638" y="3017838"/>
          <p14:tracePt t="34031" x="2179638" y="3027363"/>
          <p14:tracePt t="34039" x="2179638" y="3036888"/>
          <p14:tracePt t="34048" x="2170113" y="3044825"/>
          <p14:tracePt t="34049" x="2152650" y="3071813"/>
          <p14:tracePt t="34064" x="2143125" y="3098800"/>
          <p14:tracePt t="34081" x="2108200" y="3133725"/>
          <p14:tracePt t="34097" x="2081213" y="3187700"/>
          <p14:tracePt t="34114" x="2054225" y="3224213"/>
          <p14:tracePt t="34131" x="2054225" y="3259138"/>
          <p14:tracePt t="34148" x="2054225" y="3276600"/>
          <p14:tracePt t="34164" x="2054225" y="3295650"/>
          <p14:tracePt t="34181" x="2054225" y="3303588"/>
          <p14:tracePt t="34255" x="2062163" y="3313113"/>
          <p14:tracePt t="34271" x="2071688" y="3322638"/>
          <p14:tracePt t="34287" x="2071688" y="3330575"/>
          <p14:tracePt t="34298" x="2081213" y="3330575"/>
          <p14:tracePt t="34334" x="0" y="0"/>
        </p14:tracePtLst>
        <p14:tracePtLst>
          <p14:tracePt t="40578" x="1071563" y="2214563"/>
          <p14:tracePt t="41510" x="1081088" y="2214563"/>
          <p14:tracePt t="41527" x="1089025" y="2214563"/>
          <p14:tracePt t="41528" x="1116013" y="2214563"/>
          <p14:tracePt t="41537" x="1196975" y="2197100"/>
          <p14:tracePt t="41554" x="1295400" y="2197100"/>
          <p14:tracePt t="41571" x="1357313" y="2197100"/>
          <p14:tracePt t="41587" x="1428750" y="2187575"/>
          <p14:tracePt t="41604" x="1465263" y="2187575"/>
          <p14:tracePt t="41621" x="1517650" y="2187575"/>
          <p14:tracePt t="41637" x="1581150" y="2187575"/>
          <p14:tracePt t="41654" x="1670050" y="2187575"/>
          <p14:tracePt t="41671" x="1776413" y="2187575"/>
          <p14:tracePt t="41687" x="1893888" y="2187575"/>
          <p14:tracePt t="41704" x="2017713" y="2187575"/>
          <p14:tracePt t="41721" x="2133600" y="2187575"/>
          <p14:tracePt t="41738" x="2205038" y="2187575"/>
          <p14:tracePt t="41754" x="2259013" y="2197100"/>
          <p14:tracePt t="41771" x="2286000" y="2197100"/>
          <p14:tracePt t="41787" x="2303463" y="2197100"/>
          <p14:tracePt t="41804" x="2322513" y="2197100"/>
          <p14:tracePt t="41821" x="2357438" y="2197100"/>
          <p14:tracePt t="41837" x="2401888" y="2197100"/>
          <p14:tracePt t="41958" x="2411413" y="2197100"/>
          <p14:tracePt t="42518" x="2455863" y="2197100"/>
          <p14:tracePt t="42519" x="2509838" y="2197100"/>
          <p14:tracePt t="42526" x="2589213" y="2197100"/>
          <p14:tracePt t="42534" x="2652713" y="2197100"/>
          <p14:tracePt t="42542" x="2759075" y="2197100"/>
          <p14:tracePt t="42555" x="2822575" y="2205038"/>
          <p14:tracePt t="42571" x="2874963" y="2205038"/>
          <p14:tracePt t="42588" x="2911475" y="2205038"/>
          <p14:tracePt t="42605" x="2938463" y="2205038"/>
          <p14:tracePt t="42622" x="2973388" y="2205038"/>
          <p14:tracePt t="42638" x="3000375" y="2205038"/>
          <p14:tracePt t="42655" x="3036888" y="2205038"/>
          <p14:tracePt t="42672" x="3071813" y="2205038"/>
          <p14:tracePt t="42688" x="3116263" y="2205038"/>
          <p14:tracePt t="42705" x="3143250" y="2205038"/>
          <p14:tracePt t="42722" x="3160713" y="2205038"/>
          <p14:tracePt t="42822" x="3170238" y="2205038"/>
          <p14:tracePt t="42872" x="3179763" y="2205038"/>
          <p14:tracePt t="42894" x="3187700" y="2205038"/>
          <p14:tracePt t="42910" x="3205163" y="2205038"/>
          <p14:tracePt t="42918" x="3232150" y="2197100"/>
          <p14:tracePt t="42926" x="3268663" y="2197100"/>
          <p14:tracePt t="42938" x="3322638" y="2187575"/>
          <p14:tracePt t="42939" x="3402013" y="2179638"/>
          <p14:tracePt t="42955" x="3455988" y="2179638"/>
          <p14:tracePt t="42972" x="3482975" y="2179638"/>
          <p14:tracePt t="43878" x="3473450" y="2179638"/>
          <p14:tracePt t="44565" x="3482975" y="2179638"/>
          <p14:tracePt t="44566" x="3500438" y="2179638"/>
          <p14:tracePt t="44574" x="3517900" y="2179638"/>
          <p14:tracePt t="44582" x="3536950" y="2179638"/>
          <p14:tracePt t="44590" x="3562350" y="2179638"/>
          <p14:tracePt t="44607" x="3633788" y="2179638"/>
          <p14:tracePt t="44623" x="3687763" y="2179638"/>
          <p14:tracePt t="44640" x="3714750" y="2179638"/>
          <p14:tracePt t="44657" x="3724275" y="2179638"/>
          <p14:tracePt t="44673" x="3732213" y="2179638"/>
          <p14:tracePt t="44690" x="3741738" y="2170113"/>
          <p14:tracePt t="44726" x="3759200" y="2170113"/>
          <p14:tracePt t="44727" x="3776663" y="2170113"/>
          <p14:tracePt t="44740" x="3822700" y="2170113"/>
          <p14:tracePt t="44757" x="3875088" y="2170113"/>
          <p14:tracePt t="44773" x="3902075" y="2170113"/>
          <p14:tracePt t="44814" x="3911600" y="2170113"/>
          <p14:tracePt t="44854" x="3919538" y="2170113"/>
          <p14:tracePt t="44862" x="3929063" y="2170113"/>
          <p14:tracePt t="44875" x="3938588" y="2170113"/>
          <p14:tracePt t="44895" x="3946525" y="2170113"/>
          <p14:tracePt t="44895" x="3956050" y="2170113"/>
          <p14:tracePt t="44975" x="3965575" y="2170113"/>
          <p14:tracePt t="44983" x="3973513" y="2170113"/>
          <p14:tracePt t="44984" x="3983038" y="2170113"/>
          <p14:tracePt t="44990" x="4000500" y="2170113"/>
          <p14:tracePt t="45007" x="4010025" y="2160588"/>
          <p14:tracePt t="45024" x="4017963" y="2160588"/>
          <p14:tracePt t="45111" x="4037013" y="2160588"/>
          <p14:tracePt t="45118" x="4044950" y="2160588"/>
          <p14:tracePt t="45132" x="4062413" y="2160588"/>
          <p14:tracePt t="45134" x="4081463" y="2160588"/>
          <p14:tracePt t="45142" x="4098925" y="2152650"/>
          <p14:tracePt t="45286" x="4108450" y="2152650"/>
          <p14:tracePt t="46124" x="0" y="0"/>
        </p14:tracePtLst>
        <p14:tracePtLst>
          <p14:tracePt t="52785" x="5197475" y="2205038"/>
          <p14:tracePt t="52868" x="5197475" y="2197100"/>
          <p14:tracePt t="52876" x="5197475" y="2187575"/>
          <p14:tracePt t="52885" x="5197475" y="2179638"/>
          <p14:tracePt t="52886" x="5187950" y="2152650"/>
          <p14:tracePt t="52896" x="5180013" y="2116138"/>
          <p14:tracePt t="52913" x="5143500" y="2071688"/>
          <p14:tracePt t="52930" x="5089525" y="2044700"/>
          <p14:tracePt t="52946" x="5018088" y="1982788"/>
          <p14:tracePt t="52963" x="4929188" y="1946275"/>
          <p14:tracePt t="52980" x="4840288" y="1893888"/>
          <p14:tracePt t="52996" x="4830763" y="1884363"/>
          <p14:tracePt t="53013" x="4822825" y="1884363"/>
          <p14:tracePt t="53030" x="4803775" y="1884363"/>
          <p14:tracePt t="53046" x="4714875" y="1884363"/>
          <p14:tracePt t="53063" x="4589463" y="1884363"/>
          <p14:tracePt t="53080" x="4491038" y="1901825"/>
          <p14:tracePt t="53096" x="4438650" y="1901825"/>
          <p14:tracePt t="53132" x="4429125" y="1901825"/>
          <p14:tracePt t="53156" x="4429125" y="1911350"/>
          <p14:tracePt t="53169" x="4429125" y="1919288"/>
          <p14:tracePt t="53170" x="4429125" y="1928813"/>
          <p14:tracePt t="53180" x="4419600" y="1965325"/>
          <p14:tracePt t="53197" x="4411663" y="1990725"/>
          <p14:tracePt t="53213" x="4402138" y="2017713"/>
          <p14:tracePt t="53230" x="4402138" y="2054225"/>
          <p14:tracePt t="53247" x="4402138" y="2071688"/>
          <p14:tracePt t="53263" x="4411663" y="2108200"/>
          <p14:tracePt t="53280" x="4429125" y="2125663"/>
          <p14:tracePt t="53296" x="4456113" y="2152650"/>
          <p14:tracePt t="53313" x="4483100" y="2179638"/>
          <p14:tracePt t="53330" x="4510088" y="2205038"/>
          <p14:tracePt t="53347" x="4537075" y="2251075"/>
          <p14:tracePt t="53363" x="4572000" y="2276475"/>
          <p14:tracePt t="53380" x="4625975" y="2303463"/>
          <p14:tracePt t="53397" x="4670425" y="2322513"/>
          <p14:tracePt t="53413" x="4724400" y="2330450"/>
          <p14:tracePt t="53430" x="4803775" y="2347913"/>
          <p14:tracePt t="53447" x="4875213" y="2384425"/>
          <p14:tracePt t="53463" x="4956175" y="2393950"/>
          <p14:tracePt t="53480" x="5037138" y="2401888"/>
          <p14:tracePt t="53497" x="5108575" y="2411413"/>
          <p14:tracePt t="53513" x="5180013" y="2428875"/>
          <p14:tracePt t="53530" x="5232400" y="2428875"/>
          <p14:tracePt t="53547" x="5276850" y="2428875"/>
          <p14:tracePt t="53564" x="5330825" y="2428875"/>
          <p14:tracePt t="53580" x="5384800" y="2428875"/>
          <p14:tracePt t="53597" x="5429250" y="2419350"/>
          <p14:tracePt t="53613" x="5473700" y="2419350"/>
          <p14:tracePt t="53630" x="5518150" y="2419350"/>
          <p14:tracePt t="53647" x="5589588" y="2401888"/>
          <p14:tracePt t="53664" x="5653088" y="2401888"/>
          <p14:tracePt t="53680" x="5741988" y="2393950"/>
          <p14:tracePt t="53697" x="5813425" y="2393950"/>
          <p14:tracePt t="53714" x="5911850" y="2393950"/>
          <p14:tracePt t="53730" x="6000750" y="2393950"/>
          <p14:tracePt t="53747" x="6081713" y="2393950"/>
          <p14:tracePt t="53763" x="6153150" y="2384425"/>
          <p14:tracePt t="53763" x="6205538" y="2374900"/>
          <p14:tracePt t="53780" x="6242050" y="2366963"/>
          <p14:tracePt t="53797" x="6323013" y="2339975"/>
          <p14:tracePt t="53814" x="6367463" y="2330450"/>
          <p14:tracePt t="53830" x="6384925" y="2312988"/>
          <p14:tracePt t="53847" x="6429375" y="2295525"/>
          <p14:tracePt t="53864" x="6465888" y="2276475"/>
          <p14:tracePt t="53880" x="6500813" y="2251075"/>
          <p14:tracePt t="53897" x="6518275" y="2241550"/>
          <p14:tracePt t="53914" x="6518275" y="2224088"/>
          <p14:tracePt t="53930" x="6518275" y="2214563"/>
          <p14:tracePt t="53947" x="6510338" y="2205038"/>
          <p14:tracePt t="53964" x="6510338" y="2179638"/>
          <p14:tracePt t="53981" x="6510338" y="2160588"/>
          <p14:tracePt t="53997" x="6500813" y="2125663"/>
          <p14:tracePt t="54014" x="6483350" y="2108200"/>
          <p14:tracePt t="54030" x="6465888" y="2081213"/>
          <p14:tracePt t="54047" x="6438900" y="2054225"/>
          <p14:tracePt t="54064" x="6411913" y="2036763"/>
          <p14:tracePt t="54081" x="6375400" y="2009775"/>
          <p14:tracePt t="54097" x="6340475" y="2000250"/>
          <p14:tracePt t="54114" x="6323013" y="1990725"/>
          <p14:tracePt t="54131" x="6303963" y="1973263"/>
          <p14:tracePt t="54147" x="6269038" y="1973263"/>
          <p14:tracePt t="54164" x="6215063" y="1965325"/>
          <p14:tracePt t="54181" x="6170613" y="1955800"/>
          <p14:tracePt t="54197" x="6134100" y="1946275"/>
          <p14:tracePt t="54214" x="6081713" y="1946275"/>
          <p14:tracePt t="54231" x="6045200" y="1946275"/>
          <p14:tracePt t="54247" x="6010275" y="1946275"/>
          <p14:tracePt t="54264" x="5956300" y="1946275"/>
          <p14:tracePt t="54281" x="5894388" y="1938338"/>
          <p14:tracePt t="54297" x="5848350" y="1938338"/>
          <p14:tracePt t="54314" x="5813425" y="1938338"/>
          <p14:tracePt t="54331" x="5768975" y="1938338"/>
          <p14:tracePt t="54347" x="5724525" y="1938338"/>
          <p14:tracePt t="54364" x="5661025" y="1938338"/>
          <p14:tracePt t="54381" x="5608638" y="1946275"/>
          <p14:tracePt t="54397" x="5562600" y="1946275"/>
          <p14:tracePt t="54414" x="5537200" y="1955800"/>
          <p14:tracePt t="54431" x="5518150" y="1955800"/>
          <p14:tracePt t="54448" x="5510213" y="1965325"/>
          <p14:tracePt t="54464" x="5491163" y="1982788"/>
          <p14:tracePt t="54481" x="5473700" y="1982788"/>
          <p14:tracePt t="54498" x="5456238" y="1990725"/>
          <p14:tracePt t="54514" x="5446713" y="2000250"/>
          <p14:tracePt t="54531" x="5419725" y="2009775"/>
          <p14:tracePt t="54548" x="5411788" y="2017713"/>
          <p14:tracePt t="54564" x="5394325" y="2027238"/>
          <p14:tracePt t="54581" x="5384800" y="2036763"/>
          <p14:tracePt t="54598" x="5367338" y="2054225"/>
          <p14:tracePt t="54614" x="5340350" y="2062163"/>
          <p14:tracePt t="54631" x="5322888" y="2081213"/>
          <p14:tracePt t="54648" x="5313363" y="2089150"/>
          <p14:tracePt t="54664" x="5303838" y="2108200"/>
          <p14:tracePt t="54681" x="5286375" y="2116138"/>
          <p14:tracePt t="54698" x="5286375" y="2133600"/>
          <p14:tracePt t="54714" x="5268913" y="2152650"/>
          <p14:tracePt t="54731" x="5268913" y="2179638"/>
          <p14:tracePt t="54748" x="5259388" y="2214563"/>
          <p14:tracePt t="54764" x="5259388" y="2251075"/>
          <p14:tracePt t="54781" x="5259388" y="2276475"/>
          <p14:tracePt t="54798" x="5259388" y="2303463"/>
          <p14:tracePt t="54814" x="5259388" y="2339975"/>
          <p14:tracePt t="54831" x="5268913" y="2366963"/>
          <p14:tracePt t="54848" x="5268913" y="2393950"/>
          <p14:tracePt t="54865" x="5295900" y="2419350"/>
          <p14:tracePt t="54881" x="5313363" y="2455863"/>
          <p14:tracePt t="54898" x="5330825" y="2473325"/>
          <p14:tracePt t="54914" x="5340350" y="2500313"/>
          <p14:tracePt t="54931" x="5367338" y="2517775"/>
          <p14:tracePt t="54948" x="5394325" y="2536825"/>
          <p14:tracePt t="54965" x="5411788" y="2536825"/>
          <p14:tracePt t="54981" x="5419725" y="2544763"/>
          <p14:tracePt t="54998" x="5446713" y="2554288"/>
          <p14:tracePt t="55015" x="5465763" y="2554288"/>
          <p14:tracePt t="55031" x="5483225" y="2554288"/>
          <p14:tracePt t="55048" x="5527675" y="2554288"/>
          <p14:tracePt t="55065" x="5545138" y="2554288"/>
          <p14:tracePt t="55081" x="5589588" y="2536825"/>
          <p14:tracePt t="55098" x="5626100" y="2517775"/>
          <p14:tracePt t="55115" x="5661025" y="2500313"/>
          <p14:tracePt t="55131" x="5705475" y="2465388"/>
          <p14:tracePt t="55131" x="5724525" y="2446338"/>
          <p14:tracePt t="55148" x="5741988" y="2401888"/>
          <p14:tracePt t="55165" x="5759450" y="2357438"/>
          <p14:tracePt t="55182" x="5795963" y="2303463"/>
          <p14:tracePt t="55198" x="5795963" y="2251075"/>
          <p14:tracePt t="55215" x="5803900" y="2214563"/>
          <p14:tracePt t="55231" x="5813425" y="2170113"/>
          <p14:tracePt t="55248" x="5813425" y="2143125"/>
          <p14:tracePt t="55265" x="5822950" y="2098675"/>
          <p14:tracePt t="55283" x="5822950" y="2081213"/>
          <p14:tracePt t="55299" x="5813425" y="2054225"/>
          <p14:tracePt t="55316" x="5795963" y="2044700"/>
          <p14:tracePt t="55333" x="5776913" y="2017713"/>
          <p14:tracePt t="55349" x="5768975" y="2009775"/>
          <p14:tracePt t="55366" x="5759450" y="2000250"/>
          <p14:tracePt t="55383" x="5751513" y="1990725"/>
          <p14:tracePt t="55399" x="5741988" y="1982788"/>
          <p14:tracePt t="55416" x="5715000" y="1982788"/>
          <p14:tracePt t="55433" x="5688013" y="1965325"/>
          <p14:tracePt t="55449" x="5653088" y="1965325"/>
          <p14:tracePt t="55466" x="5608638" y="1965325"/>
          <p14:tracePt t="55483" x="5572125" y="1965325"/>
          <p14:tracePt t="55499" x="5554663" y="1965325"/>
          <p14:tracePt t="55516" x="5537200" y="1965325"/>
          <p14:tracePt t="55533" x="5500688" y="1965325"/>
          <p14:tracePt t="55549" x="5465763" y="1982788"/>
          <p14:tracePt t="55566" x="5438775" y="1990725"/>
          <p14:tracePt t="55583" x="5411788" y="2009775"/>
          <p14:tracePt t="55599" x="5384800" y="2036763"/>
          <p14:tracePt t="55616" x="5367338" y="2054225"/>
          <p14:tracePt t="55633" x="5348288" y="2071688"/>
          <p14:tracePt t="55650" x="5340350" y="2098675"/>
          <p14:tracePt t="55666" x="5330825" y="2125663"/>
          <p14:tracePt t="55683" x="5322888" y="2143125"/>
          <p14:tracePt t="55700" x="5322888" y="2179638"/>
          <p14:tracePt t="55716" x="5322888" y="2205038"/>
          <p14:tracePt t="55733" x="5322888" y="2232025"/>
          <p14:tracePt t="55750" x="5322888" y="2268538"/>
          <p14:tracePt t="55766" x="5330825" y="2295525"/>
          <p14:tracePt t="55783" x="5330825" y="2303463"/>
          <p14:tracePt t="55800" x="5340350" y="2312988"/>
          <p14:tracePt t="55816" x="5340350" y="2322513"/>
          <p14:tracePt t="55833" x="5348288" y="2322513"/>
          <p14:tracePt t="55850" x="5367338" y="2322513"/>
          <p14:tracePt t="55866" x="5384800" y="2330450"/>
          <p14:tracePt t="55883" x="5411788" y="2330450"/>
          <p14:tracePt t="55900" x="5429250" y="2330450"/>
          <p14:tracePt t="55916" x="5446713" y="2339975"/>
          <p14:tracePt t="55916" x="5456238" y="2339975"/>
          <p14:tracePt t="55933" x="5473700" y="2339975"/>
          <p14:tracePt t="55950" x="5500688" y="2339975"/>
          <p14:tracePt t="55966" x="5527675" y="2330450"/>
          <p14:tracePt t="55983" x="5562600" y="2312988"/>
          <p14:tracePt t="56000" x="5599113" y="2286000"/>
          <p14:tracePt t="56016" x="5653088" y="2259013"/>
          <p14:tracePt t="56033" x="5680075" y="2232025"/>
          <p14:tracePt t="56050" x="5715000" y="2197100"/>
          <p14:tracePt t="56067" x="5732463" y="2152650"/>
          <p14:tracePt t="56083" x="5741988" y="2125663"/>
          <p14:tracePt t="56100" x="5759450" y="2098675"/>
          <p14:tracePt t="56117" x="5759450" y="2081213"/>
          <p14:tracePt t="56133" x="5759450" y="2071688"/>
          <p14:tracePt t="56150" x="5759450" y="2062163"/>
          <p14:tracePt t="56167" x="5751513" y="2062163"/>
          <p14:tracePt t="56183" x="5741988" y="2044700"/>
          <p14:tracePt t="56200" x="5715000" y="2036763"/>
          <p14:tracePt t="56217" x="5697538" y="2036763"/>
          <p14:tracePt t="56233" x="5680075" y="2036763"/>
          <p14:tracePt t="56250" x="5643563" y="2027238"/>
          <p14:tracePt t="56267" x="5608638" y="2027238"/>
          <p14:tracePt t="56283" x="5581650" y="2027238"/>
          <p14:tracePt t="56300" x="5545138" y="2027238"/>
          <p14:tracePt t="56317" x="5483225" y="2027238"/>
          <p14:tracePt t="56333" x="5456238" y="2036763"/>
          <p14:tracePt t="56350" x="5446713" y="2044700"/>
          <p14:tracePt t="56405" x="5446713" y="2054225"/>
          <p14:tracePt t="56405" x="5438775" y="2054225"/>
          <p14:tracePt t="56933" x="5429250" y="2054225"/>
          <p14:tracePt t="56942" x="5429250" y="2062163"/>
          <p14:tracePt t="56945" x="5419725" y="2071688"/>
          <p14:tracePt t="56951" x="5402263" y="2089150"/>
          <p14:tracePt t="56967" x="5384800" y="2116138"/>
          <p14:tracePt t="56984" x="5340350" y="2160588"/>
          <p14:tracePt t="57001" x="5268913" y="2197100"/>
          <p14:tracePt t="57017" x="5187950" y="2259013"/>
          <p14:tracePt t="57034" x="5126038" y="2286000"/>
          <p14:tracePt t="57051" x="5099050" y="2312988"/>
          <p14:tracePt t="57067" x="5081588" y="2322513"/>
          <p14:tracePt t="57084" x="5062538" y="2330450"/>
          <p14:tracePt t="57126" x="5054600" y="2339975"/>
          <p14:tracePt t="57134" x="5037138" y="2347913"/>
          <p14:tracePt t="57135" x="5018088" y="2357438"/>
          <p14:tracePt t="57151" x="5000625" y="2357438"/>
          <p14:tracePt t="57167" x="4983163" y="2366963"/>
          <p14:tracePt t="57184" x="4965700" y="2374900"/>
          <p14:tracePt t="57201" x="4956175" y="2393950"/>
          <p14:tracePt t="57217" x="4946650" y="2401888"/>
          <p14:tracePt t="57234" x="4929188" y="2401888"/>
          <p14:tracePt t="57251" x="4919663" y="2411413"/>
          <p14:tracePt t="57268" x="4911725" y="2419350"/>
          <p14:tracePt t="57637" x="4902200" y="2419350"/>
          <p14:tracePt t="57669" x="4902200" y="2428875"/>
          <p14:tracePt t="57699" x="4894263" y="2428875"/>
          <p14:tracePt t="57709" x="4884738" y="2438400"/>
          <p14:tracePt t="57717" x="4884738" y="2446338"/>
          <p14:tracePt t="57724" x="4875213" y="2446338"/>
          <p14:tracePt t="57735" x="4867275" y="2455863"/>
          <p14:tracePt t="57751" x="4857750" y="2465388"/>
          <p14:tracePt t="57768" x="4840288" y="2473325"/>
          <p14:tracePt t="57785" x="4830763" y="2473325"/>
          <p14:tracePt t="57801" x="4830763" y="2482850"/>
          <p14:tracePt t="57838" x="4822825" y="2482850"/>
          <p14:tracePt t="57853" x="4813300" y="2482850"/>
          <p14:tracePt t="57854" x="4795838" y="2490788"/>
          <p14:tracePt t="57868" x="4759325" y="2500313"/>
          <p14:tracePt t="57885" x="4741863" y="2500313"/>
          <p14:tracePt t="57902" x="4732338" y="2509838"/>
          <p14:tracePt t="57918" x="4724400" y="2509838"/>
          <p14:tracePt t="58101" x="4724400" y="2500313"/>
          <p14:tracePt t="58109" x="4724400" y="2490788"/>
          <p14:tracePt t="58118" x="4724400" y="2482850"/>
          <p14:tracePt t="58119" x="4724400" y="2465388"/>
          <p14:tracePt t="58135" x="4724400" y="2446338"/>
          <p14:tracePt t="58152" x="4724400" y="2428875"/>
          <p14:tracePt t="58190" x="4724400" y="2419350"/>
          <p14:tracePt t="58278" x="4714875" y="2419350"/>
          <p14:tracePt t="58398" x="4697413" y="2419350"/>
          <p14:tracePt t="58445" x="4687888" y="2419350"/>
          <p14:tracePt t="58581" x="4705350" y="2419350"/>
          <p14:tracePt t="58589" x="4714875" y="2419350"/>
          <p14:tracePt t="58597" x="4741863" y="2411413"/>
          <p14:tracePt t="58602" x="4768850" y="2401888"/>
          <p14:tracePt t="58619" x="4813300" y="2393950"/>
          <p14:tracePt t="58636" x="4848225" y="2384425"/>
          <p14:tracePt t="58652" x="4894263" y="2374900"/>
          <p14:tracePt t="58669" x="4938713" y="2374900"/>
          <p14:tracePt t="58686" x="4956175" y="2374900"/>
          <p14:tracePt t="58702" x="4983163" y="2374900"/>
          <p14:tracePt t="58719" x="5000625" y="2374900"/>
          <p14:tracePt t="58735" x="5045075" y="2374900"/>
          <p14:tracePt t="58752" x="5116513" y="2374900"/>
          <p14:tracePt t="58769" x="5187950" y="2374900"/>
          <p14:tracePt t="58786" x="5276850" y="2374900"/>
          <p14:tracePt t="58802" x="5402263" y="2374900"/>
          <p14:tracePt t="58819" x="5537200" y="2374900"/>
          <p14:tracePt t="58836" x="5634038" y="2374900"/>
          <p14:tracePt t="58852" x="5688013" y="2374900"/>
          <p14:tracePt t="58869" x="5732463" y="2374900"/>
          <p14:tracePt t="58886" x="5741988" y="2374900"/>
          <p14:tracePt t="58941" x="5759450" y="2374900"/>
          <p14:tracePt t="58949" x="5768975" y="2374900"/>
          <p14:tracePt t="58958" x="5776913" y="2374900"/>
          <p14:tracePt t="58959" x="5786438" y="2374900"/>
          <p14:tracePt t="58969" x="5803900" y="2374900"/>
          <p14:tracePt t="59021" x="5813425" y="2374900"/>
          <p14:tracePt t="59029" x="5840413" y="2374900"/>
          <p14:tracePt t="59038" x="5857875" y="2374900"/>
          <p14:tracePt t="59039" x="5894388" y="2366963"/>
          <p14:tracePt t="59052" x="6027738" y="2366963"/>
          <p14:tracePt t="59069" x="6089650" y="2366963"/>
          <p14:tracePt t="59086" x="6099175" y="2366963"/>
          <p14:tracePt t="59165" x="6108700" y="2366963"/>
          <p14:tracePt t="59173" x="6116638" y="2366963"/>
          <p14:tracePt t="59174" x="6134100" y="2366963"/>
          <p14:tracePt t="59186" x="6197600" y="2366963"/>
          <p14:tracePt t="59203" x="6232525" y="2366963"/>
          <p14:tracePt t="59649" x="0" y="0"/>
        </p14:tracePtLst>
        <p14:tracePtLst>
          <p14:tracePt t="74392" x="4268788" y="2867025"/>
          <p14:tracePt t="74454" x="4259263" y="2874963"/>
          <p14:tracePt t="74470" x="4251325" y="2874963"/>
          <p14:tracePt t="74534" x="4241800" y="2874963"/>
          <p14:tracePt t="74542" x="4232275" y="2874963"/>
          <p14:tracePt t="74550" x="4224338" y="2867025"/>
          <p14:tracePt t="74557" x="4187825" y="2867025"/>
          <p14:tracePt t="74568" x="4152900" y="2847975"/>
          <p14:tracePt t="74585" x="4098925" y="2840038"/>
          <p14:tracePt t="74601" x="4054475" y="2830513"/>
          <p14:tracePt t="74618" x="4017963" y="2822575"/>
          <p14:tracePt t="74635" x="4000500" y="2822575"/>
          <p14:tracePt t="74651" x="3990975" y="2822575"/>
          <p14:tracePt t="74668" x="3983038" y="2822575"/>
          <p14:tracePt t="74685" x="3973513" y="2822575"/>
          <p14:tracePt t="74701" x="3946525" y="2822575"/>
          <p14:tracePt t="74718" x="3929063" y="2822575"/>
          <p14:tracePt t="74735" x="3902075" y="2822575"/>
          <p14:tracePt t="74751" x="3884613" y="2840038"/>
          <p14:tracePt t="74768" x="3875088" y="2840038"/>
          <p14:tracePt t="74785" x="3867150" y="2840038"/>
          <p14:tracePt t="74802" x="3857625" y="2840038"/>
          <p14:tracePt t="74818" x="3840163" y="2847975"/>
          <p14:tracePt t="74835" x="3822700" y="2857500"/>
          <p14:tracePt t="74851" x="3795713" y="2874963"/>
          <p14:tracePt t="74868" x="3776663" y="2884488"/>
          <p14:tracePt t="74885" x="3768725" y="2894013"/>
          <p14:tracePt t="74902" x="3759200" y="2901950"/>
          <p14:tracePt t="74918" x="3741738" y="2919413"/>
          <p14:tracePt t="74935" x="3732213" y="2928938"/>
          <p14:tracePt t="74952" x="3732213" y="2955925"/>
          <p14:tracePt t="74968" x="3714750" y="2982913"/>
          <p14:tracePt t="74985" x="3705225" y="3000375"/>
          <p14:tracePt t="75002" x="3705225" y="3027363"/>
          <p14:tracePt t="75018" x="3697288" y="3036888"/>
          <p14:tracePt t="75035" x="3697288" y="3054350"/>
          <p14:tracePt t="75052" x="3697288" y="3071813"/>
          <p14:tracePt t="75094" x="3697288" y="3081338"/>
          <p14:tracePt t="75110" x="3697288" y="3098800"/>
          <p14:tracePt t="75126" x="3697288" y="3108325"/>
          <p14:tracePt t="75134" x="3705225" y="3125788"/>
          <p14:tracePt t="75142" x="3714750" y="3133725"/>
          <p14:tracePt t="75152" x="3724275" y="3133725"/>
          <p14:tracePt t="75168" x="3732213" y="3133725"/>
          <p14:tracePt t="75185" x="3732213" y="3143250"/>
          <p14:tracePt t="75202" x="3741738" y="3152775"/>
          <p14:tracePt t="75218" x="3751263" y="3160713"/>
          <p14:tracePt t="75235" x="3751263" y="3170238"/>
          <p14:tracePt t="75252" x="3768725" y="3179763"/>
          <p14:tracePt t="75269" x="3776663" y="3179763"/>
          <p14:tracePt t="75285" x="3786188" y="3197225"/>
          <p14:tracePt t="75302" x="3795713" y="3197225"/>
          <p14:tracePt t="75319" x="3803650" y="3205163"/>
          <p14:tracePt t="75335" x="3830638" y="3214688"/>
          <p14:tracePt t="75352" x="3840163" y="3224213"/>
          <p14:tracePt t="75369" x="3857625" y="3224213"/>
          <p14:tracePt t="75385" x="3875088" y="3224213"/>
          <p14:tracePt t="75402" x="3894138" y="3232150"/>
          <p14:tracePt t="75419" x="3911600" y="3232150"/>
          <p14:tracePt t="75435" x="3929063" y="3232150"/>
          <p14:tracePt t="75452" x="3973513" y="3241675"/>
          <p14:tracePt t="75469" x="4017963" y="3241675"/>
          <p14:tracePt t="75485" x="4081463" y="3241675"/>
          <p14:tracePt t="75502" x="4133850" y="3232150"/>
          <p14:tracePt t="75519" x="4170363" y="3232150"/>
          <p14:tracePt t="75535" x="4187825" y="3232150"/>
          <p14:tracePt t="75552" x="4214813" y="3232150"/>
          <p14:tracePt t="75569" x="4224338" y="3232150"/>
          <p14:tracePt t="75585" x="4251325" y="3224213"/>
          <p14:tracePt t="75602" x="4276725" y="3224213"/>
          <p14:tracePt t="75619" x="4295775" y="3214688"/>
          <p14:tracePt t="75635" x="4303713" y="3214688"/>
          <p14:tracePt t="75652" x="4313238" y="3205163"/>
          <p14:tracePt t="75669" x="4330700" y="3205163"/>
          <p14:tracePt t="75686" x="4348163" y="3187700"/>
          <p14:tracePt t="75702" x="4367213" y="3187700"/>
          <p14:tracePt t="75719" x="4367213" y="3179763"/>
          <p14:tracePt t="75736" x="4375150" y="3179763"/>
          <p14:tracePt t="75752" x="4384675" y="3160713"/>
          <p14:tracePt t="75769" x="4394200" y="3152775"/>
          <p14:tracePt t="75786" x="4394200" y="3116263"/>
          <p14:tracePt t="75802" x="4411663" y="3081338"/>
          <p14:tracePt t="75819" x="4419600" y="3062288"/>
          <p14:tracePt t="75836" x="4419600" y="3054350"/>
          <p14:tracePt t="75852" x="4419600" y="3036888"/>
          <p14:tracePt t="75869" x="4411663" y="3017838"/>
          <p14:tracePt t="75886" x="4411663" y="2990850"/>
          <p14:tracePt t="75903" x="4394200" y="2973388"/>
          <p14:tracePt t="75919" x="4394200" y="2955925"/>
          <p14:tracePt t="75936" x="4375150" y="2928938"/>
          <p14:tracePt t="75952" x="4375150" y="2894013"/>
          <p14:tracePt t="75969" x="4348163" y="2867025"/>
          <p14:tracePt t="75986" x="4313238" y="2840038"/>
          <p14:tracePt t="76003" x="4295775" y="2813050"/>
          <p14:tracePt t="76019" x="4276725" y="2795588"/>
          <p14:tracePt t="76036" x="4259263" y="2786063"/>
          <p14:tracePt t="76053" x="4241800" y="2776538"/>
          <p14:tracePt t="76069" x="4224338" y="2768600"/>
          <p14:tracePt t="76069" x="4214813" y="2768600"/>
          <p14:tracePt t="76086" x="4197350" y="2768600"/>
          <p14:tracePt t="76103" x="4197350" y="2759075"/>
          <p14:tracePt t="76119" x="4187825" y="2759075"/>
          <p14:tracePt t="76136" x="4170363" y="2759075"/>
          <p14:tracePt t="76153" x="4143375" y="2759075"/>
          <p14:tracePt t="76169" x="4098925" y="2768600"/>
          <p14:tracePt t="76186" x="4062413" y="2768600"/>
          <p14:tracePt t="76203" x="4044950" y="2768600"/>
          <p14:tracePt t="76220" x="4037013" y="2776538"/>
          <p14:tracePt t="76236" x="4027488" y="2776538"/>
          <p14:tracePt t="76270" x="4027488" y="2786063"/>
          <p14:tracePt t="76271" x="4017963" y="2786063"/>
          <p14:tracePt t="76286" x="4010025" y="2786063"/>
          <p14:tracePt t="76303" x="3990975" y="2795588"/>
          <p14:tracePt t="76320" x="3983038" y="2795588"/>
          <p14:tracePt t="76336" x="3973513" y="2803525"/>
          <p14:tracePt t="76353" x="3946525" y="2822575"/>
          <p14:tracePt t="76370" x="3919538" y="2822575"/>
          <p14:tracePt t="76386" x="3902075" y="2840038"/>
          <p14:tracePt t="76403" x="3875088" y="2857500"/>
          <p14:tracePt t="76420" x="3857625" y="2867025"/>
          <p14:tracePt t="76436" x="3840163" y="2874963"/>
          <p14:tracePt t="76453" x="3822700" y="2894013"/>
          <p14:tracePt t="76470" x="3786188" y="2911475"/>
          <p14:tracePt t="76486" x="3768725" y="2928938"/>
          <p14:tracePt t="76503" x="3759200" y="2938463"/>
          <p14:tracePt t="76520" x="3751263" y="2955925"/>
          <p14:tracePt t="76536" x="3724275" y="2973388"/>
          <p14:tracePt t="76553" x="3705225" y="3000375"/>
          <p14:tracePt t="76570" x="3697288" y="3027363"/>
          <p14:tracePt t="76586" x="3687763" y="3071813"/>
          <p14:tracePt t="76603" x="3679825" y="3108325"/>
          <p14:tracePt t="76620" x="3670300" y="3133725"/>
          <p14:tracePt t="76636" x="3670300" y="3160713"/>
          <p14:tracePt t="76653" x="3679825" y="3187700"/>
          <p14:tracePt t="76670" x="3687763" y="3205163"/>
          <p14:tracePt t="76686" x="3687763" y="3241675"/>
          <p14:tracePt t="76703" x="3705225" y="3251200"/>
          <p14:tracePt t="76720" x="3705225" y="3276600"/>
          <p14:tracePt t="76736" x="3732213" y="3303588"/>
          <p14:tracePt t="76753" x="3759200" y="3322638"/>
          <p14:tracePt t="76770" x="3768725" y="3322638"/>
          <p14:tracePt t="76786" x="3786188" y="3330575"/>
          <p14:tracePt t="76803" x="3795713" y="3340100"/>
          <p14:tracePt t="76820" x="3813175" y="3340100"/>
          <p14:tracePt t="76836" x="3830638" y="3340100"/>
          <p14:tracePt t="76853" x="3867150" y="3340100"/>
          <p14:tracePt t="76870" x="3911600" y="3330575"/>
          <p14:tracePt t="76887" x="3965575" y="3313113"/>
          <p14:tracePt t="76903" x="4017963" y="3295650"/>
          <p14:tracePt t="76920" x="4062413" y="3268663"/>
          <p14:tracePt t="76937" x="4098925" y="3259138"/>
          <p14:tracePt t="76954" x="4125913" y="3241675"/>
          <p14:tracePt t="76970" x="4152900" y="3224213"/>
          <p14:tracePt t="76987" x="4214813" y="3179763"/>
          <p14:tracePt t="77003" x="4251325" y="3152775"/>
          <p14:tracePt t="77020" x="4286250" y="3125788"/>
          <p14:tracePt t="77037" x="4322763" y="3108325"/>
          <p14:tracePt t="77053" x="4348163" y="3081338"/>
          <p14:tracePt t="77070" x="4384675" y="3054350"/>
          <p14:tracePt t="77087" x="4402138" y="3036888"/>
          <p14:tracePt t="77103" x="4411663" y="3017838"/>
          <p14:tracePt t="77120" x="4411663" y="3000375"/>
          <p14:tracePt t="77137" x="4411663" y="2982913"/>
          <p14:tracePt t="77153" x="4411663" y="2965450"/>
          <p14:tracePt t="77170" x="4419600" y="2938463"/>
          <p14:tracePt t="77187" x="4419600" y="2911475"/>
          <p14:tracePt t="77204" x="4411663" y="2867025"/>
          <p14:tracePt t="77220" x="4394200" y="2847975"/>
          <p14:tracePt t="77237" x="4367213" y="2795588"/>
          <p14:tracePt t="77253" x="4322763" y="2741613"/>
          <p14:tracePt t="77270" x="4295775" y="2705100"/>
          <p14:tracePt t="77287" x="4268788" y="2687638"/>
          <p14:tracePt t="77304" x="4241800" y="2679700"/>
          <p14:tracePt t="77320" x="4214813" y="2679700"/>
          <p14:tracePt t="77337" x="4179888" y="2670175"/>
          <p14:tracePt t="77354" x="4133850" y="2670175"/>
          <p14:tracePt t="77370" x="4062413" y="2670175"/>
          <p14:tracePt t="77387" x="4010025" y="2670175"/>
          <p14:tracePt t="77404" x="3956050" y="2670175"/>
          <p14:tracePt t="77421" x="3919538" y="2687638"/>
          <p14:tracePt t="77437" x="3875088" y="2714625"/>
          <p14:tracePt t="77454" x="3848100" y="2724150"/>
          <p14:tracePt t="77470" x="3813175" y="2741613"/>
          <p14:tracePt t="77487" x="3759200" y="2776538"/>
          <p14:tracePt t="77504" x="3714750" y="2822575"/>
          <p14:tracePt t="77521" x="3679825" y="2840038"/>
          <p14:tracePt t="77537" x="3643313" y="2874963"/>
          <p14:tracePt t="77554" x="3625850" y="2911475"/>
          <p14:tracePt t="77571" x="3625850" y="2928938"/>
          <p14:tracePt t="77587" x="3616325" y="2946400"/>
          <p14:tracePt t="77604" x="3616325" y="2965450"/>
          <p14:tracePt t="77621" x="3616325" y="3009900"/>
          <p14:tracePt t="77637" x="3616325" y="3062288"/>
          <p14:tracePt t="77654" x="3616325" y="3089275"/>
          <p14:tracePt t="77671" x="3625850" y="3116263"/>
          <p14:tracePt t="77687" x="3625850" y="3125788"/>
          <p14:tracePt t="77704" x="3633788" y="3143250"/>
          <p14:tracePt t="78062" x="3633788" y="3152775"/>
          <p14:tracePt t="78070" x="3643313" y="3160713"/>
          <p14:tracePt t="78088" x="3670300" y="3187700"/>
          <p14:tracePt t="78104" x="3751263" y="3241675"/>
          <p14:tracePt t="78105" x="3894138" y="3286125"/>
          <p14:tracePt t="78121" x="4116388" y="3330575"/>
          <p14:tracePt t="78138" x="4313238" y="3394075"/>
          <p14:tracePt t="78154" x="4483100" y="3411538"/>
          <p14:tracePt t="78171" x="4598988" y="3429000"/>
          <p14:tracePt t="78188" x="4679950" y="3429000"/>
          <p14:tracePt t="78204" x="4705350" y="3429000"/>
          <p14:tracePt t="78221" x="4724400" y="3419475"/>
          <p14:tracePt t="78238" x="4732338" y="3419475"/>
          <p14:tracePt t="78255" x="4751388" y="3402013"/>
          <p14:tracePt t="78271" x="4776788" y="3384550"/>
          <p14:tracePt t="78288" x="4813300" y="3357563"/>
          <p14:tracePt t="78304" x="4840288" y="3330575"/>
          <p14:tracePt t="78321" x="4875213" y="3313113"/>
          <p14:tracePt t="78338" x="4902200" y="3286125"/>
          <p14:tracePt t="78354" x="4919663" y="3259138"/>
          <p14:tracePt t="78371" x="4929188" y="3251200"/>
          <p14:tracePt t="78388" x="4929188" y="3224213"/>
          <p14:tracePt t="78405" x="4929188" y="3205163"/>
          <p14:tracePt t="78421" x="4929188" y="3187700"/>
          <p14:tracePt t="78438" x="4929188" y="3170238"/>
          <p14:tracePt t="78455" x="4929188" y="3160713"/>
          <p14:tracePt t="78471" x="4902200" y="3143250"/>
          <p14:tracePt t="78488" x="4867275" y="3133725"/>
          <p14:tracePt t="78505" x="4822825" y="3108325"/>
          <p14:tracePt t="78521" x="4759325" y="3089275"/>
          <p14:tracePt t="78538" x="4679950" y="3062288"/>
          <p14:tracePt t="78555" x="4625975" y="3054350"/>
          <p14:tracePt t="78571" x="4562475" y="3044825"/>
          <p14:tracePt t="78588" x="4545013" y="3036888"/>
          <p14:tracePt t="78605" x="4527550" y="3036888"/>
          <p14:tracePt t="78621" x="4500563" y="3036888"/>
          <p14:tracePt t="78638" x="4446588" y="3036888"/>
          <p14:tracePt t="78655" x="4402138" y="3054350"/>
          <p14:tracePt t="78671" x="4357688" y="3081338"/>
          <p14:tracePt t="78688" x="4322763" y="3098800"/>
          <p14:tracePt t="78705" x="4295775" y="3116263"/>
          <p14:tracePt t="78722" x="4276725" y="3133725"/>
          <p14:tracePt t="78738" x="4268788" y="3143250"/>
          <p14:tracePt t="78755" x="4259263" y="3160713"/>
          <p14:tracePt t="78772" x="4259263" y="3179763"/>
          <p14:tracePt t="78788" x="4259263" y="3214688"/>
          <p14:tracePt t="78805" x="4251325" y="3276600"/>
          <p14:tracePt t="78805" x="4251325" y="3313113"/>
          <p14:tracePt t="78822" x="4251325" y="3357563"/>
          <p14:tracePt t="78838" x="4276725" y="3411538"/>
          <p14:tracePt t="78855" x="4322763" y="3455988"/>
          <p14:tracePt t="78872" x="4394200" y="3509963"/>
          <p14:tracePt t="78889" x="4545013" y="3562350"/>
          <p14:tracePt t="78905" x="4751388" y="3616325"/>
          <p14:tracePt t="78922" x="4973638" y="3616325"/>
          <p14:tracePt t="78938" x="5160963" y="3616325"/>
          <p14:tracePt t="78955" x="5232400" y="3562350"/>
          <p14:tracePt t="78972" x="5268913" y="3527425"/>
          <p14:tracePt t="78988" x="5276850" y="3509963"/>
          <p14:tracePt t="79005" x="5276850" y="3500438"/>
          <p14:tracePt t="79216" x="0" y="0"/>
        </p14:tracePtLst>
        <p14:tracePtLst>
          <p14:tracePt t="88484" x="965200" y="2009775"/>
          <p14:tracePt t="88629" x="946150" y="2009775"/>
          <p14:tracePt t="88638" x="928688" y="2017713"/>
          <p14:tracePt t="88647" x="928688" y="2027238"/>
          <p14:tracePt t="88648" x="901700" y="2027238"/>
          <p14:tracePt t="88663" x="893763" y="2044700"/>
          <p14:tracePt t="88680" x="884238" y="2054225"/>
          <p14:tracePt t="88697" x="874713" y="2071688"/>
          <p14:tracePt t="88714" x="866775" y="2089150"/>
          <p14:tracePt t="88730" x="866775" y="2098675"/>
          <p14:tracePt t="88747" x="857250" y="2116138"/>
          <p14:tracePt t="88764" x="847725" y="2133600"/>
          <p14:tracePt t="88780" x="847725" y="2160588"/>
          <p14:tracePt t="88797" x="839788" y="2187575"/>
          <p14:tracePt t="88814" x="839788" y="2214563"/>
          <p14:tracePt t="88852" x="839788" y="2232025"/>
          <p14:tracePt t="88864" x="839788" y="2241550"/>
          <p14:tracePt t="88865" x="839788" y="2251075"/>
          <p14:tracePt t="88881" x="839788" y="2268538"/>
          <p14:tracePt t="88897" x="839788" y="2276475"/>
          <p14:tracePt t="88914" x="847725" y="2295525"/>
          <p14:tracePt t="88930" x="857250" y="2303463"/>
          <p14:tracePt t="88947" x="866775" y="2312988"/>
          <p14:tracePt t="88964" x="874713" y="2322513"/>
          <p14:tracePt t="88980" x="884238" y="2330450"/>
          <p14:tracePt t="88997" x="893763" y="2339975"/>
          <p14:tracePt t="89045" x="901700" y="2339975"/>
          <p14:tracePt t="89053" x="911225" y="2347913"/>
          <p14:tracePt t="89069" x="919163" y="2347913"/>
          <p14:tracePt t="89085" x="928688" y="2347913"/>
          <p14:tracePt t="89109" x="938213" y="2347913"/>
          <p14:tracePt t="89133" x="946150" y="2347913"/>
          <p14:tracePt t="89141" x="955675" y="2347913"/>
          <p14:tracePt t="89153" x="965200" y="2347913"/>
          <p14:tracePt t="89157" x="982663" y="2347913"/>
          <p14:tracePt t="89164" x="1009650" y="2347913"/>
          <p14:tracePt t="89181" x="1036638" y="2347913"/>
          <p14:tracePt t="89197" x="1044575" y="2347913"/>
          <p14:tracePt t="89214" x="1062038" y="2330450"/>
          <p14:tracePt t="89231" x="1089025" y="2312988"/>
          <p14:tracePt t="89277" x="1089025" y="2303463"/>
          <p14:tracePt t="89285" x="1098550" y="2286000"/>
          <p14:tracePt t="89297" x="1108075" y="2286000"/>
          <p14:tracePt t="89301" x="1116013" y="2259013"/>
          <p14:tracePt t="89314" x="1125538" y="2224088"/>
          <p14:tracePt t="89331" x="1143000" y="2205038"/>
          <p14:tracePt t="89347" x="1143000" y="2187575"/>
          <p14:tracePt t="89364" x="1143000" y="2143125"/>
          <p14:tracePt t="89381" x="1152525" y="2089150"/>
          <p14:tracePt t="89397" x="1152525" y="2062163"/>
          <p14:tracePt t="89414" x="1152525" y="2027238"/>
          <p14:tracePt t="89431" x="1133475" y="2000250"/>
          <p14:tracePt t="89447" x="1133475" y="1955800"/>
          <p14:tracePt t="89464" x="1116013" y="1938338"/>
          <p14:tracePt t="89481" x="1108075" y="1919288"/>
          <p14:tracePt t="89498" x="1098550" y="1911350"/>
          <p14:tracePt t="89514" x="1071563" y="1893888"/>
          <p14:tracePt t="89531" x="1054100" y="1884363"/>
          <p14:tracePt t="89548" x="1027113" y="1866900"/>
          <p14:tracePt t="89564" x="1009650" y="1866900"/>
          <p14:tracePt t="89581" x="982663" y="1857375"/>
          <p14:tracePt t="89598" x="928688" y="1847850"/>
          <p14:tracePt t="89614" x="884238" y="1847850"/>
          <p14:tracePt t="89631" x="839788" y="1857375"/>
          <p14:tracePt t="89648" x="822325" y="1857375"/>
          <p14:tracePt t="89665" x="812800" y="1866900"/>
          <p14:tracePt t="89681" x="803275" y="1874838"/>
          <p14:tracePt t="89698" x="795338" y="1884363"/>
          <p14:tracePt t="89714" x="795338" y="1901825"/>
          <p14:tracePt t="89731" x="776288" y="1938338"/>
          <p14:tracePt t="89748" x="750888" y="2009775"/>
          <p14:tracePt t="89764" x="731838" y="2089150"/>
          <p14:tracePt t="89781" x="731838" y="2133600"/>
          <p14:tracePt t="89798" x="731838" y="2179638"/>
          <p14:tracePt t="89814" x="750888" y="2224088"/>
          <p14:tracePt t="89831" x="776288" y="2259013"/>
          <p14:tracePt t="89848" x="803275" y="2286000"/>
          <p14:tracePt t="89865" x="822325" y="2303463"/>
          <p14:tracePt t="89881" x="830263" y="2322513"/>
          <p14:tracePt t="89898" x="839788" y="2322513"/>
          <p14:tracePt t="89915" x="847725" y="2322513"/>
          <p14:tracePt t="89931" x="857250" y="2322513"/>
          <p14:tracePt t="90414" x="866775" y="2322513"/>
          <p14:tracePt t="90726" x="884238" y="2322513"/>
          <p14:tracePt t="90727" x="911225" y="2330450"/>
          <p14:tracePt t="90734" x="928688" y="2339975"/>
          <p14:tracePt t="90742" x="955675" y="2357438"/>
          <p14:tracePt t="90750" x="1036638" y="2384425"/>
          <p14:tracePt t="90766" x="1108075" y="2419350"/>
          <p14:tracePt t="90783" x="1204913" y="2455863"/>
          <p14:tracePt t="90800" x="1312863" y="2490788"/>
          <p14:tracePt t="90816" x="1419225" y="2544763"/>
          <p14:tracePt t="90833" x="1562100" y="2589213"/>
          <p14:tracePt t="90850" x="1741488" y="2625725"/>
          <p14:tracePt t="90867" x="1919288" y="2660650"/>
          <p14:tracePt t="90883" x="2062163" y="2697163"/>
          <p14:tracePt t="90900" x="2197100" y="2724150"/>
          <p14:tracePt t="90916" x="2339975" y="2751138"/>
          <p14:tracePt t="90933" x="2482850" y="2759075"/>
          <p14:tracePt t="90950" x="2687638" y="2813050"/>
          <p14:tracePt t="90967" x="2803525" y="2840038"/>
          <p14:tracePt t="90983" x="2928938" y="2857500"/>
          <p14:tracePt t="91000" x="3054350" y="2874963"/>
          <p14:tracePt t="91017" x="3170238" y="2884488"/>
          <p14:tracePt t="91033" x="3268663" y="2894013"/>
          <p14:tracePt t="91050" x="3357563" y="2894013"/>
          <p14:tracePt t="91067" x="3446463" y="2894013"/>
          <p14:tracePt t="91083" x="3581400" y="2894013"/>
          <p14:tracePt t="91100" x="3741738" y="2894013"/>
          <p14:tracePt t="91117" x="3919538" y="2894013"/>
          <p14:tracePt t="91133" x="4251325" y="2901950"/>
          <p14:tracePt t="91150" x="4419600" y="2901950"/>
          <p14:tracePt t="91167" x="4616450" y="2901950"/>
          <p14:tracePt t="91183" x="4822825" y="2901950"/>
          <p14:tracePt t="91200" x="5010150" y="2901950"/>
          <p14:tracePt t="91217" x="5241925" y="2901950"/>
          <p14:tracePt t="91233" x="5465763" y="2884488"/>
          <p14:tracePt t="91250" x="5697538" y="2867025"/>
          <p14:tracePt t="91267" x="5911850" y="2847975"/>
          <p14:tracePt t="91283" x="6099175" y="2822575"/>
          <p14:tracePt t="91300" x="6205538" y="2803525"/>
          <p14:tracePt t="91317" x="6276975" y="2786063"/>
          <p14:tracePt t="91334" x="6357938" y="2732088"/>
          <p14:tracePt t="91350" x="6384925" y="2714625"/>
          <p14:tracePt t="91367" x="6402388" y="2687638"/>
          <p14:tracePt t="91383" x="6429375" y="2652713"/>
          <p14:tracePt t="91400" x="6465888" y="2616200"/>
          <p14:tracePt t="91417" x="6500813" y="2571750"/>
          <p14:tracePt t="91434" x="6527800" y="2527300"/>
          <p14:tracePt t="91450" x="6537325" y="2482850"/>
          <p14:tracePt t="91467" x="6562725" y="2428875"/>
          <p14:tracePt t="91484" x="6599238" y="2384425"/>
          <p14:tracePt t="91500" x="6634163" y="2322513"/>
          <p14:tracePt t="91517" x="6653213" y="2268538"/>
          <p14:tracePt t="91534" x="6670675" y="2224088"/>
          <p14:tracePt t="91550" x="6680200" y="2205038"/>
          <p14:tracePt t="91567" x="6680200" y="2197100"/>
          <p14:tracePt t="91584" x="6697663" y="2179638"/>
          <p14:tracePt t="91600" x="6697663" y="2160588"/>
          <p14:tracePt t="91617" x="6705600" y="2143125"/>
          <p14:tracePt t="91634" x="6715125" y="2116138"/>
          <p14:tracePt t="91650" x="6732588" y="2081213"/>
          <p14:tracePt t="91667" x="6742113" y="2062163"/>
          <p14:tracePt t="91684" x="6751638" y="2044700"/>
          <p14:tracePt t="91700" x="6751638" y="2027238"/>
          <p14:tracePt t="91717" x="6751638" y="2009775"/>
          <p14:tracePt t="91734" x="6751638" y="1982788"/>
          <p14:tracePt t="91751" x="6742113" y="1973263"/>
          <p14:tracePt t="91767" x="6742113" y="1965325"/>
          <p14:tracePt t="91784" x="6724650" y="1946275"/>
          <p14:tracePt t="91801" x="6715125" y="1938338"/>
          <p14:tracePt t="91817" x="6705600" y="1928813"/>
          <p14:tracePt t="91834" x="6697663" y="1919288"/>
          <p14:tracePt t="91851" x="6688138" y="1911350"/>
          <p14:tracePt t="91867" x="6680200" y="1911350"/>
          <p14:tracePt t="91884" x="6670675" y="1901825"/>
          <p14:tracePt t="91966" x="6661150" y="1901825"/>
          <p14:tracePt t="91974" x="6653213" y="1901825"/>
          <p14:tracePt t="91982" x="6643688" y="1901825"/>
          <p14:tracePt t="91988" x="6634163" y="1901825"/>
          <p14:tracePt t="92022" x="6626225" y="1901825"/>
          <p14:tracePt t="92023" x="6616700" y="1901825"/>
          <p14:tracePt t="92034" x="6608763" y="1911350"/>
          <p14:tracePt t="92051" x="6599238" y="1919288"/>
          <p14:tracePt t="92068" x="6589713" y="1928813"/>
          <p14:tracePt t="92084" x="6581775" y="1938338"/>
          <p14:tracePt t="92101" x="6572250" y="1946275"/>
          <p14:tracePt t="92118" x="6554788" y="1965325"/>
          <p14:tracePt t="92134" x="6545263" y="1982788"/>
          <p14:tracePt t="92175" x="6545263" y="1990725"/>
          <p14:tracePt t="92184" x="6537325" y="1990725"/>
          <p14:tracePt t="92207" x="6537325" y="2000250"/>
          <p14:tracePt t="92207" x="6537325" y="2009775"/>
          <p14:tracePt t="92217" x="6527800" y="2027238"/>
          <p14:tracePt t="92234" x="6518275" y="2044700"/>
          <p14:tracePt t="92251" x="6500813" y="2071688"/>
          <p14:tracePt t="92267" x="6500813" y="2108200"/>
          <p14:tracePt t="92284" x="6491288" y="2133600"/>
          <p14:tracePt t="92301" x="6491288" y="2160588"/>
          <p14:tracePt t="92301" x="6491288" y="2170113"/>
          <p14:tracePt t="92318" x="6491288" y="2187575"/>
          <p14:tracePt t="92334" x="6491288" y="2197100"/>
          <p14:tracePt t="92351" x="6491288" y="2224088"/>
          <p14:tracePt t="92368" x="6491288" y="2241550"/>
          <p14:tracePt t="92384" x="6491288" y="2268538"/>
          <p14:tracePt t="92401" x="6491288" y="2276475"/>
          <p14:tracePt t="92418" x="6510338" y="2295525"/>
          <p14:tracePt t="92434" x="6518275" y="2303463"/>
          <p14:tracePt t="92451" x="6518275" y="2312988"/>
          <p14:tracePt t="92468" x="6527800" y="2312988"/>
          <p14:tracePt t="92484" x="6537325" y="2322513"/>
          <p14:tracePt t="92534" x="6554788" y="2322513"/>
          <p14:tracePt t="93161" x="0" y="0"/>
        </p14:tracePtLst>
        <p14:tracePtLst>
          <p14:tracePt t="95704" x="1098550" y="1884363"/>
          <p14:tracePt t="95846" x="1089025" y="1884363"/>
          <p14:tracePt t="96142" x="1081088" y="1884363"/>
          <p14:tracePt t="96150" x="1054100" y="1884363"/>
          <p14:tracePt t="96160" x="1044575" y="1874838"/>
          <p14:tracePt t="96161" x="1036638" y="1874838"/>
          <p14:tracePt t="96171" x="1000125" y="1866900"/>
          <p14:tracePt t="96188" x="973138" y="1866900"/>
          <p14:tracePt t="96204" x="955675" y="1866900"/>
          <p14:tracePt t="96221" x="946150" y="1866900"/>
          <p14:tracePt t="96286" x="938213" y="1866900"/>
          <p14:tracePt t="96294" x="928688" y="1866900"/>
          <p14:tracePt t="96304" x="919163" y="1866900"/>
          <p14:tracePt t="96305" x="901700" y="1866900"/>
          <p14:tracePt t="96321" x="884238" y="1874838"/>
          <p14:tracePt t="96338" x="874713" y="1884363"/>
          <p14:tracePt t="96354" x="866775" y="1884363"/>
          <p14:tracePt t="96371" x="866775" y="1893888"/>
          <p14:tracePt t="96388" x="847725" y="1901825"/>
          <p14:tracePt t="96405" x="839788" y="1911350"/>
          <p14:tracePt t="96421" x="830263" y="1955800"/>
          <p14:tracePt t="96438" x="812800" y="1982788"/>
          <p14:tracePt t="96455" x="803275" y="2036763"/>
          <p14:tracePt t="96471" x="795338" y="2081213"/>
          <p14:tracePt t="96488" x="785813" y="2108200"/>
          <p14:tracePt t="96505" x="785813" y="2133600"/>
          <p14:tracePt t="96521" x="785813" y="2143125"/>
          <p14:tracePt t="96538" x="785813" y="2160588"/>
          <p14:tracePt t="96555" x="785813" y="2197100"/>
          <p14:tracePt t="96571" x="785813" y="2224088"/>
          <p14:tracePt t="96588" x="785813" y="2259013"/>
          <p14:tracePt t="96605" x="795338" y="2286000"/>
          <p14:tracePt t="96605" x="795338" y="2303463"/>
          <p14:tracePt t="96622" x="795338" y="2312988"/>
          <p14:tracePt t="96638" x="795338" y="2322513"/>
          <p14:tracePt t="96655" x="822325" y="2339975"/>
          <p14:tracePt t="96671" x="830263" y="2357438"/>
          <p14:tracePt t="96688" x="857250" y="2357438"/>
          <p14:tracePt t="96705" x="874713" y="2384425"/>
          <p14:tracePt t="96722" x="893763" y="2393950"/>
          <p14:tracePt t="96738" x="901700" y="2401888"/>
          <p14:tracePt t="96755" x="919163" y="2411413"/>
          <p14:tracePt t="96771" x="938213" y="2419350"/>
          <p14:tracePt t="96788" x="965200" y="2419350"/>
          <p14:tracePt t="96805" x="1009650" y="2428875"/>
          <p14:tracePt t="96822" x="1044575" y="2428875"/>
          <p14:tracePt t="96838" x="1081088" y="2428875"/>
          <p14:tracePt t="96855" x="1089025" y="2428875"/>
          <p14:tracePt t="96872" x="1125538" y="2428875"/>
          <p14:tracePt t="96888" x="1160463" y="2419350"/>
          <p14:tracePt t="96905" x="1187450" y="2393950"/>
          <p14:tracePt t="96922" x="1223963" y="2357438"/>
          <p14:tracePt t="96938" x="1250950" y="2339975"/>
          <p14:tracePt t="96955" x="1285875" y="2295525"/>
          <p14:tracePt t="96972" x="1295400" y="2259013"/>
          <p14:tracePt t="96988" x="1312863" y="2232025"/>
          <p14:tracePt t="97005" x="1322388" y="2197100"/>
          <p14:tracePt t="97022" x="1339850" y="2160588"/>
          <p14:tracePt t="97039" x="1347788" y="2133600"/>
          <p14:tracePt t="97055" x="1347788" y="2116138"/>
          <p14:tracePt t="97072" x="1347788" y="2089150"/>
          <p14:tracePt t="97088" x="1339850" y="2071688"/>
          <p14:tracePt t="97105" x="1322388" y="2044700"/>
          <p14:tracePt t="97122" x="1312863" y="2027238"/>
          <p14:tracePt t="97138" x="1295400" y="2009775"/>
          <p14:tracePt t="97156" x="1285875" y="1990725"/>
          <p14:tracePt t="97172" x="1268413" y="1973263"/>
          <p14:tracePt t="97189" x="1250950" y="1955800"/>
          <p14:tracePt t="97205" x="1204913" y="1928813"/>
          <p14:tracePt t="97222" x="1179513" y="1901825"/>
          <p14:tracePt t="97239" x="1143000" y="1884363"/>
          <p14:tracePt t="97255" x="1125538" y="1884363"/>
          <p14:tracePt t="97272" x="1116013" y="1874838"/>
          <p14:tracePt t="97289" x="1089025" y="1874838"/>
          <p14:tracePt t="97305" x="1071563" y="1874838"/>
          <p14:tracePt t="97322" x="1062038" y="1874838"/>
          <p14:tracePt t="97339" x="1044575" y="1874838"/>
          <p14:tracePt t="97355" x="1027113" y="1866900"/>
          <p14:tracePt t="97372" x="1009650" y="1866900"/>
          <p14:tracePt t="97389" x="1000125" y="1866900"/>
          <p14:tracePt t="97389" x="990600" y="1866900"/>
          <p14:tracePt t="97406" x="973138" y="1866900"/>
          <p14:tracePt t="97422" x="955675" y="1874838"/>
          <p14:tracePt t="97439" x="928688" y="1884363"/>
          <p14:tracePt t="97455" x="919163" y="1893888"/>
          <p14:tracePt t="97472" x="911225" y="1893888"/>
          <p14:tracePt t="97489" x="901700" y="1911350"/>
          <p14:tracePt t="97505" x="893763" y="1911350"/>
          <p14:tracePt t="97522" x="884238" y="1928813"/>
          <p14:tracePt t="97539" x="874713" y="1955800"/>
          <p14:tracePt t="97556" x="866775" y="1973263"/>
          <p14:tracePt t="97572" x="866775" y="1982788"/>
          <p14:tracePt t="97589" x="857250" y="2000250"/>
          <p14:tracePt t="97606" x="857250" y="2009775"/>
          <p14:tracePt t="97622" x="857250" y="2027238"/>
          <p14:tracePt t="97639" x="847725" y="2036763"/>
          <p14:tracePt t="97656" x="847725" y="2062163"/>
          <p14:tracePt t="97672" x="847725" y="2098675"/>
          <p14:tracePt t="97689" x="847725" y="2125663"/>
          <p14:tracePt t="97706" x="847725" y="2152650"/>
          <p14:tracePt t="97722" x="847725" y="2170113"/>
          <p14:tracePt t="97739" x="857250" y="2179638"/>
          <p14:tracePt t="97756" x="866775" y="2197100"/>
          <p14:tracePt t="97772" x="874713" y="2214563"/>
          <p14:tracePt t="97789" x="884238" y="2232025"/>
          <p14:tracePt t="97806" x="884238" y="2241550"/>
          <p14:tracePt t="97854" x="893763" y="2241550"/>
          <p14:tracePt t="97862" x="901700" y="2241550"/>
          <p14:tracePt t="98005" x="919163" y="2241550"/>
          <p14:tracePt t="98013" x="938213" y="2251075"/>
          <p14:tracePt t="98021" x="965200" y="2268538"/>
          <p14:tracePt t="98039" x="1044575" y="2303463"/>
          <p14:tracePt t="98040" x="1204913" y="2347913"/>
          <p14:tracePt t="98056" x="1366838" y="2419350"/>
          <p14:tracePt t="98073" x="1544638" y="2500313"/>
          <p14:tracePt t="98090" x="1660525" y="2581275"/>
          <p14:tracePt t="98106" x="1776413" y="2616200"/>
          <p14:tracePt t="98123" x="1884363" y="2697163"/>
          <p14:tracePt t="98140" x="2054225" y="2759075"/>
          <p14:tracePt t="98156" x="2366963" y="2840038"/>
          <p14:tracePt t="98173" x="2901950" y="2965450"/>
          <p14:tracePt t="98189" x="3965575" y="3125788"/>
          <p14:tracePt t="98206" x="4581525" y="3187700"/>
          <p14:tracePt t="98223" x="5010150" y="3197225"/>
          <p14:tracePt t="98240" x="5268913" y="3197225"/>
          <p14:tracePt t="98256" x="5411788" y="3197225"/>
          <p14:tracePt t="98273" x="5527675" y="3179763"/>
          <p14:tracePt t="98289" x="5626100" y="3133725"/>
          <p14:tracePt t="98306" x="5680075" y="3116263"/>
          <p14:tracePt t="98323" x="5715000" y="3098800"/>
          <p14:tracePt t="98340" x="5741988" y="3081338"/>
          <p14:tracePt t="98390" x="5759450" y="3081338"/>
          <p14:tracePt t="98397" x="5759450" y="3071813"/>
          <p14:tracePt t="98422" x="5759450" y="3062288"/>
          <p14:tracePt t="98445" x="5759450" y="3054350"/>
          <p14:tracePt t="98461" x="5768975" y="3044825"/>
          <p14:tracePt t="98469" x="5768975" y="3036888"/>
          <p14:tracePt t="98477" x="5776913" y="3027363"/>
          <p14:tracePt t="98490" x="5776913" y="3017838"/>
          <p14:tracePt t="98491" x="5786438" y="3000375"/>
          <p14:tracePt t="98506" x="5795963" y="2982913"/>
          <p14:tracePt t="98523" x="5803900" y="2973388"/>
          <p14:tracePt t="98540" x="5840413" y="2946400"/>
          <p14:tracePt t="98557" x="5902325" y="2894013"/>
          <p14:tracePt t="98557" x="0" y="0"/>
        </p14:tracePtLst>
        <p14:tracePtLst>
          <p14:tracePt t="98933" x="6759575" y="2009775"/>
          <p14:tracePt t="98940" x="6759575" y="1990725"/>
          <p14:tracePt t="98950" x="6751638" y="1982788"/>
          <p14:tracePt t="98958" x="6742113" y="1955800"/>
          <p14:tracePt t="98959" x="6742113" y="1938338"/>
          <p14:tracePt t="98974" x="6724650" y="1919288"/>
          <p14:tracePt t="98990" x="6715125" y="1901825"/>
          <p14:tracePt t="99007" x="6715125" y="1893888"/>
          <p14:tracePt t="99023" x="6705600" y="1884363"/>
          <p14:tracePt t="99040" x="6697663" y="1874838"/>
          <p14:tracePt t="99057" x="6688138" y="1874838"/>
          <p14:tracePt t="99141" x="6670675" y="1874838"/>
          <p14:tracePt t="99149" x="6653213" y="1874838"/>
          <p14:tracePt t="99158" x="6634163" y="1874838"/>
          <p14:tracePt t="99159" x="6599238" y="1893888"/>
          <p14:tracePt t="99174" x="6572250" y="1901825"/>
          <p14:tracePt t="99191" x="6554788" y="1911350"/>
          <p14:tracePt t="99207" x="6537325" y="1911350"/>
          <p14:tracePt t="99262" x="6537325" y="1928813"/>
          <p14:tracePt t="99269" x="6527800" y="1928813"/>
          <p14:tracePt t="99277" x="6518275" y="1928813"/>
          <p14:tracePt t="99285" x="6510338" y="1946275"/>
          <p14:tracePt t="99293" x="6483350" y="1965325"/>
          <p14:tracePt t="99307" x="6456363" y="1982788"/>
          <p14:tracePt t="99324" x="6438900" y="2000250"/>
          <p14:tracePt t="99341" x="6419850" y="2027238"/>
          <p14:tracePt t="99357" x="6402388" y="2054225"/>
          <p14:tracePt t="99374" x="6394450" y="2081213"/>
          <p14:tracePt t="99390" x="6375400" y="2116138"/>
          <p14:tracePt t="99407" x="6375400" y="2143125"/>
          <p14:tracePt t="99424" x="6375400" y="2170113"/>
          <p14:tracePt t="99441" x="6357938" y="2197100"/>
          <p14:tracePt t="99457" x="6357938" y="2224088"/>
          <p14:tracePt t="99474" x="6357938" y="2251075"/>
          <p14:tracePt t="99490" x="6357938" y="2276475"/>
          <p14:tracePt t="99507" x="6375400" y="2312988"/>
          <p14:tracePt t="99524" x="6411913" y="2339975"/>
          <p14:tracePt t="99541" x="6438900" y="2366963"/>
          <p14:tracePt t="99541" x="6456363" y="2366963"/>
          <p14:tracePt t="99557" x="6483350" y="2384425"/>
          <p14:tracePt t="99574" x="6510338" y="2393950"/>
          <p14:tracePt t="99591" x="6518275" y="2401888"/>
          <p14:tracePt t="99607" x="6545263" y="2401888"/>
          <p14:tracePt t="99624" x="6562725" y="2401888"/>
          <p14:tracePt t="99641" x="6581775" y="2401888"/>
          <p14:tracePt t="99657" x="6599238" y="2401888"/>
          <p14:tracePt t="99674" x="6616700" y="2393950"/>
          <p14:tracePt t="99691" x="6634163" y="2374900"/>
          <p14:tracePt t="99707" x="6643688" y="2357438"/>
          <p14:tracePt t="99724" x="6653213" y="2339975"/>
          <p14:tracePt t="99765" x="6653213" y="2330450"/>
          <p14:tracePt t="99901" x="0" y="0"/>
        </p14:tracePtLst>
        <p14:tracePtLst>
          <p14:tracePt t="104769" x="6653213" y="2330450"/>
          <p14:tracePt t="105589" x="6661150" y="2330450"/>
          <p14:tracePt t="105618" x="6661150" y="2339975"/>
          <p14:tracePt t="105901" x="6670675" y="2339975"/>
          <p14:tracePt t="105917" x="6680200" y="2339975"/>
          <p14:tracePt t="106077" x="6680200" y="2347913"/>
          <p14:tracePt t="106085" x="6680200" y="2357438"/>
          <p14:tracePt t="106093" x="6680200" y="2366963"/>
          <p14:tracePt t="106101" x="6680200" y="2384425"/>
          <p14:tracePt t="106113" x="6680200" y="2401888"/>
          <p14:tracePt t="106130" x="6688138" y="2411413"/>
          <p14:tracePt t="106205" x="6697663" y="2411413"/>
          <p14:tracePt t="106221" x="6705600" y="2411413"/>
          <p14:tracePt t="107381" x="6715125" y="2411413"/>
          <p14:tracePt t="107390" x="6742113" y="2419350"/>
          <p14:tracePt t="107397" x="6769100" y="2419350"/>
          <p14:tracePt t="107405" x="6813550" y="2438400"/>
          <p14:tracePt t="107414" x="6911975" y="2438400"/>
          <p14:tracePt t="107431" x="7054850" y="2446338"/>
          <p14:tracePt t="107448" x="7197725" y="2446338"/>
          <p14:tracePt t="107464" x="7331075" y="2446338"/>
          <p14:tracePt t="107481" x="7446963" y="2446338"/>
          <p14:tracePt t="107497" x="7510463" y="2446338"/>
          <p14:tracePt t="107514" x="7562850" y="2446338"/>
          <p14:tracePt t="107531" x="7589838" y="2446338"/>
          <p14:tracePt t="107548" x="7608888" y="2446338"/>
          <p14:tracePt t="107564" x="7634288" y="2428875"/>
          <p14:tracePt t="107581" x="7661275" y="2419350"/>
          <p14:tracePt t="107598" x="7705725" y="2401888"/>
          <p14:tracePt t="107614" x="7759700" y="2384425"/>
          <p14:tracePt t="107631" x="7786688" y="2374900"/>
          <p14:tracePt t="107648" x="7823200" y="2357438"/>
          <p14:tracePt t="107664" x="7840663" y="2357438"/>
          <p14:tracePt t="107681" x="7840663" y="2347913"/>
          <p14:tracePt t="107698" x="7848600" y="2347913"/>
          <p14:tracePt t="107714" x="7848600" y="2339975"/>
          <p14:tracePt t="107774" x="7867650" y="2339975"/>
          <p14:tracePt t="107790" x="7885113" y="2330450"/>
          <p14:tracePt t="107798" x="7885113" y="2322513"/>
          <p14:tracePt t="107806" x="7894638" y="2322513"/>
          <p14:tracePt t="107838" x="7885113" y="2339975"/>
          <p14:tracePt t="107846" x="7848600" y="2374900"/>
          <p14:tracePt t="107854" x="7804150" y="2411413"/>
          <p14:tracePt t="107862" x="7724775" y="2482850"/>
          <p14:tracePt t="107866" x="7545388" y="2608263"/>
          <p14:tracePt t="107882" x="7375525" y="2724150"/>
          <p14:tracePt t="107899" x="7277100" y="2795588"/>
          <p14:tracePt t="107915" x="7242175" y="2840038"/>
          <p14:tracePt t="107932" x="7242175" y="2857500"/>
          <p14:tracePt t="108110" x="7251700" y="2847975"/>
          <p14:tracePt t="108126" x="7251700" y="2840038"/>
          <p14:tracePt t="108142" x="7251700" y="2822575"/>
          <p14:tracePt t="108158" x="7242175" y="2803525"/>
          <p14:tracePt t="108183" x="7232650" y="2803525"/>
          <p14:tracePt t="108198" x="7232650" y="2795588"/>
          <p14:tracePt t="108206" x="7215188" y="2795588"/>
          <p14:tracePt t="108230" x="7197725" y="2795588"/>
          <p14:tracePt t="108231" x="7170738" y="2803525"/>
          <p14:tracePt t="108238" x="7134225" y="2830513"/>
          <p14:tracePt t="108251" x="7099300" y="2830513"/>
          <p14:tracePt t="108266" x="7081838" y="2857500"/>
          <p14:tracePt t="108282" x="7062788" y="2894013"/>
          <p14:tracePt t="108299" x="7054850" y="2928938"/>
          <p14:tracePt t="108316" x="7045325" y="2955925"/>
          <p14:tracePt t="108333" x="7037388" y="2990850"/>
          <p14:tracePt t="108349" x="7037388" y="3044825"/>
          <p14:tracePt t="108366" x="7037388" y="3089275"/>
          <p14:tracePt t="108383" x="7045325" y="3133725"/>
          <p14:tracePt t="108399" x="7062788" y="3160713"/>
          <p14:tracePt t="108416" x="7072313" y="3205163"/>
          <p14:tracePt t="108433" x="7099300" y="3241675"/>
          <p14:tracePt t="108449" x="7153275" y="3276600"/>
          <p14:tracePt t="108466" x="7205663" y="3303588"/>
          <p14:tracePt t="108483" x="7259638" y="3330575"/>
          <p14:tracePt t="108499" x="7375525" y="3348038"/>
          <p14:tracePt t="108516" x="7500938" y="3357563"/>
          <p14:tracePt t="108533" x="7616825" y="3367088"/>
          <p14:tracePt t="108549" x="7786688" y="3367088"/>
          <p14:tracePt t="108566" x="7840663" y="3367088"/>
          <p14:tracePt t="108583" x="7867650" y="3348038"/>
          <p14:tracePt t="108599" x="7894638" y="3322638"/>
          <p14:tracePt t="108616" x="7902575" y="3276600"/>
          <p14:tracePt t="108633" x="7929563" y="3214688"/>
          <p14:tracePt t="108650" x="7939088" y="3170238"/>
          <p14:tracePt t="108666" x="7956550" y="3133725"/>
          <p14:tracePt t="108683" x="7956550" y="3081338"/>
          <p14:tracePt t="108700" x="7947025" y="3054350"/>
          <p14:tracePt t="108716" x="7939088" y="3009900"/>
          <p14:tracePt t="108733" x="7912100" y="2965450"/>
          <p14:tracePt t="108750" x="7840663" y="2901950"/>
          <p14:tracePt t="108766" x="7796213" y="2874963"/>
          <p14:tracePt t="108783" x="7769225" y="2840038"/>
          <p14:tracePt t="108800" x="7705725" y="2813050"/>
          <p14:tracePt t="108817" x="7653338" y="2803525"/>
          <p14:tracePt t="108833" x="7608888" y="2795588"/>
          <p14:tracePt t="108850" x="7572375" y="2795588"/>
          <p14:tracePt t="108866" x="7545388" y="2795588"/>
          <p14:tracePt t="108883" x="7510463" y="2795588"/>
          <p14:tracePt t="108900" x="7473950" y="2813050"/>
          <p14:tracePt t="108916" x="7429500" y="2840038"/>
          <p14:tracePt t="108933" x="7367588" y="2874963"/>
          <p14:tracePt t="108950" x="7313613" y="2919413"/>
          <p14:tracePt t="108966" x="7296150" y="2938463"/>
          <p14:tracePt t="108983" x="7277100" y="2955925"/>
          <p14:tracePt t="109000" x="7259638" y="2955925"/>
          <p14:tracePt t="109016" x="7251700" y="2965450"/>
          <p14:tracePt t="109033" x="7242175" y="2973388"/>
          <p14:tracePt t="109050" x="7215188" y="2990850"/>
          <p14:tracePt t="109067" x="7161213" y="3017838"/>
          <p14:tracePt t="109083" x="7062788" y="3071813"/>
          <p14:tracePt t="109100" x="6946900" y="3108325"/>
          <p14:tracePt t="109117" x="6858000" y="3116263"/>
          <p14:tracePt t="109133" x="6777038" y="3125788"/>
          <p14:tracePt t="109150" x="6742113" y="3125788"/>
          <p14:tracePt t="109167" x="6705600" y="3133725"/>
          <p14:tracePt t="109183" x="6643688" y="3133725"/>
          <p14:tracePt t="109200" x="6500813" y="3143250"/>
          <p14:tracePt t="109217" x="6348413" y="3143250"/>
          <p14:tracePt t="109217" x="0" y="0"/>
        </p14:tracePtLst>
        <p14:tracePtLst>
          <p14:tracePt t="109954" x="2884488" y="3313113"/>
          <p14:tracePt t="109958" x="2919413" y="3330575"/>
          <p14:tracePt t="109960" x="2965450" y="3348038"/>
          <p14:tracePt t="109967" x="3089275" y="3357563"/>
          <p14:tracePt t="109984" x="3330575" y="3357563"/>
          <p14:tracePt t="110001" x="3589338" y="3367088"/>
          <p14:tracePt t="110017" x="3795713" y="3367088"/>
          <p14:tracePt t="110034" x="3884613" y="3375025"/>
          <p14:tracePt t="110051" x="3902075" y="3375025"/>
          <p14:tracePt t="110110" x="3911600" y="3375025"/>
          <p14:tracePt t="110123" x="3919538" y="3367088"/>
          <p14:tracePt t="110124" x="3938588" y="3357563"/>
          <p14:tracePt t="110134" x="3973513" y="3348038"/>
          <p14:tracePt t="110151" x="4000500" y="3330575"/>
          <p14:tracePt t="110167" x="4017963" y="3322638"/>
          <p14:tracePt t="110184" x="4037013" y="3313113"/>
          <p14:tracePt t="110201" x="4071938" y="3303588"/>
          <p14:tracePt t="110217" x="4187825" y="3295650"/>
          <p14:tracePt t="110234" x="4330700" y="3295650"/>
          <p14:tracePt t="110251" x="4500563" y="3286125"/>
          <p14:tracePt t="110268" x="4652963" y="3286125"/>
          <p14:tracePt t="110284" x="4687888" y="3286125"/>
          <p14:tracePt t="110301" x="4705350" y="3276600"/>
          <p14:tracePt t="110422" x="4705350" y="3268663"/>
          <p14:tracePt t="110454" x="4714875" y="3268663"/>
          <p14:tracePt t="110502" x="4714875" y="3259138"/>
          <p14:tracePt t="110502" x="4705350" y="3259138"/>
          <p14:tracePt t="110518" x="4697413" y="3259138"/>
          <p14:tracePt t="110526" x="4679950" y="3251200"/>
          <p14:tracePt t="110534" x="4660900" y="3241675"/>
          <p14:tracePt t="110542" x="4633913" y="3232150"/>
          <p14:tracePt t="110551" x="4616450" y="3224213"/>
          <p14:tracePt t="110568" x="4589463" y="3214688"/>
          <p14:tracePt t="110585" x="4554538" y="3197225"/>
          <p14:tracePt t="110601" x="4537075" y="3197225"/>
          <p14:tracePt t="110618" x="4483100" y="3187700"/>
          <p14:tracePt t="110635" x="4446588" y="3187700"/>
          <p14:tracePt t="110651" x="4411663" y="3187700"/>
          <p14:tracePt t="110668" x="4375150" y="3187700"/>
          <p14:tracePt t="110685" x="4348163" y="3187700"/>
          <p14:tracePt t="110701" x="4295775" y="3214688"/>
          <p14:tracePt t="110718" x="4251325" y="3241675"/>
          <p14:tracePt t="110735" x="4224338" y="3251200"/>
          <p14:tracePt t="110751" x="4205288" y="3268663"/>
          <p14:tracePt t="110768" x="4187825" y="3276600"/>
          <p14:tracePt t="110785" x="4179888" y="3303588"/>
          <p14:tracePt t="110801" x="4170363" y="3322638"/>
          <p14:tracePt t="110818" x="4170363" y="3340100"/>
          <p14:tracePt t="110835" x="4170363" y="3384550"/>
          <p14:tracePt t="110852" x="4187825" y="3411538"/>
          <p14:tracePt t="110868" x="4205288" y="3429000"/>
          <p14:tracePt t="110885" x="4232275" y="3455988"/>
          <p14:tracePt t="110901" x="4295775" y="3500438"/>
          <p14:tracePt t="110918" x="4375150" y="3544888"/>
          <p14:tracePt t="110935" x="4518025" y="3598863"/>
          <p14:tracePt t="110951" x="4633913" y="3625850"/>
          <p14:tracePt t="110968" x="4732338" y="3643313"/>
          <p14:tracePt t="110985" x="4848225" y="3643313"/>
          <p14:tracePt t="111002" x="4894263" y="3643313"/>
          <p14:tracePt t="111018" x="4946650" y="3633788"/>
          <p14:tracePt t="111035" x="4991100" y="3608388"/>
          <p14:tracePt t="111052" x="5027613" y="3581400"/>
          <p14:tracePt t="111068" x="5054600" y="3562350"/>
          <p14:tracePt t="111085" x="5062538" y="3554413"/>
          <p14:tracePt t="111102" x="5081588" y="3527425"/>
          <p14:tracePt t="111118" x="5089525" y="3490913"/>
          <p14:tracePt t="111135" x="5089525" y="3455988"/>
          <p14:tracePt t="111152" x="5089525" y="3419475"/>
          <p14:tracePt t="111168" x="5089525" y="3394075"/>
          <p14:tracePt t="111185" x="5072063" y="3357563"/>
          <p14:tracePt t="111202" x="5037138" y="3313113"/>
          <p14:tracePt t="111218" x="5010150" y="3295650"/>
          <p14:tracePt t="111235" x="4983163" y="3268663"/>
          <p14:tracePt t="111252" x="4929188" y="3241675"/>
          <p14:tracePt t="111268" x="4867275" y="3224213"/>
          <p14:tracePt t="111285" x="4768850" y="3187700"/>
          <p14:tracePt t="111302" x="4732338" y="3179763"/>
          <p14:tracePt t="111318" x="4687888" y="3160713"/>
          <p14:tracePt t="111335" x="4633913" y="3143250"/>
          <p14:tracePt t="111352" x="4598988" y="3143250"/>
          <p14:tracePt t="111369" x="4545013" y="3143250"/>
          <p14:tracePt t="111385" x="4483100" y="3143250"/>
          <p14:tracePt t="111401" x="4419600" y="3152775"/>
          <p14:tracePt t="111417" x="4322763" y="3160713"/>
          <p14:tracePt t="111434" x="4224338" y="3170238"/>
          <p14:tracePt t="111451" x="4179888" y="3179763"/>
          <p14:tracePt t="111468" x="4160838" y="3187700"/>
          <p14:tracePt t="111484" x="4125913" y="3197225"/>
          <p14:tracePt t="111501" x="4108450" y="3205163"/>
          <p14:tracePt t="111518" x="4071938" y="3232150"/>
          <p14:tracePt t="111534" x="4017963" y="3259138"/>
          <p14:tracePt t="111551" x="3946525" y="3286125"/>
          <p14:tracePt t="111568" x="3894138" y="3313113"/>
          <p14:tracePt t="111584" x="3830638" y="3330575"/>
          <p14:tracePt t="111601" x="3822700" y="3340100"/>
          <p14:tracePt t="111618" x="3803650" y="3348038"/>
          <p14:tracePt t="111634" x="3795713" y="3348038"/>
          <p14:tracePt t="111669" x="3786188" y="3348038"/>
          <p14:tracePt t="111670" x="3776663" y="3348038"/>
          <p14:tracePt t="111684" x="3768725" y="3357563"/>
          <p14:tracePt t="111701" x="3759200" y="3357563"/>
          <p14:tracePt t="111869" x="0" y="0"/>
        </p14:tracePtLst>
        <p14:tracePtLst>
          <p14:tracePt t="113860" x="1062038" y="2089150"/>
          <p14:tracePt t="113877" x="1071563" y="2089150"/>
          <p14:tracePt t="113892" x="1071563" y="2081213"/>
          <p14:tracePt t="113901" x="1071563" y="2071688"/>
          <p14:tracePt t="113924" x="1081088" y="2071688"/>
          <p14:tracePt t="113973" x="1081088" y="2062163"/>
          <p14:tracePt t="113980" x="1081088" y="2054225"/>
          <p14:tracePt t="113988" x="1089025" y="2044700"/>
          <p14:tracePt t="113996" x="1089025" y="2036763"/>
          <p14:tracePt t="114005" x="1089025" y="2027238"/>
          <p14:tracePt t="114020" x="1098550" y="2009775"/>
          <p14:tracePt t="114037" x="1108075" y="1990725"/>
          <p14:tracePt t="114053" x="1108075" y="1982788"/>
          <p14:tracePt t="114070" x="1116013" y="1965325"/>
          <p14:tracePt t="114133" x="1116013" y="1955800"/>
          <p14:tracePt t="114276" x="1116013" y="1938338"/>
          <p14:tracePt t="114284" x="1116013" y="1928813"/>
          <p14:tracePt t="114311" x="1116013" y="1919288"/>
          <p14:tracePt t="114316" x="1098550" y="1911350"/>
          <p14:tracePt t="114380" x="1089025" y="1911350"/>
          <p14:tracePt t="114388" x="1071563" y="1901825"/>
          <p14:tracePt t="114403" x="1054100" y="1901825"/>
          <p14:tracePt t="114405" x="1044575" y="1901825"/>
          <p14:tracePt t="114420" x="1036638" y="1893888"/>
          <p14:tracePt t="114437" x="1027113" y="1893888"/>
          <p14:tracePt t="114453" x="1009650" y="1893888"/>
          <p14:tracePt t="114493" x="1000125" y="1893888"/>
          <p14:tracePt t="114509" x="982663" y="1893888"/>
          <p14:tracePt t="114510" x="973138" y="1893888"/>
          <p14:tracePt t="114520" x="955675" y="1901825"/>
          <p14:tracePt t="114537" x="938213" y="1911350"/>
          <p14:tracePt t="114554" x="928688" y="1911350"/>
          <p14:tracePt t="114570" x="919163" y="1919288"/>
          <p14:tracePt t="114587" x="911225" y="1919288"/>
          <p14:tracePt t="114637" x="911225" y="1928813"/>
          <p14:tracePt t="114652" x="901700" y="1938338"/>
          <p14:tracePt t="114668" x="901700" y="1955800"/>
          <p14:tracePt t="114677" x="893763" y="1965325"/>
          <p14:tracePt t="114678" x="884238" y="1982788"/>
          <p14:tracePt t="114687" x="874713" y="1990725"/>
          <p14:tracePt t="114704" x="866775" y="2009775"/>
          <p14:tracePt t="114721" x="866775" y="2017713"/>
          <p14:tracePt t="114997" x="857250" y="2036763"/>
          <p14:tracePt t="115012" x="857250" y="2044700"/>
          <p14:tracePt t="115035" x="847725" y="2054225"/>
          <p14:tracePt t="115044" x="839788" y="2054225"/>
          <p14:tracePt t="115060" x="839788" y="2062163"/>
          <p14:tracePt t="115092" x="839788" y="2071688"/>
          <p14:tracePt t="115148" x="839788" y="2081213"/>
          <p14:tracePt t="115176" x="839788" y="2089150"/>
          <p14:tracePt t="115180" x="839788" y="2098675"/>
          <p14:tracePt t="115196" x="830263" y="2098675"/>
          <p14:tracePt t="115212" x="830263" y="2108200"/>
          <p14:tracePt t="115228" x="830263" y="2125663"/>
          <p14:tracePt t="115247" x="830263" y="2133600"/>
          <p14:tracePt t="115254" x="822325" y="2152650"/>
          <p14:tracePt t="115268" x="822325" y="2160588"/>
          <p14:tracePt t="115273" x="812800" y="2179638"/>
          <p14:tracePt t="115288" x="812800" y="2187575"/>
          <p14:tracePt t="115304" x="812800" y="2205038"/>
          <p14:tracePt t="115321" x="812800" y="2232025"/>
          <p14:tracePt t="115338" x="812800" y="2241550"/>
          <p14:tracePt t="115354" x="812800" y="2268538"/>
          <p14:tracePt t="115371" x="812800" y="2276475"/>
          <p14:tracePt t="115388" x="822325" y="2303463"/>
          <p14:tracePt t="115404" x="822325" y="2312988"/>
          <p14:tracePt t="115421" x="822325" y="2322513"/>
          <p14:tracePt t="115438" x="830263" y="2330450"/>
          <p14:tracePt t="115454" x="830263" y="2347913"/>
          <p14:tracePt t="115471" x="847725" y="2357438"/>
          <p14:tracePt t="115488" x="847725" y="2374900"/>
          <p14:tracePt t="115504" x="857250" y="2374900"/>
          <p14:tracePt t="115521" x="866775" y="2384425"/>
          <p14:tracePt t="115538" x="884238" y="2384425"/>
          <p14:tracePt t="115554" x="884238" y="2401888"/>
          <p14:tracePt t="115571" x="901700" y="2401888"/>
          <p14:tracePt t="115588" x="928688" y="2419350"/>
          <p14:tracePt t="115605" x="965200" y="2446338"/>
          <p14:tracePt t="115621" x="1000125" y="2465388"/>
          <p14:tracePt t="115638" x="1036638" y="2473325"/>
          <p14:tracePt t="115655" x="1062038" y="2482850"/>
          <p14:tracePt t="115671" x="1071563" y="2482850"/>
          <p14:tracePt t="115688" x="1081088" y="2482850"/>
          <p14:tracePt t="115705" x="1098550" y="2482850"/>
          <p14:tracePt t="115721" x="1108075" y="2482850"/>
          <p14:tracePt t="115738" x="1125538" y="2482850"/>
          <p14:tracePt t="115755" x="1160463" y="2473325"/>
          <p14:tracePt t="115771" x="1169988" y="2465388"/>
          <p14:tracePt t="115788" x="1196975" y="2446338"/>
          <p14:tracePt t="115805" x="1214438" y="2438400"/>
          <p14:tracePt t="115821" x="1241425" y="2401888"/>
          <p14:tracePt t="115838" x="1241425" y="2374900"/>
          <p14:tracePt t="115855" x="1268413" y="2330450"/>
          <p14:tracePt t="115871" x="1276350" y="2286000"/>
          <p14:tracePt t="115888" x="1285875" y="2268538"/>
          <p14:tracePt t="115905" x="1285875" y="2232025"/>
          <p14:tracePt t="115922" x="1285875" y="2214563"/>
          <p14:tracePt t="115938" x="1285875" y="2179638"/>
          <p14:tracePt t="115955" x="1276350" y="2160588"/>
          <p14:tracePt t="115971" x="1276350" y="2143125"/>
          <p14:tracePt t="115971" x="1276350" y="2133600"/>
          <p14:tracePt t="115988" x="1258888" y="2108200"/>
          <p14:tracePt t="116005" x="1250950" y="2089150"/>
          <p14:tracePt t="116022" x="1231900" y="2071688"/>
          <p14:tracePt t="116038" x="1214438" y="2044700"/>
          <p14:tracePt t="116055" x="1187450" y="2017713"/>
          <p14:tracePt t="116072" x="1160463" y="1982788"/>
          <p14:tracePt t="116089" x="1143000" y="1965325"/>
          <p14:tracePt t="116105" x="1125538" y="1946275"/>
          <p14:tracePt t="116122" x="1098550" y="1928813"/>
          <p14:tracePt t="116138" x="1089025" y="1919288"/>
          <p14:tracePt t="116155" x="1081088" y="1919288"/>
          <p14:tracePt t="116172" x="1071563" y="1919288"/>
          <p14:tracePt t="116188" x="1062038" y="1919288"/>
          <p14:tracePt t="116205" x="1044575" y="1919288"/>
          <p14:tracePt t="116245" x="1027113" y="1919288"/>
          <p14:tracePt t="116246" x="1009650" y="1919288"/>
          <p14:tracePt t="116255" x="965200" y="1946275"/>
          <p14:tracePt t="116272" x="893763" y="2000250"/>
          <p14:tracePt t="116288" x="866775" y="2036763"/>
          <p14:tracePt t="116305" x="839788" y="2062163"/>
          <p14:tracePt t="116322" x="830263" y="2089150"/>
          <p14:tracePt t="116357" x="830263" y="2098675"/>
          <p14:tracePt t="116388" x="830263" y="2108200"/>
          <p14:tracePt t="116428" x="830263" y="2116138"/>
          <p14:tracePt t="116788" x="874713" y="2125663"/>
          <p14:tracePt t="116797" x="911225" y="2133600"/>
          <p14:tracePt t="116805" x="1000125" y="2179638"/>
          <p14:tracePt t="116807" x="1187450" y="2259013"/>
          <p14:tracePt t="116822" x="1660525" y="2393950"/>
          <p14:tracePt t="116839" x="2125663" y="2517775"/>
          <p14:tracePt t="116856" x="2625725" y="2670175"/>
          <p14:tracePt t="116872" x="3054350" y="2803525"/>
          <p14:tracePt t="116889" x="3482975" y="2874963"/>
          <p14:tracePt t="116906" x="3938588" y="2955925"/>
          <p14:tracePt t="116922" x="4419600" y="3027363"/>
          <p14:tracePt t="116939" x="4929188" y="3071813"/>
          <p14:tracePt t="116956" x="5537200" y="3081338"/>
          <p14:tracePt t="116973" x="5919788" y="3081338"/>
          <p14:tracePt t="116989" x="6367463" y="3081338"/>
          <p14:tracePt t="117006" x="6715125" y="3081338"/>
          <p14:tracePt t="117022" x="7054850" y="3071813"/>
          <p14:tracePt t="117039" x="7394575" y="3044825"/>
          <p14:tracePt t="117056" x="7724775" y="3017838"/>
          <p14:tracePt t="117072" x="8062913" y="3009900"/>
          <p14:tracePt t="117089" x="8331200" y="2990850"/>
          <p14:tracePt t="117106" x="8518525" y="2919413"/>
          <p14:tracePt t="117123" x="8609013" y="2894013"/>
          <p14:tracePt t="117139" x="8670925" y="2867025"/>
          <p14:tracePt t="117156" x="8715375" y="2840038"/>
          <p14:tracePt t="117173" x="8732838" y="2830513"/>
          <p14:tracePt t="117189" x="8769350" y="2813050"/>
          <p14:tracePt t="117206" x="8796338" y="2795588"/>
          <p14:tracePt t="117223" x="8804275" y="2759075"/>
          <p14:tracePt t="117239" x="8831263" y="2732088"/>
          <p14:tracePt t="117256" x="8840788" y="2714625"/>
          <p14:tracePt t="117273" x="8858250" y="2697163"/>
          <p14:tracePt t="117289" x="8875713" y="2660650"/>
          <p14:tracePt t="117306" x="8885238" y="2625725"/>
          <p14:tracePt t="117323" x="8885238" y="2581275"/>
          <p14:tracePt t="117339" x="8885238" y="2517775"/>
          <p14:tracePt t="117356" x="8840788" y="2446338"/>
          <p14:tracePt t="117373" x="8813800" y="2401888"/>
          <p14:tracePt t="117389" x="8796338" y="2366963"/>
          <p14:tracePt t="117406" x="8751888" y="2330450"/>
          <p14:tracePt t="117423" x="8697913" y="2312988"/>
          <p14:tracePt t="117440" x="8661400" y="2295525"/>
          <p14:tracePt t="117456" x="8589963" y="2259013"/>
          <p14:tracePt t="117473" x="8456613" y="2214563"/>
          <p14:tracePt t="117489" x="8348663" y="2170113"/>
          <p14:tracePt t="117506" x="8215313" y="2133600"/>
          <p14:tracePt t="117523" x="8143875" y="2098675"/>
          <p14:tracePt t="117540" x="8089900" y="2081213"/>
          <p14:tracePt t="117556" x="8037513" y="2062163"/>
          <p14:tracePt t="117573" x="8018463" y="2062163"/>
          <p14:tracePt t="117590" x="7966075" y="2062163"/>
          <p14:tracePt t="117606" x="7875588" y="2081213"/>
          <p14:tracePt t="117623" x="7769225" y="2098675"/>
          <p14:tracePt t="117640" x="7688263" y="2116138"/>
          <p14:tracePt t="117656" x="7634288" y="2143125"/>
          <p14:tracePt t="117673" x="7616825" y="2170113"/>
          <p14:tracePt t="117690" x="7599363" y="2197100"/>
          <p14:tracePt t="117706" x="7599363" y="2241550"/>
          <p14:tracePt t="117723" x="7589838" y="2295525"/>
          <p14:tracePt t="117740" x="7589838" y="2339975"/>
          <p14:tracePt t="117757" x="7616825" y="2366963"/>
          <p14:tracePt t="117773" x="7643813" y="2393950"/>
          <p14:tracePt t="117790" x="7680325" y="2428875"/>
          <p14:tracePt t="117806" x="7715250" y="2465388"/>
          <p14:tracePt t="117823" x="7742238" y="2473325"/>
          <p14:tracePt t="117840" x="7769225" y="2482850"/>
          <p14:tracePt t="117857" x="7777163" y="2490788"/>
          <p14:tracePt t="117873" x="7796213" y="2490788"/>
          <p14:tracePt t="117909" x="7804150" y="2490788"/>
          <p14:tracePt t="117910" x="7813675" y="2490788"/>
          <p14:tracePt t="118052" x="7813675" y="2482850"/>
          <p14:tracePt t="118259" x="0" y="0"/>
        </p14:tracePtLst>
        <p14:tracePtLst>
          <p14:tracePt t="132118" x="1643063" y="2670175"/>
          <p14:tracePt t="132620" x="1633538" y="2670175"/>
          <p14:tracePt t="133084" x="1633538" y="2679700"/>
          <p14:tracePt t="133404" x="1625600" y="2679700"/>
          <p14:tracePt t="133724" x="1616075" y="2679700"/>
          <p14:tracePt t="133820" x="1608138" y="2679700"/>
          <p14:tracePt t="133836" x="1598613" y="2670175"/>
          <p14:tracePt t="133852" x="1589088" y="2670175"/>
          <p14:tracePt t="133853" x="1571625" y="2670175"/>
          <p14:tracePt t="133871" x="1554163" y="2652713"/>
          <p14:tracePt t="133872" x="1517650" y="2643188"/>
          <p14:tracePt t="133888" x="1500188" y="2643188"/>
          <p14:tracePt t="133972" x="1500188" y="2633663"/>
          <p14:tracePt t="134004" x="1490663" y="2633663"/>
          <p14:tracePt t="139036" x="1490663" y="2616200"/>
          <p14:tracePt t="139049" x="1500188" y="2608263"/>
          <p14:tracePt t="139052" x="1509713" y="2589213"/>
          <p14:tracePt t="139059" x="1527175" y="2544763"/>
          <p14:tracePt t="139076" x="1527175" y="2517775"/>
          <p14:tracePt t="139093" x="1527175" y="2500313"/>
          <p14:tracePt t="139109" x="1527175" y="2482850"/>
          <p14:tracePt t="139126" x="1527175" y="2473325"/>
          <p14:tracePt t="139164" x="1527175" y="2465388"/>
          <p14:tracePt t="139212" x="1527175" y="2455863"/>
          <p14:tracePt t="139228" x="1517650" y="2446338"/>
          <p14:tracePt t="139245" x="1509713" y="2446338"/>
          <p14:tracePt t="139246" x="1482725" y="2428875"/>
          <p14:tracePt t="139259" x="1473200" y="2419350"/>
          <p14:tracePt t="139276" x="1465263" y="2411413"/>
          <p14:tracePt t="139293" x="1438275" y="2393950"/>
          <p14:tracePt t="139310" x="1428750" y="2384425"/>
          <p14:tracePt t="139326" x="1411288" y="2384425"/>
          <p14:tracePt t="139343" x="1401763" y="2374900"/>
          <p14:tracePt t="139359" x="1384300" y="2366963"/>
          <p14:tracePt t="139376" x="1366838" y="2357438"/>
          <p14:tracePt t="139393" x="1347788" y="2339975"/>
          <p14:tracePt t="139410" x="1339850" y="2339975"/>
          <p14:tracePt t="139426" x="1330325" y="2339975"/>
          <p14:tracePt t="139500" x="1322388" y="2339975"/>
          <p14:tracePt t="139508" x="1312863" y="2339975"/>
          <p14:tracePt t="139514" x="1285875" y="2339975"/>
          <p14:tracePt t="139526" x="1268413" y="2339975"/>
          <p14:tracePt t="139543" x="1258888" y="2339975"/>
          <p14:tracePt t="139560" x="1250950" y="2339975"/>
          <p14:tracePt t="139576" x="1241425" y="2339975"/>
          <p14:tracePt t="139593" x="1214438" y="2339975"/>
          <p14:tracePt t="139628" x="1204913" y="2339975"/>
          <p14:tracePt t="139629" x="1196975" y="2339975"/>
          <p14:tracePt t="139643" x="1169988" y="2357438"/>
          <p14:tracePt t="139684" x="1160463" y="2357438"/>
          <p14:tracePt t="139692" x="1160463" y="2366963"/>
          <p14:tracePt t="139694" x="1152525" y="2374900"/>
          <p14:tracePt t="139710" x="1133475" y="2384425"/>
          <p14:tracePt t="139726" x="1125538" y="2384425"/>
          <p14:tracePt t="139743" x="1108075" y="2401888"/>
          <p14:tracePt t="139760" x="1098550" y="2411413"/>
          <p14:tracePt t="139777" x="1098550" y="2419350"/>
          <p14:tracePt t="139793" x="1089025" y="2419350"/>
          <p14:tracePt t="139810" x="1089025" y="2428875"/>
          <p14:tracePt t="139826" x="1081088" y="2438400"/>
          <p14:tracePt t="139843" x="1062038" y="2465388"/>
          <p14:tracePt t="139860" x="1054100" y="2490788"/>
          <p14:tracePt t="139877" x="1044575" y="2517775"/>
          <p14:tracePt t="139893" x="1036638" y="2544763"/>
          <p14:tracePt t="139910" x="1027113" y="2562225"/>
          <p14:tracePt t="139927" x="1027113" y="2571750"/>
          <p14:tracePt t="139943" x="1027113" y="2581275"/>
          <p14:tracePt t="139980" x="1017588" y="2589213"/>
          <p14:tracePt t="139996" x="1017588" y="2608263"/>
          <p14:tracePt t="140012" x="1009650" y="2616200"/>
          <p14:tracePt t="140013" x="1009650" y="2625725"/>
          <p14:tracePt t="140027" x="1000125" y="2633663"/>
          <p14:tracePt t="140043" x="1000125" y="2670175"/>
          <p14:tracePt t="140060" x="990600" y="2687638"/>
          <p14:tracePt t="140077" x="982663" y="2705100"/>
          <p14:tracePt t="140093" x="973138" y="2732088"/>
          <p14:tracePt t="140110" x="965200" y="2751138"/>
          <p14:tracePt t="140127" x="965200" y="2776538"/>
          <p14:tracePt t="140143" x="955675" y="2786063"/>
          <p14:tracePt t="140160" x="955675" y="2795588"/>
          <p14:tracePt t="140177" x="946150" y="2803525"/>
          <p14:tracePt t="140193" x="946150" y="2813050"/>
          <p14:tracePt t="140210" x="946150" y="2830513"/>
          <p14:tracePt t="140227" x="938213" y="2857500"/>
          <p14:tracePt t="140244" x="928688" y="2884488"/>
          <p14:tracePt t="140260" x="928688" y="2901950"/>
          <p14:tracePt t="140277" x="928688" y="2928938"/>
          <p14:tracePt t="140294" x="928688" y="2955925"/>
          <p14:tracePt t="140310" x="928688" y="2982913"/>
          <p14:tracePt t="140327" x="928688" y="3009900"/>
          <p14:tracePt t="140344" x="928688" y="3027363"/>
          <p14:tracePt t="140360" x="928688" y="3044825"/>
          <p14:tracePt t="140377" x="928688" y="3071813"/>
          <p14:tracePt t="140394" x="928688" y="3089275"/>
          <p14:tracePt t="140410" x="928688" y="3116263"/>
          <p14:tracePt t="140427" x="928688" y="3160713"/>
          <p14:tracePt t="140444" x="928688" y="3187700"/>
          <p14:tracePt t="140460" x="928688" y="3232150"/>
          <p14:tracePt t="140477" x="928688" y="3259138"/>
          <p14:tracePt t="140494" x="928688" y="3286125"/>
          <p14:tracePt t="140511" x="928688" y="3313113"/>
          <p14:tracePt t="140527" x="928688" y="3330575"/>
          <p14:tracePt t="140544" x="928688" y="3340100"/>
          <p14:tracePt t="140560" x="928688" y="3367088"/>
          <p14:tracePt t="140577" x="938213" y="3375025"/>
          <p14:tracePt t="140594" x="938213" y="3394075"/>
          <p14:tracePt t="140611" x="938213" y="3402013"/>
          <p14:tracePt t="140627" x="938213" y="3429000"/>
          <p14:tracePt t="140644" x="938213" y="3446463"/>
          <p14:tracePt t="140661" x="938213" y="3473450"/>
          <p14:tracePt t="140677" x="938213" y="3500438"/>
          <p14:tracePt t="140694" x="938213" y="3517900"/>
          <p14:tracePt t="140711" x="938213" y="3544888"/>
          <p14:tracePt t="140727" x="938213" y="3562350"/>
          <p14:tracePt t="140744" x="938213" y="3571875"/>
          <p14:tracePt t="140820" x="946150" y="3581400"/>
          <p14:tracePt t="140852" x="946150" y="3589338"/>
          <p14:tracePt t="140869" x="955675" y="3589338"/>
          <p14:tracePt t="140876" x="955675" y="3598863"/>
          <p14:tracePt t="140924" x="955675" y="3608388"/>
          <p14:tracePt t="140928" x="965200" y="3608388"/>
          <p14:tracePt t="140948" x="973138" y="3625850"/>
          <p14:tracePt t="140964" x="982663" y="3625850"/>
          <p14:tracePt t="140965" x="982663" y="3633788"/>
          <p14:tracePt t="140996" x="982663" y="3643313"/>
          <p14:tracePt t="140997" x="990600" y="3643313"/>
          <p14:tracePt t="141011" x="990600" y="3652838"/>
          <p14:tracePt t="141060" x="1000125" y="3652838"/>
          <p14:tracePt t="141115" x="1009650" y="3652838"/>
          <p14:tracePt t="141124" x="1017588" y="3652838"/>
          <p14:tracePt t="141140" x="1027113" y="3652838"/>
          <p14:tracePt t="141156" x="1036638" y="3643313"/>
          <p14:tracePt t="141167" x="1044575" y="3643313"/>
          <p14:tracePt t="141172" x="1044575" y="3625850"/>
          <p14:tracePt t="141178" x="1062038" y="3608388"/>
          <p14:tracePt t="141194" x="1071563" y="3581400"/>
          <p14:tracePt t="141211" x="1081088" y="3544888"/>
          <p14:tracePt t="141228" x="1089025" y="3517900"/>
          <p14:tracePt t="141244" x="1089025" y="3490913"/>
          <p14:tracePt t="141261" x="1098550" y="3455988"/>
          <p14:tracePt t="141278" x="1098550" y="3419475"/>
          <p14:tracePt t="141294" x="1098550" y="3402013"/>
          <p14:tracePt t="141311" x="1098550" y="3375025"/>
          <p14:tracePt t="141328" x="1108075" y="3357563"/>
          <p14:tracePt t="141345" x="1108075" y="3340100"/>
          <p14:tracePt t="141361" x="1108075" y="3330575"/>
          <p14:tracePt t="141378" x="1108075" y="3303588"/>
          <p14:tracePt t="141395" x="1108075" y="3286125"/>
          <p14:tracePt t="141411" x="1108075" y="3259138"/>
          <p14:tracePt t="141428" x="1108075" y="3232150"/>
          <p14:tracePt t="141444" x="1108075" y="3205163"/>
          <p14:tracePt t="141461" x="1108075" y="3179763"/>
          <p14:tracePt t="141478" x="1108075" y="3143250"/>
          <p14:tracePt t="141495" x="1108075" y="3116263"/>
          <p14:tracePt t="141511" x="1108075" y="3071813"/>
          <p14:tracePt t="141528" x="1108075" y="3044825"/>
          <p14:tracePt t="141545" x="1108075" y="3009900"/>
          <p14:tracePt t="141561" x="1108075" y="2982913"/>
          <p14:tracePt t="141578" x="1108075" y="2955925"/>
          <p14:tracePt t="141595" x="1108075" y="2928938"/>
          <p14:tracePt t="141611" x="1108075" y="2884488"/>
          <p14:tracePt t="141628" x="1108075" y="2847975"/>
          <p14:tracePt t="141645" x="1108075" y="2803525"/>
          <p14:tracePt t="141661" x="1108075" y="2768600"/>
          <p14:tracePt t="141678" x="1108075" y="2732088"/>
          <p14:tracePt t="141695" x="1108075" y="2714625"/>
          <p14:tracePt t="141712" x="1108075" y="2697163"/>
          <p14:tracePt t="141728" x="1108075" y="2679700"/>
          <p14:tracePt t="141745" x="1108075" y="2670175"/>
          <p14:tracePt t="141761" x="1108075" y="2652713"/>
          <p14:tracePt t="141778" x="1108075" y="2643188"/>
          <p14:tracePt t="141795" x="1108075" y="2625725"/>
          <p14:tracePt t="141812" x="1108075" y="2616200"/>
          <p14:tracePt t="141828" x="1108075" y="2608263"/>
          <p14:tracePt t="142028" x="1108075" y="2598738"/>
          <p14:tracePt t="142036" x="1125538" y="2581275"/>
          <p14:tracePt t="142045" x="1125538" y="2571750"/>
          <p14:tracePt t="142052" x="1133475" y="2544763"/>
          <p14:tracePt t="142062" x="1133475" y="2536825"/>
          <p14:tracePt t="142079" x="1133475" y="2527300"/>
          <p14:tracePt t="142095" x="1133475" y="2517775"/>
          <p14:tracePt t="142236" x="1133475" y="2527300"/>
          <p14:tracePt t="142244" x="1133475" y="2554288"/>
          <p14:tracePt t="142251" x="1133475" y="2562225"/>
          <p14:tracePt t="142260" x="1133475" y="2581275"/>
          <p14:tracePt t="142268" x="1133475" y="2625725"/>
          <p14:tracePt t="142279" x="1133475" y="2679700"/>
          <p14:tracePt t="142295" x="1143000" y="2732088"/>
          <p14:tracePt t="142312" x="1160463" y="2768600"/>
          <p14:tracePt t="142329" x="1169988" y="2830513"/>
          <p14:tracePt t="142346" x="1179513" y="2884488"/>
          <p14:tracePt t="142362" x="1196975" y="2955925"/>
          <p14:tracePt t="142379" x="1204913" y="3044825"/>
          <p14:tracePt t="142395" x="1214438" y="3170238"/>
          <p14:tracePt t="142412" x="1214438" y="3214688"/>
          <p14:tracePt t="142429" x="1223963" y="3259138"/>
          <p14:tracePt t="142445" x="1231900" y="3286125"/>
          <p14:tracePt t="142462" x="1241425" y="3313113"/>
          <p14:tracePt t="142479" x="1241425" y="3340100"/>
          <p14:tracePt t="142496" x="1241425" y="3357563"/>
          <p14:tracePt t="142620" x="1250950" y="3348038"/>
          <p14:tracePt t="142628" x="1258888" y="3340100"/>
          <p14:tracePt t="142636" x="1268413" y="3313113"/>
          <p14:tracePt t="142637" x="1285875" y="3286125"/>
          <p14:tracePt t="142652" x="1312863" y="3214688"/>
          <p14:tracePt t="142662" x="1330325" y="3143250"/>
          <p14:tracePt t="142679" x="1357313" y="3071813"/>
          <p14:tracePt t="142697" x="1384300" y="2973388"/>
          <p14:tracePt t="142713" x="1419225" y="2884488"/>
          <p14:tracePt t="142730" x="1438275" y="2803525"/>
          <p14:tracePt t="142747" x="1455738" y="2732088"/>
          <p14:tracePt t="142763" x="1473200" y="2670175"/>
          <p14:tracePt t="142780" x="1473200" y="2633663"/>
          <p14:tracePt t="142797" x="1473200" y="2616200"/>
          <p14:tracePt t="142813" x="1482725" y="2616200"/>
          <p14:tracePt t="142830" x="1482725" y="2608263"/>
          <p14:tracePt t="142847" x="1482725" y="2589213"/>
          <p14:tracePt t="142863" x="1482725" y="2571750"/>
          <p14:tracePt t="142880" x="1482725" y="2544763"/>
          <p14:tracePt t="142897" x="1482725" y="2527300"/>
          <p14:tracePt t="142914" x="1482725" y="2509838"/>
          <p14:tracePt t="142930" x="1482725" y="2500313"/>
          <p14:tracePt t="142973" x="1473200" y="2500313"/>
          <p14:tracePt t="142989" x="1473200" y="2490788"/>
          <p14:tracePt t="143056" x="1465263" y="2490788"/>
          <p14:tracePt t="143077" x="1455738" y="2482850"/>
          <p14:tracePt t="143101" x="1446213" y="2473325"/>
          <p14:tracePt t="143117" x="1446213" y="2455863"/>
          <p14:tracePt t="143118" x="1438275" y="2455863"/>
          <p14:tracePt t="143130" x="1428750" y="2428875"/>
          <p14:tracePt t="143147" x="1419225" y="2419350"/>
          <p14:tracePt t="143164" x="1419225" y="2411413"/>
          <p14:tracePt t="143229" x="1411288" y="2411413"/>
          <p14:tracePt t="143277" x="1411288" y="2419350"/>
          <p14:tracePt t="143293" x="1401763" y="2428875"/>
          <p14:tracePt t="143301" x="1401763" y="2446338"/>
          <p14:tracePt t="143302" x="1401763" y="2455863"/>
          <p14:tracePt t="143314" x="1393825" y="2482850"/>
          <p14:tracePt t="143331" x="1384300" y="2490788"/>
          <p14:tracePt t="143421" x="1374775" y="2490788"/>
          <p14:tracePt t="143445" x="1374775" y="2473325"/>
          <p14:tracePt t="143453" x="1366838" y="2465388"/>
          <p14:tracePt t="143461" x="1357313" y="2446338"/>
          <p14:tracePt t="143469" x="1347788" y="2428875"/>
          <p14:tracePt t="143481" x="1339850" y="2419350"/>
          <p14:tracePt t="143497" x="1330325" y="2419350"/>
          <p14:tracePt t="143514" x="1312863" y="2419350"/>
          <p14:tracePt t="143531" x="1295400" y="2411413"/>
          <p14:tracePt t="143548" x="1268413" y="2411413"/>
          <p14:tracePt t="143564" x="1223963" y="2411413"/>
          <p14:tracePt t="143581" x="1187450" y="2411413"/>
          <p14:tracePt t="143597" x="1179513" y="2411413"/>
          <p14:tracePt t="143614" x="1169988" y="2411413"/>
          <p14:tracePt t="143631" x="1160463" y="2411413"/>
          <p14:tracePt t="143677" x="1152525" y="2411413"/>
          <p14:tracePt t="143687" x="1152525" y="2419350"/>
          <p14:tracePt t="143698" x="1143000" y="2428875"/>
          <p14:tracePt t="143699" x="1125538" y="2465388"/>
          <p14:tracePt t="143714" x="1089025" y="2527300"/>
          <p14:tracePt t="143731" x="1062038" y="2571750"/>
          <p14:tracePt t="143748" x="1044575" y="2616200"/>
          <p14:tracePt t="143748" x="1036638" y="2625725"/>
          <p14:tracePt t="143765" x="1017588" y="2670175"/>
          <p14:tracePt t="143781" x="1017588" y="2705100"/>
          <p14:tracePt t="143798" x="1009650" y="2751138"/>
          <p14:tracePt t="143814" x="1000125" y="2786063"/>
          <p14:tracePt t="143831" x="990600" y="2830513"/>
          <p14:tracePt t="143848" x="982663" y="2847975"/>
          <p14:tracePt t="143864" x="982663" y="2894013"/>
          <p14:tracePt t="143881" x="982663" y="2938463"/>
          <p14:tracePt t="143898" x="982663" y="2973388"/>
          <p14:tracePt t="143914" x="982663" y="3044825"/>
          <p14:tracePt t="143931" x="982663" y="3089275"/>
          <p14:tracePt t="143948" x="982663" y="3143250"/>
          <p14:tracePt t="143964" x="982663" y="3214688"/>
          <p14:tracePt t="143981" x="982663" y="3268663"/>
          <p14:tracePt t="143998" x="982663" y="3303588"/>
          <p14:tracePt t="144014" x="990600" y="3340100"/>
          <p14:tracePt t="144031" x="990600" y="3357563"/>
          <p14:tracePt t="144048" x="990600" y="3367088"/>
          <p14:tracePt t="144064" x="990600" y="3394075"/>
          <p14:tracePt t="144081" x="1009650" y="3419475"/>
          <p14:tracePt t="144098" x="1017588" y="3438525"/>
          <p14:tracePt t="144115" x="1027113" y="3465513"/>
          <p14:tracePt t="144131" x="1054100" y="3490913"/>
          <p14:tracePt t="144148" x="1054100" y="3517900"/>
          <p14:tracePt t="144165" x="1054100" y="3527425"/>
          <p14:tracePt t="144181" x="1062038" y="3536950"/>
          <p14:tracePt t="144198" x="1071563" y="3544888"/>
          <p14:tracePt t="144215" x="1081088" y="3544888"/>
          <p14:tracePt t="144301" x="1089025" y="3544888"/>
          <p14:tracePt t="144309" x="1098550" y="3544888"/>
          <p14:tracePt t="144317" x="1108075" y="3544888"/>
          <p14:tracePt t="144321" x="1133475" y="3544888"/>
          <p14:tracePt t="144331" x="1160463" y="3536950"/>
          <p14:tracePt t="144348" x="1223963" y="3482975"/>
          <p14:tracePt t="144365" x="1258888" y="3419475"/>
          <p14:tracePt t="144381" x="1312863" y="3357563"/>
          <p14:tracePt t="144398" x="1357313" y="3268663"/>
          <p14:tracePt t="144415" x="1419225" y="3187700"/>
          <p14:tracePt t="144432" x="1465263" y="3081338"/>
          <p14:tracePt t="144448" x="1517650" y="2982913"/>
          <p14:tracePt t="144465" x="1554163" y="2884488"/>
          <p14:tracePt t="144482" x="1581150" y="2795588"/>
          <p14:tracePt t="144498" x="1608138" y="2714625"/>
          <p14:tracePt t="144515" x="1633538" y="2643188"/>
          <p14:tracePt t="144532" x="1633538" y="2571750"/>
          <p14:tracePt t="144548" x="1643063" y="2482850"/>
          <p14:tracePt t="144565" x="1643063" y="2446338"/>
          <p14:tracePt t="144582" x="1643063" y="2393950"/>
          <p14:tracePt t="144598" x="1643063" y="2374900"/>
          <p14:tracePt t="144615" x="1643063" y="2347913"/>
          <p14:tracePt t="144632" x="1643063" y="2330450"/>
          <p14:tracePt t="144648" x="1643063" y="2303463"/>
          <p14:tracePt t="144665" x="1643063" y="2276475"/>
          <p14:tracePt t="144682" x="1643063" y="2251075"/>
          <p14:tracePt t="144698" x="1643063" y="2224088"/>
          <p14:tracePt t="144715" x="1633538" y="2214563"/>
          <p14:tracePt t="144732" x="1633538" y="2187575"/>
          <p14:tracePt t="144773" x="1633538" y="2179638"/>
          <p14:tracePt t="144779" x="1633538" y="2170113"/>
          <p14:tracePt t="144782" x="1633538" y="2160588"/>
          <p14:tracePt t="144798" x="1616075" y="2160588"/>
          <p14:tracePt t="144815" x="1616075" y="2152650"/>
          <p14:tracePt t="144876" x="1608138" y="2152650"/>
          <p14:tracePt t="144893" x="1608138" y="2143125"/>
          <p14:tracePt t="144908" x="1589088" y="2143125"/>
          <p14:tracePt t="144916" x="1581150" y="2143125"/>
          <p14:tracePt t="144932" x="1571625" y="2143125"/>
          <p14:tracePt t="144933" x="1562100" y="2143125"/>
          <p14:tracePt t="144988" x="1554163" y="2143125"/>
          <p14:tracePt t="144997" x="1536700" y="2143125"/>
          <p14:tracePt t="145005" x="1527175" y="2143125"/>
          <p14:tracePt t="145012" x="1517650" y="2143125"/>
          <p14:tracePt t="145020" x="1473200" y="2143125"/>
          <p14:tracePt t="145032" x="1446213" y="2143125"/>
          <p14:tracePt t="145049" x="1384300" y="2152650"/>
          <p14:tracePt t="145065" x="1330325" y="2160588"/>
          <p14:tracePt t="145082" x="1303338" y="2179638"/>
          <p14:tracePt t="145099" x="1285875" y="2187575"/>
          <p14:tracePt t="145115" x="1250950" y="2205038"/>
          <p14:tracePt t="145132" x="1169988" y="2259013"/>
          <p14:tracePt t="145149" x="1125538" y="2286000"/>
          <p14:tracePt t="145165" x="1089025" y="2322513"/>
          <p14:tracePt t="145182" x="1027113" y="2357438"/>
          <p14:tracePt t="145199" x="973138" y="2401888"/>
          <p14:tracePt t="145216" x="965200" y="2438400"/>
          <p14:tracePt t="145232" x="946150" y="2455863"/>
          <p14:tracePt t="145249" x="928688" y="2490788"/>
          <p14:tracePt t="145266" x="919163" y="2527300"/>
          <p14:tracePt t="145282" x="901700" y="2571750"/>
          <p14:tracePt t="145299" x="884238" y="2625725"/>
          <p14:tracePt t="145316" x="857250" y="2714625"/>
          <p14:tracePt t="145332" x="830263" y="2822575"/>
          <p14:tracePt t="145349" x="803275" y="2867025"/>
          <p14:tracePt t="145366" x="795338" y="2928938"/>
          <p14:tracePt t="145383" x="795338" y="2955925"/>
          <p14:tracePt t="145399" x="795338" y="2982913"/>
          <p14:tracePt t="145416" x="785813" y="3017838"/>
          <p14:tracePt t="145432" x="785813" y="3071813"/>
          <p14:tracePt t="145449" x="785813" y="3116263"/>
          <p14:tracePt t="145466" x="795338" y="3160713"/>
          <p14:tracePt t="145482" x="795338" y="3232150"/>
          <p14:tracePt t="145499" x="812800" y="3276600"/>
          <p14:tracePt t="145516" x="839788" y="3340100"/>
          <p14:tracePt t="145533" x="847725" y="3375025"/>
          <p14:tracePt t="145549" x="866775" y="3402013"/>
          <p14:tracePt t="145566" x="893763" y="3438525"/>
          <p14:tracePt t="145582" x="938213" y="3465513"/>
          <p14:tracePt t="145599" x="982663" y="3490913"/>
          <p14:tracePt t="145616" x="1009650" y="3509963"/>
          <p14:tracePt t="145633" x="1044575" y="3536950"/>
          <p14:tracePt t="145649" x="1071563" y="3544888"/>
          <p14:tracePt t="145666" x="1089025" y="3544888"/>
          <p14:tracePt t="145683" x="1116013" y="3544888"/>
          <p14:tracePt t="145699" x="1133475" y="3544888"/>
          <p14:tracePt t="145716" x="1204913" y="3500438"/>
          <p14:tracePt t="145733" x="1258888" y="3465513"/>
          <p14:tracePt t="145749" x="1322388" y="3411538"/>
          <p14:tracePt t="145766" x="1366838" y="3367088"/>
          <p14:tracePt t="145783" x="1393825" y="3330575"/>
          <p14:tracePt t="145799" x="1419225" y="3286125"/>
          <p14:tracePt t="145816" x="1446213" y="3232150"/>
          <p14:tracePt t="145833" x="1465263" y="3179763"/>
          <p14:tracePt t="145850" x="1482725" y="3133725"/>
          <p14:tracePt t="145866" x="1490663" y="3071813"/>
          <p14:tracePt t="145883" x="1490663" y="3017838"/>
          <p14:tracePt t="145899" x="1500188" y="2973388"/>
          <p14:tracePt t="145916" x="1500188" y="2919413"/>
          <p14:tracePt t="145933" x="1500188" y="2884488"/>
          <p14:tracePt t="145950" x="1500188" y="2867025"/>
          <p14:tracePt t="145966" x="1500188" y="2840038"/>
          <p14:tracePt t="145983" x="1500188" y="2813050"/>
          <p14:tracePt t="146000" x="1500188" y="2803525"/>
          <p14:tracePt t="146016" x="1490663" y="2776538"/>
          <p14:tracePt t="146033" x="1490663" y="2759075"/>
          <p14:tracePt t="146050" x="1490663" y="2751138"/>
          <p14:tracePt t="146066" x="1490663" y="2724150"/>
          <p14:tracePt t="146083" x="1490663" y="2705100"/>
          <p14:tracePt t="146100" x="1490663" y="2697163"/>
          <p14:tracePt t="146116" x="1490663" y="2687638"/>
          <p14:tracePt t="146133" x="1490663" y="2679700"/>
          <p14:tracePt t="146150" x="1490663" y="2670175"/>
          <p14:tracePt t="146166" x="1490663" y="2660650"/>
          <p14:tracePt t="146183" x="1490663" y="2643188"/>
          <p14:tracePt t="146200" x="1500188" y="2633663"/>
          <p14:tracePt t="146216" x="1509713" y="2625725"/>
          <p14:tracePt t="146233" x="1517650" y="2616200"/>
          <p14:tracePt t="146268" x="1527175" y="2616200"/>
          <p14:tracePt t="146269" x="1527175" y="2608263"/>
          <p14:tracePt t="146283" x="1536700" y="2608263"/>
          <p14:tracePt t="146397" x="1527175" y="2608263"/>
          <p14:tracePt t="146413" x="1517650" y="2608263"/>
          <p14:tracePt t="146460" x="1509713" y="2608263"/>
          <p14:tracePt t="146484" x="1500188" y="2608263"/>
          <p14:tracePt t="146524" x="1490663" y="2608263"/>
          <p14:tracePt t="146556" x="1482725" y="2608263"/>
          <p14:tracePt t="147908" x="1490663" y="2608263"/>
          <p14:tracePt t="147916" x="1527175" y="2608263"/>
          <p14:tracePt t="147920" x="1608138" y="2608263"/>
          <p14:tracePt t="147935" x="1652588" y="2608263"/>
          <p14:tracePt t="147951" x="1679575" y="2608263"/>
          <p14:tracePt t="147968" x="1697038" y="2608263"/>
          <p14:tracePt t="148020" x="1714500" y="2598738"/>
          <p14:tracePt t="148028" x="1724025" y="2589213"/>
          <p14:tracePt t="148037" x="1741488" y="2581275"/>
          <p14:tracePt t="148037" x="1768475" y="2571750"/>
          <p14:tracePt t="148051" x="1822450" y="2544763"/>
          <p14:tracePt t="148068" x="1893888" y="2527300"/>
          <p14:tracePt t="148085" x="1928813" y="2500313"/>
          <p14:tracePt t="148102" x="1928813" y="2490788"/>
          <p14:tracePt t="148119" x="1938338" y="2465388"/>
          <p14:tracePt t="148135" x="1946275" y="2446338"/>
          <p14:tracePt t="148151" x="1955800" y="2411413"/>
          <p14:tracePt t="148168" x="1973263" y="2366963"/>
          <p14:tracePt t="148185" x="1990725" y="2339975"/>
          <p14:tracePt t="148202" x="1990725" y="2303463"/>
          <p14:tracePt t="148218" x="1990725" y="2286000"/>
          <p14:tracePt t="148235" x="1990725" y="2251075"/>
          <p14:tracePt t="148252" x="1990725" y="2224088"/>
          <p14:tracePt t="148268" x="1982788" y="2197100"/>
          <p14:tracePt t="148285" x="1973263" y="2197100"/>
          <p14:tracePt t="148301" x="1965325" y="2179638"/>
          <p14:tracePt t="148318" x="1946275" y="2179638"/>
          <p14:tracePt t="148335" x="1911350" y="2170113"/>
          <p14:tracePt t="148352" x="1847850" y="2170113"/>
          <p14:tracePt t="148368" x="1803400" y="2170113"/>
          <p14:tracePt t="148385" x="1758950" y="2187575"/>
          <p14:tracePt t="148402" x="1741488" y="2197100"/>
          <p14:tracePt t="148418" x="1731963" y="2205038"/>
          <p14:tracePt t="148435" x="1724025" y="2214563"/>
          <p14:tracePt t="148452" x="1670050" y="2268538"/>
          <p14:tracePt t="148468" x="1633538" y="2339975"/>
          <p14:tracePt t="148485" x="1589088" y="2419350"/>
          <p14:tracePt t="148502" x="1544638" y="2500313"/>
          <p14:tracePt t="148519" x="1527175" y="2562225"/>
          <p14:tracePt t="148535" x="1517650" y="2598738"/>
          <p14:tracePt t="148552" x="1517650" y="2608263"/>
          <p14:tracePt t="148568" x="1509713" y="2608263"/>
          <p14:tracePt t="148585" x="1509713" y="2616200"/>
          <p14:tracePt t="148602" x="1509713" y="2643188"/>
          <p14:tracePt t="148618" x="1500188" y="2660650"/>
          <p14:tracePt t="148635" x="1490663" y="2679700"/>
          <p14:tracePt t="148652" x="1482725" y="2697163"/>
          <p14:tracePt t="148701" x="1473200" y="2705100"/>
          <p14:tracePt t="148724" x="1465263" y="2705100"/>
          <p14:tracePt t="148788" x="1455738" y="2705100"/>
          <p14:tracePt t="148816" x="1438275" y="2714625"/>
          <p14:tracePt t="148837" x="1428750" y="2724150"/>
          <p14:tracePt t="148852" x="1419225" y="2724150"/>
          <p14:tracePt t="148860" x="1411288" y="2724150"/>
          <p14:tracePt t="148868" x="1411288" y="2732088"/>
          <p14:tracePt t="148875" x="1401763" y="2732088"/>
          <p14:tracePt t="148885" x="1384300" y="2732088"/>
          <p14:tracePt t="148902" x="1384300" y="2741613"/>
          <p14:tracePt t="148919" x="1374775" y="2741613"/>
          <p14:tracePt t="149140" x="1366838" y="2751138"/>
          <p14:tracePt t="149164" x="1347788" y="2751138"/>
          <p14:tracePt t="149172" x="1347788" y="2759075"/>
          <p14:tracePt t="149588" x="1357313" y="2759075"/>
          <p14:tracePt t="149636" x="1366838" y="2759075"/>
          <p14:tracePt t="149748" x="1374775" y="2759075"/>
          <p14:tracePt t="149988" x="1374775" y="2751138"/>
          <p14:tracePt t="150445" x="0" y="0"/>
        </p14:tracePtLst>
        <p14:tracePtLst>
          <p14:tracePt t="151290" x="1374775" y="2751138"/>
          <p14:tracePt t="151708" x="1374775" y="2741613"/>
          <p14:tracePt t="151724" x="1374775" y="2732088"/>
          <p14:tracePt t="151741" x="1374775" y="2724150"/>
          <p14:tracePt t="151742" x="1374775" y="2714625"/>
          <p14:tracePt t="151755" x="1384300" y="2697163"/>
          <p14:tracePt t="151771" x="1384300" y="2679700"/>
          <p14:tracePt t="151788" x="1393825" y="2643188"/>
          <p14:tracePt t="151805" x="1401763" y="2625725"/>
          <p14:tracePt t="151821" x="1411288" y="2608263"/>
          <p14:tracePt t="151838" x="1438275" y="2571750"/>
          <p14:tracePt t="151855" x="1455738" y="2527300"/>
          <p14:tracePt t="151871" x="1473200" y="2500313"/>
          <p14:tracePt t="151888" x="1482725" y="2473325"/>
          <p14:tracePt t="151905" x="1490663" y="2455863"/>
          <p14:tracePt t="151921" x="1500188" y="2446338"/>
          <p14:tracePt t="151938" x="1509713" y="2438400"/>
          <p14:tracePt t="151955" x="1509713" y="2419350"/>
          <p14:tracePt t="151972" x="1544638" y="2374900"/>
          <p14:tracePt t="151988" x="1571625" y="2339975"/>
          <p14:tracePt t="152005" x="1581150" y="2312988"/>
          <p14:tracePt t="152022" x="1589088" y="2286000"/>
          <p14:tracePt t="152038" x="1598613" y="2251075"/>
          <p14:tracePt t="152055" x="1608138" y="2224088"/>
          <p14:tracePt t="152071" x="1608138" y="2187575"/>
          <p14:tracePt t="152088" x="1608138" y="2170113"/>
          <p14:tracePt t="152105" x="1608138" y="2133600"/>
          <p14:tracePt t="152122" x="1608138" y="2098675"/>
          <p14:tracePt t="152138" x="1598613" y="2062163"/>
          <p14:tracePt t="152155" x="1581150" y="2017713"/>
          <p14:tracePt t="152171" x="1571625" y="1965325"/>
          <p14:tracePt t="152188" x="1554163" y="1928813"/>
          <p14:tracePt t="152205" x="1536700" y="1911350"/>
          <p14:tracePt t="152222" x="1517650" y="1893888"/>
          <p14:tracePt t="152238" x="1509713" y="1884363"/>
          <p14:tracePt t="152255" x="1473200" y="1857375"/>
          <p14:tracePt t="152272" x="1428750" y="1830388"/>
          <p14:tracePt t="152288" x="1393825" y="1803400"/>
          <p14:tracePt t="152305" x="1357313" y="1768475"/>
          <p14:tracePt t="152322" x="1303338" y="1758950"/>
          <p14:tracePt t="152339" x="1268413" y="1741488"/>
          <p14:tracePt t="152356" x="1231900" y="1731963"/>
          <p14:tracePt t="152372" x="1214438" y="1731963"/>
          <p14:tracePt t="152388" x="1187450" y="1731963"/>
          <p14:tracePt t="152405" x="1116013" y="1751013"/>
          <p14:tracePt t="152422" x="1027113" y="1776413"/>
          <p14:tracePt t="152439" x="911225" y="1803400"/>
          <p14:tracePt t="152455" x="795338" y="1839913"/>
          <p14:tracePt t="152472" x="723900" y="1874838"/>
          <p14:tracePt t="152489" x="704850" y="1884363"/>
          <p14:tracePt t="152532" x="696913" y="1893888"/>
          <p14:tracePt t="152547" x="696913" y="1911350"/>
          <p14:tracePt t="152556" x="687388" y="1919288"/>
          <p14:tracePt t="152557" x="679450" y="1965325"/>
          <p14:tracePt t="152572" x="652463" y="2009775"/>
          <p14:tracePt t="152589" x="633413" y="2054225"/>
          <p14:tracePt t="152605" x="615950" y="2108200"/>
          <p14:tracePt t="152622" x="608013" y="2143125"/>
          <p14:tracePt t="152639" x="608013" y="2187575"/>
          <p14:tracePt t="152655" x="608013" y="2232025"/>
          <p14:tracePt t="152672" x="633413" y="2268538"/>
          <p14:tracePt t="152689" x="660400" y="2322513"/>
          <p14:tracePt t="152705" x="687388" y="2366963"/>
          <p14:tracePt t="152722" x="714375" y="2401888"/>
          <p14:tracePt t="152739" x="731838" y="2438400"/>
          <p14:tracePt t="152755" x="776288" y="2473325"/>
          <p14:tracePt t="152772" x="822325" y="2500313"/>
          <p14:tracePt t="152789" x="901700" y="2517775"/>
          <p14:tracePt t="152805" x="1036638" y="2571750"/>
          <p14:tracePt t="152822" x="1089025" y="2581275"/>
          <p14:tracePt t="152839" x="1125538" y="2589213"/>
          <p14:tracePt t="152855" x="1143000" y="2589213"/>
          <p14:tracePt t="152872" x="1187450" y="2589213"/>
          <p14:tracePt t="152889" x="1250950" y="2571750"/>
          <p14:tracePt t="152906" x="1339850" y="2536825"/>
          <p14:tracePt t="152922" x="1419225" y="2490788"/>
          <p14:tracePt t="152939" x="1455738" y="2446338"/>
          <p14:tracePt t="152956" x="1473200" y="2393950"/>
          <p14:tracePt t="152973" x="1473200" y="2347913"/>
          <p14:tracePt t="152989" x="1473200" y="2312988"/>
          <p14:tracePt t="153006" x="1473200" y="2259013"/>
          <p14:tracePt t="153022" x="1446213" y="2224088"/>
          <p14:tracePt t="153039" x="1446213" y="2197100"/>
          <p14:tracePt t="153056" x="1428750" y="2179638"/>
          <p14:tracePt t="153072" x="1411288" y="2160588"/>
          <p14:tracePt t="153089" x="1393825" y="2152650"/>
          <p14:tracePt t="153106" x="1374775" y="2133600"/>
          <p14:tracePt t="153123" x="1347788" y="2125663"/>
          <p14:tracePt t="153139" x="1330325" y="2125663"/>
          <p14:tracePt t="153187" x="1322388" y="2125663"/>
          <p14:tracePt t="153204" x="1322388" y="2133600"/>
          <p14:tracePt t="153212" x="1312863" y="2133600"/>
          <p14:tracePt t="153216" x="1303338" y="2143125"/>
          <p14:tracePt t="153222" x="1295400" y="2152650"/>
          <p14:tracePt t="153239" x="1295400" y="2179638"/>
          <p14:tracePt t="153256" x="1285875" y="2197100"/>
          <p14:tracePt t="153272" x="1285875" y="2224088"/>
          <p14:tracePt t="153289" x="1276350" y="2241550"/>
          <p14:tracePt t="153306" x="1276350" y="2259013"/>
          <p14:tracePt t="153323" x="1276350" y="2276475"/>
          <p14:tracePt t="153339" x="1276350" y="2312988"/>
          <p14:tracePt t="153356" x="1276350" y="2347913"/>
          <p14:tracePt t="153373" x="1276350" y="2384425"/>
          <p14:tracePt t="153389" x="1276350" y="2419350"/>
          <p14:tracePt t="153406" x="1276350" y="2455863"/>
          <p14:tracePt t="153423" x="1276350" y="2473325"/>
          <p14:tracePt t="153439" x="1276350" y="2490788"/>
          <p14:tracePt t="153456" x="1276350" y="2509838"/>
          <p14:tracePt t="153473" x="1276350" y="2517775"/>
          <p14:tracePt t="153489" x="1285875" y="2527300"/>
          <p14:tracePt t="153506" x="1285875" y="2536825"/>
          <p14:tracePt t="153523" x="1285875" y="2544763"/>
          <p14:tracePt t="153539" x="1285875" y="2562225"/>
          <p14:tracePt t="153556" x="1285875" y="2571750"/>
          <p14:tracePt t="153573" x="1285875" y="2589213"/>
          <p14:tracePt t="153589" x="1285875" y="2608263"/>
          <p14:tracePt t="153606" x="1285875" y="2625725"/>
          <p14:tracePt t="153623" x="1285875" y="2652713"/>
          <p14:tracePt t="153640" x="1285875" y="2660650"/>
          <p14:tracePt t="153656" x="1285875" y="2670175"/>
          <p14:tracePt t="153673" x="1285875" y="2679700"/>
          <p14:tracePt t="153900" x="1285875" y="2687638"/>
          <p14:tracePt t="153908" x="1285875" y="2697163"/>
          <p14:tracePt t="153931" x="1285875" y="2705100"/>
          <p14:tracePt t="153932" x="1276350" y="2714625"/>
          <p14:tracePt t="153940" x="1276350" y="2751138"/>
          <p14:tracePt t="153957" x="1276350" y="2759075"/>
          <p14:tracePt t="153973" x="1276350" y="2768600"/>
          <p14:tracePt t="154076" x="1276350" y="2776538"/>
          <p14:tracePt t="154092" x="1276350" y="2786063"/>
          <p14:tracePt t="154107" x="1276350" y="2795588"/>
          <p14:tracePt t="154123" x="1276350" y="2803525"/>
          <p14:tracePt t="154170" x="1276350" y="2813050"/>
          <p14:tracePt t="154836" x="1285875" y="2813050"/>
          <p14:tracePt t="156476" x="1276350" y="2813050"/>
          <p14:tracePt t="156508" x="1268413" y="2813050"/>
          <p14:tracePt t="156549" x="1258888" y="2813050"/>
          <p14:tracePt t="156556" x="1258888" y="2822575"/>
          <p14:tracePt t="156564" x="1250950" y="2822575"/>
          <p14:tracePt t="156580" x="1250950" y="2830513"/>
          <p14:tracePt t="156612" x="1241425" y="2830513"/>
          <p14:tracePt t="156635" x="1231900" y="2840038"/>
          <p14:tracePt t="156676" x="1223963" y="2840038"/>
          <p14:tracePt t="156684" x="1214438" y="2847975"/>
          <p14:tracePt t="156715" x="1214438" y="2857500"/>
          <p14:tracePt t="156724" x="1204913" y="2857500"/>
          <p14:tracePt t="156742" x="1196975" y="2867025"/>
          <p14:tracePt t="156777" x="1196975" y="2884488"/>
          <p14:tracePt t="156788" x="1187450" y="2884488"/>
          <p14:tracePt t="156804" x="1187450" y="2894013"/>
          <p14:tracePt t="156820" x="1179513" y="2894013"/>
          <p14:tracePt t="156828" x="1179513" y="2901950"/>
          <p14:tracePt t="156844" x="1169988" y="2901950"/>
          <p14:tracePt t="156860" x="1160463" y="2901950"/>
          <p14:tracePt t="156877" x="1160463" y="2911475"/>
          <p14:tracePt t="157004" x="1160463" y="2919413"/>
          <p14:tracePt t="157140" x="1152525" y="2919413"/>
          <p14:tracePt t="157196" x="1152525" y="2928938"/>
          <p14:tracePt t="157220" x="1152525" y="2938463"/>
          <p14:tracePt t="157228" x="1152525" y="2946400"/>
          <p14:tracePt t="157243" x="1152525" y="2955925"/>
          <p14:tracePt t="157260" x="1152525" y="2973388"/>
          <p14:tracePt t="157261" x="1152525" y="2982913"/>
          <p14:tracePt t="157276" x="1152525" y="2990850"/>
          <p14:tracePt t="158140" x="1160463" y="2990850"/>
          <p14:tracePt t="158420" x="1169988" y="2990850"/>
          <p14:tracePt t="158692" x="1179513" y="2990850"/>
          <p14:tracePt t="160119" x="0" y="0"/>
        </p14:tracePtLst>
        <p14:tracePtLst>
          <p14:tracePt t="160493" x="1152525" y="2919413"/>
          <p14:tracePt t="160560" x="1152525" y="2911475"/>
          <p14:tracePt t="160665" x="1143000" y="2911475"/>
          <p14:tracePt t="160676" x="1133475" y="2911475"/>
          <p14:tracePt t="160701" x="1125538" y="2911475"/>
          <p14:tracePt t="160724" x="1116013" y="2911475"/>
          <p14:tracePt t="160733" x="1108075" y="2911475"/>
          <p14:tracePt t="160765" x="1098550" y="2911475"/>
          <p14:tracePt t="160804" x="1089025" y="2911475"/>
          <p14:tracePt t="160844" x="1081088" y="2911475"/>
          <p14:tracePt t="160845" x="1081088" y="2919413"/>
          <p14:tracePt t="160868" x="1071563" y="2919413"/>
          <p14:tracePt t="161004" x="1062038" y="2919413"/>
          <p14:tracePt t="161013" x="1062038" y="2928938"/>
          <p14:tracePt t="161500" x="1071563" y="2928938"/>
          <p14:tracePt t="161724" x="1081088" y="2928938"/>
          <p14:tracePt t="162076" x="1089025" y="2928938"/>
          <p14:tracePt t="162116" x="1089025" y="2919413"/>
          <p14:tracePt t="162172" x="1098550" y="2919413"/>
          <p14:tracePt t="163684" x="1108075" y="2919413"/>
          <p14:tracePt t="163693" x="1133475" y="2928938"/>
          <p14:tracePt t="163701" x="1179513" y="2955925"/>
          <p14:tracePt t="163702" x="1250950" y="2990850"/>
          <p14:tracePt t="163716" x="1500188" y="3116263"/>
          <p14:tracePt t="163733" x="1776413" y="3251200"/>
          <p14:tracePt t="163749" x="2152650" y="3429000"/>
          <p14:tracePt t="163766" x="2527300" y="3544888"/>
          <p14:tracePt t="163783" x="2874963" y="3633788"/>
          <p14:tracePt t="163799" x="3313113" y="3670300"/>
          <p14:tracePt t="163816" x="3724275" y="3697288"/>
          <p14:tracePt t="163833" x="3983038" y="3732213"/>
          <p14:tracePt t="163849" x="4187825" y="3759200"/>
          <p14:tracePt t="163866" x="4322763" y="3795713"/>
          <p14:tracePt t="163883" x="4340225" y="3813175"/>
          <p14:tracePt t="163899" x="4357688" y="3813175"/>
          <p14:tracePt t="163956" x="4357688" y="3822700"/>
          <p14:tracePt t="163964" x="4375150" y="3822700"/>
          <p14:tracePt t="163983" x="4402138" y="3830638"/>
          <p14:tracePt t="163984" x="4446588" y="3830638"/>
          <p14:tracePt t="164000" x="4483100" y="3830638"/>
          <p14:tracePt t="164016" x="4500563" y="3830638"/>
          <p14:tracePt t="164033" x="4518025" y="3830638"/>
          <p14:tracePt t="164049" x="4581525" y="3830638"/>
          <p14:tracePt t="164066" x="4670425" y="3830638"/>
          <p14:tracePt t="164083" x="4751388" y="3830638"/>
          <p14:tracePt t="164100" x="4848225" y="3822700"/>
          <p14:tracePt t="164116" x="4875213" y="3813175"/>
          <p14:tracePt t="164133" x="4902200" y="3795713"/>
          <p14:tracePt t="164150" x="4919663" y="3786188"/>
          <p14:tracePt t="164166" x="4946650" y="3776663"/>
          <p14:tracePt t="164183" x="4965700" y="3759200"/>
          <p14:tracePt t="164200" x="4983163" y="3751263"/>
          <p14:tracePt t="164216" x="4983163" y="3741738"/>
          <p14:tracePt t="164260" x="4991100" y="3741738"/>
          <p14:tracePt t="164293" x="4991100" y="3732213"/>
          <p14:tracePt t="164308" x="4991100" y="3714750"/>
          <p14:tracePt t="164332" x="4991100" y="3705225"/>
          <p14:tracePt t="164333" x="4991100" y="3679825"/>
          <p14:tracePt t="164340" x="4991100" y="3660775"/>
          <p14:tracePt t="164356" x="4983163" y="3625850"/>
          <p14:tracePt t="164366" x="4956175" y="3598863"/>
          <p14:tracePt t="164383" x="4919663" y="3581400"/>
          <p14:tracePt t="164400" x="4894263" y="3554413"/>
          <p14:tracePt t="164417" x="4840288" y="3544888"/>
          <p14:tracePt t="164433" x="4803775" y="3517900"/>
          <p14:tracePt t="164450" x="4732338" y="3500438"/>
          <p14:tracePt t="164467" x="4687888" y="3482975"/>
          <p14:tracePt t="164483" x="4625975" y="3465513"/>
          <p14:tracePt t="164483" x="4589463" y="3455988"/>
          <p14:tracePt t="164500" x="4518025" y="3438525"/>
          <p14:tracePt t="164517" x="4456113" y="3438525"/>
          <p14:tracePt t="164533" x="4402138" y="3438525"/>
          <p14:tracePt t="164550" x="4330700" y="3438525"/>
          <p14:tracePt t="164567" x="4286250" y="3438525"/>
          <p14:tracePt t="164583" x="4205288" y="3438525"/>
          <p14:tracePt t="164600" x="4116388" y="3446463"/>
          <p14:tracePt t="164617" x="4010025" y="3465513"/>
          <p14:tracePt t="164633" x="3929063" y="3482975"/>
          <p14:tracePt t="164650" x="3902075" y="3490913"/>
          <p14:tracePt t="164667" x="3867150" y="3500438"/>
          <p14:tracePt t="164684" x="3848100" y="3509963"/>
          <p14:tracePt t="164700" x="3795713" y="3536950"/>
          <p14:tracePt t="164717" x="3768725" y="3571875"/>
          <p14:tracePt t="164733" x="3732213" y="3598863"/>
          <p14:tracePt t="164750" x="3714750" y="3633788"/>
          <p14:tracePt t="164767" x="3679825" y="3679825"/>
          <p14:tracePt t="164784" x="3670300" y="3714750"/>
          <p14:tracePt t="164800" x="3670300" y="3732213"/>
          <p14:tracePt t="164817" x="3670300" y="3751263"/>
          <p14:tracePt t="164834" x="3687763" y="3759200"/>
          <p14:tracePt t="164850" x="3697288" y="3786188"/>
          <p14:tracePt t="164867" x="3724275" y="3830638"/>
          <p14:tracePt t="164884" x="3759200" y="3894138"/>
          <p14:tracePt t="164900" x="3795713" y="3938588"/>
          <p14:tracePt t="164917" x="3867150" y="3983038"/>
          <p14:tracePt t="164934" x="3973513" y="4027488"/>
          <p14:tracePt t="164950" x="4044950" y="4062413"/>
          <p14:tracePt t="164967" x="4108450" y="4089400"/>
          <p14:tracePt t="164984" x="4152900" y="4098925"/>
          <p14:tracePt t="165001" x="4187825" y="4108450"/>
          <p14:tracePt t="165017" x="4276725" y="4116388"/>
          <p14:tracePt t="165034" x="4411663" y="4116388"/>
          <p14:tracePt t="165050" x="4554538" y="4125913"/>
          <p14:tracePt t="165067" x="4705350" y="4133850"/>
          <p14:tracePt t="165084" x="4795838" y="4152900"/>
          <p14:tracePt t="165101" x="4822825" y="4152900"/>
          <p14:tracePt t="165117" x="4848225" y="4152900"/>
          <p14:tracePt t="165134" x="4884738" y="4152900"/>
          <p14:tracePt t="165151" x="4929188" y="4143375"/>
          <p14:tracePt t="165167" x="4983163" y="4133850"/>
          <p14:tracePt t="165184" x="5037138" y="4108450"/>
          <p14:tracePt t="165201" x="5089525" y="4098925"/>
          <p14:tracePt t="165217" x="5143500" y="4071938"/>
          <p14:tracePt t="165234" x="5187950" y="4062413"/>
          <p14:tracePt t="165251" x="5214938" y="4037013"/>
          <p14:tracePt t="165267" x="5232400" y="4027488"/>
          <p14:tracePt t="165284" x="5241925" y="4010025"/>
          <p14:tracePt t="165301" x="5259388" y="3983038"/>
          <p14:tracePt t="165317" x="5276850" y="3956050"/>
          <p14:tracePt t="165334" x="5295900" y="3911600"/>
          <p14:tracePt t="165351" x="5322888" y="3867150"/>
          <p14:tracePt t="165367" x="5340350" y="3830638"/>
          <p14:tracePt t="165384" x="5348288" y="3795713"/>
          <p14:tracePt t="165401" x="5348288" y="3776663"/>
          <p14:tracePt t="165418" x="5348288" y="3741738"/>
          <p14:tracePt t="165434" x="5348288" y="3732213"/>
          <p14:tracePt t="165451" x="5357813" y="3705225"/>
          <p14:tracePt t="165467" x="5357813" y="3687763"/>
          <p14:tracePt t="165484" x="5357813" y="3652838"/>
          <p14:tracePt t="165501" x="5330825" y="3616325"/>
          <p14:tracePt t="165517" x="5295900" y="3581400"/>
          <p14:tracePt t="165534" x="5259388" y="3544888"/>
          <p14:tracePt t="165551" x="5214938" y="3509963"/>
          <p14:tracePt t="165568" x="5170488" y="3490913"/>
          <p14:tracePt t="165584" x="5089525" y="3465513"/>
          <p14:tracePt t="165601" x="4983163" y="3438525"/>
          <p14:tracePt t="165618" x="4840288" y="3419475"/>
          <p14:tracePt t="165634" x="4724400" y="3402013"/>
          <p14:tracePt t="165651" x="4608513" y="3394075"/>
          <p14:tracePt t="165668" x="4500563" y="3394075"/>
          <p14:tracePt t="165684" x="4429125" y="3394075"/>
          <p14:tracePt t="165701" x="4357688" y="3394075"/>
          <p14:tracePt t="165718" x="4276725" y="3394075"/>
          <p14:tracePt t="165734" x="4187825" y="3411538"/>
          <p14:tracePt t="165751" x="4125913" y="3429000"/>
          <p14:tracePt t="165768" x="4037013" y="3446463"/>
          <p14:tracePt t="165784" x="3973513" y="3473450"/>
          <p14:tracePt t="165801" x="3919538" y="3500438"/>
          <p14:tracePt t="165818" x="3875088" y="3517900"/>
          <p14:tracePt t="165834" x="3848100" y="3544888"/>
          <p14:tracePt t="165851" x="3813175" y="3571875"/>
          <p14:tracePt t="165868" x="3786188" y="3608388"/>
          <p14:tracePt t="165885" x="3786188" y="3633788"/>
          <p14:tracePt t="165901" x="3768725" y="3660775"/>
          <p14:tracePt t="165918" x="3741738" y="3705225"/>
          <p14:tracePt t="165934" x="3724275" y="3751263"/>
          <p14:tracePt t="165951" x="3714750" y="3795713"/>
          <p14:tracePt t="165968" x="3705225" y="3813175"/>
          <p14:tracePt t="165985" x="3705225" y="3840163"/>
          <p14:tracePt t="166001" x="3705225" y="3857625"/>
          <p14:tracePt t="166272" x="0" y="0"/>
        </p14:tracePtLst>
        <p14:tracePtLst>
          <p14:tracePt t="172090" x="438150" y="2054225"/>
          <p14:tracePt t="172243" x="428625" y="2054225"/>
          <p14:tracePt t="172258" x="428625" y="2044700"/>
          <p14:tracePt t="172283" x="428625" y="2027238"/>
          <p14:tracePt t="172291" x="419100" y="2027238"/>
          <p14:tracePt t="172295" x="411163" y="2027238"/>
          <p14:tracePt t="172306" x="411163" y="2017713"/>
          <p14:tracePt t="172322" x="401638" y="2017713"/>
          <p14:tracePt t="172419" x="393700" y="2009775"/>
          <p14:tracePt t="172429" x="384175" y="2009775"/>
          <p14:tracePt t="172460" x="374650" y="2000250"/>
          <p14:tracePt t="172555" x="366713" y="2000250"/>
          <p14:tracePt t="172563" x="347663" y="2000250"/>
          <p14:tracePt t="172571" x="330200" y="2000250"/>
          <p14:tracePt t="172575" x="322263" y="2009775"/>
          <p14:tracePt t="172611" x="312738" y="2009775"/>
          <p14:tracePt t="172643" x="312738" y="2017713"/>
          <p14:tracePt t="172651" x="303213" y="2017713"/>
          <p14:tracePt t="172659" x="295275" y="2027238"/>
          <p14:tracePt t="172667" x="295275" y="2036763"/>
          <p14:tracePt t="172675" x="295275" y="2062163"/>
          <p14:tracePt t="172689" x="295275" y="2081213"/>
          <p14:tracePt t="172706" x="295275" y="2125663"/>
          <p14:tracePt t="172723" x="295275" y="2160588"/>
          <p14:tracePt t="172739" x="295275" y="2187575"/>
          <p14:tracePt t="172756" x="312738" y="2205038"/>
          <p14:tracePt t="172773" x="347663" y="2205038"/>
          <p14:tracePt t="172790" x="366713" y="2232025"/>
          <p14:tracePt t="172827" x="374650" y="2232025"/>
          <p14:tracePt t="172843" x="393700" y="2232025"/>
          <p14:tracePt t="172856" x="401638" y="2232025"/>
          <p14:tracePt t="172873" x="411163" y="2232025"/>
          <p14:tracePt t="173011" x="419100" y="2232025"/>
          <p14:tracePt t="173067" x="428625" y="2232025"/>
          <p14:tracePt t="173081" x="428625" y="2241550"/>
          <p14:tracePt t="173083" x="438150" y="2241550"/>
          <p14:tracePt t="173108" x="446088" y="2241550"/>
          <p14:tracePt t="173131" x="455613" y="2241550"/>
          <p14:tracePt t="173139" x="465138" y="2241550"/>
          <p14:tracePt t="173163" x="473075" y="2241550"/>
          <p14:tracePt t="173315" x="482600" y="2241550"/>
          <p14:tracePt t="173371" x="490538" y="2241550"/>
          <p14:tracePt t="174091" x="500063" y="2241550"/>
          <p14:tracePt t="174123" x="509588" y="2241550"/>
          <p14:tracePt t="174163" x="517525" y="2241550"/>
          <p14:tracePt t="174211" x="527050" y="2241550"/>
          <p14:tracePt t="174246" x="536575" y="2232025"/>
          <p14:tracePt t="174267" x="544513" y="2232025"/>
          <p14:tracePt t="174281" x="561975" y="2232025"/>
          <p14:tracePt t="174283" x="581025" y="2224088"/>
          <p14:tracePt t="174291" x="588963" y="2224088"/>
          <p14:tracePt t="174308" x="598488" y="2214563"/>
          <p14:tracePt t="174347" x="608013" y="2214563"/>
          <p14:tracePt t="174363" x="615950" y="2214563"/>
          <p14:tracePt t="174371" x="625475" y="2214563"/>
          <p14:tracePt t="174395" x="633413" y="2214563"/>
          <p14:tracePt t="174411" x="642938" y="2214563"/>
          <p14:tracePt t="174499" x="652463" y="2214563"/>
          <p14:tracePt t="174809" x="660400" y="2214563"/>
          <p14:tracePt t="176618" x="687388" y="2214563"/>
          <p14:tracePt t="176626" x="741363" y="2224088"/>
          <p14:tracePt t="176634" x="847725" y="2268538"/>
          <p14:tracePt t="176643" x="982663" y="2303463"/>
          <p14:tracePt t="176659" x="1108075" y="2339975"/>
          <p14:tracePt t="176676" x="1204913" y="2366963"/>
          <p14:tracePt t="176693" x="1330325" y="2393950"/>
          <p14:tracePt t="176710" x="1517650" y="2419350"/>
          <p14:tracePt t="176726" x="1724025" y="2438400"/>
          <p14:tracePt t="176743" x="1946275" y="2473325"/>
          <p14:tracePt t="176760" x="2339975" y="2544763"/>
          <p14:tracePt t="176776" x="2803525" y="2571750"/>
          <p14:tracePt t="176793" x="3394075" y="2643188"/>
          <p14:tracePt t="176810" x="4402138" y="2705100"/>
          <p14:tracePt t="176827" x="5116513" y="2759075"/>
          <p14:tracePt t="176843" x="5786438" y="2776538"/>
          <p14:tracePt t="176860" x="6562725" y="2803525"/>
          <p14:tracePt t="176876" x="7313613" y="2840038"/>
          <p14:tracePt t="176893" x="8062913" y="2857500"/>
          <p14:tracePt t="176910" x="8562975" y="2874963"/>
          <p14:tracePt t="176927" x="8875713" y="2867025"/>
          <p14:tracePt t="176943" x="9134475" y="2847975"/>
          <p14:tracePt t="176960" x="9134475" y="2840038"/>
          <p14:tracePt t="176976" x="9134475" y="2803525"/>
          <p14:tracePt t="176993" x="9134475" y="2768600"/>
          <p14:tracePt t="177010" x="9134475" y="2751138"/>
          <p14:tracePt t="177027" x="9134475" y="2732088"/>
          <p14:tracePt t="177067" x="9134475" y="2724150"/>
          <p14:tracePt t="177171" x="9134475" y="2705100"/>
          <p14:tracePt t="177178" x="9134475" y="2687638"/>
          <p14:tracePt t="177187" x="9134475" y="2670175"/>
          <p14:tracePt t="177194" x="9134475" y="2652713"/>
          <p14:tracePt t="177210" x="9126538" y="2598738"/>
          <p14:tracePt t="177211" x="9090025" y="2554288"/>
          <p14:tracePt t="177227" x="9045575" y="2517775"/>
          <p14:tracePt t="177243" x="9010650" y="2500313"/>
          <p14:tracePt t="177260" x="9001125" y="2482850"/>
          <p14:tracePt t="177277" x="8983663" y="2482850"/>
          <p14:tracePt t="177293" x="8920163" y="2473325"/>
          <p14:tracePt t="177310" x="8777288" y="2455863"/>
          <p14:tracePt t="177327" x="8634413" y="2446338"/>
          <p14:tracePt t="177343" x="8555038" y="2419350"/>
          <p14:tracePt t="177360" x="8510588" y="2411413"/>
          <p14:tracePt t="177377" x="8501063" y="2401888"/>
          <p14:tracePt t="177419" x="8491538" y="2401888"/>
          <p14:tracePt t="177434" x="8483600" y="2401888"/>
          <p14:tracePt t="177442" x="8466138" y="2401888"/>
          <p14:tracePt t="177460" x="8447088" y="2401888"/>
          <p14:tracePt t="177461" x="8439150" y="2401888"/>
          <p14:tracePt t="177477" x="8420100" y="2401888"/>
          <p14:tracePt t="177494" x="8402638" y="2401888"/>
          <p14:tracePt t="177510" x="8394700" y="2393950"/>
          <p14:tracePt t="177527" x="8367713" y="2384425"/>
          <p14:tracePt t="177544" x="8358188" y="2366963"/>
          <p14:tracePt t="177560" x="8348663" y="2366963"/>
          <p14:tracePt t="177577" x="8348663" y="2357438"/>
          <p14:tracePt t="177594" x="8340725" y="2357438"/>
          <p14:tracePt t="177635" x="8340725" y="2347913"/>
          <p14:tracePt t="177642" x="8340725" y="2339975"/>
          <p14:tracePt t="177661" x="8340725" y="2330450"/>
          <p14:tracePt t="177662" x="8348663" y="2312988"/>
          <p14:tracePt t="177678" x="8367713" y="2303463"/>
          <p14:tracePt t="177755" x="8367713" y="2295525"/>
          <p14:tracePt t="177787" x="8367713" y="2286000"/>
          <p14:tracePt t="177795" x="8375650" y="2286000"/>
          <p14:tracePt t="177819" x="8375650" y="2276475"/>
          <p14:tracePt t="177835" x="8375650" y="2268538"/>
          <p14:tracePt t="177845" x="8375650" y="2259013"/>
          <p14:tracePt t="177846" x="8367713" y="2259013"/>
          <p14:tracePt t="177862" x="8367713" y="2251075"/>
          <p14:tracePt t="177878" x="8358188" y="2241550"/>
          <p14:tracePt t="177895" x="8358188" y="2224088"/>
          <p14:tracePt t="177939" x="8358188" y="2214563"/>
          <p14:tracePt t="178067" x="8367713" y="2205038"/>
          <p14:tracePt t="178075" x="8375650" y="2205038"/>
          <p14:tracePt t="178083" x="8402638" y="2197100"/>
          <p14:tracePt t="178095" x="8420100" y="2197100"/>
          <p14:tracePt t="178096" x="8466138" y="2187575"/>
          <p14:tracePt t="178112" x="8510588" y="2187575"/>
          <p14:tracePt t="178129" x="8537575" y="2187575"/>
          <p14:tracePt t="178187" x="8545513" y="2187575"/>
          <p14:tracePt t="178195" x="8555038" y="2187575"/>
          <p14:tracePt t="178236" x="8562975" y="2197100"/>
          <p14:tracePt t="178283" x="8572500" y="2197100"/>
          <p14:tracePt t="178300" x="8582025" y="2197100"/>
          <p14:tracePt t="178307" x="8589963" y="2197100"/>
          <p14:tracePt t="178315" x="8609013" y="2197100"/>
          <p14:tracePt t="178335" x="8616950" y="2197100"/>
          <p14:tracePt t="178345" x="8626475" y="2197100"/>
          <p14:tracePt t="178346" x="8653463" y="2197100"/>
          <p14:tracePt t="178362" x="8680450" y="2197100"/>
          <p14:tracePt t="178379" x="8715375" y="2197100"/>
          <p14:tracePt t="178395" x="8751888" y="2197100"/>
          <p14:tracePt t="178412" x="8777288" y="2197100"/>
          <p14:tracePt t="178429" x="8796338" y="2197100"/>
          <p14:tracePt t="179056" x="0" y="0"/>
        </p14:tracePtLst>
      </p14:laserTraceLst>
    </p:ext>
  </p:extLs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stokąt 133">
            <a:extLst>
              <a:ext uri="{FF2B5EF4-FFF2-40B4-BE49-F238E27FC236}">
                <a16:creationId xmlns:a16="http://schemas.microsoft.com/office/drawing/2014/main" id="{25B0C98B-645C-4098-A646-73B2B97C7F04}"/>
              </a:ext>
            </a:extLst>
          </p:cNvPr>
          <p:cNvSpPr/>
          <p:nvPr/>
        </p:nvSpPr>
        <p:spPr bwMode="auto">
          <a:xfrm>
            <a:off x="611560" y="1357313"/>
            <a:ext cx="7776864" cy="450056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C0FEE2C-5542-430A-8652-66873F552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522BD84-2467-4929-886A-CC5135FD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B30353D4-0C45-4D1B-97B5-ABEED1562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D88BDF3B-3F0E-49B8-B619-446E44A9C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2AEE2A1D-80F4-4FB4-B934-364A9F67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19E40BEB-5E7F-4B28-ACE9-7D9A0EF1C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1B9942FD-9B80-4693-8206-47A1A8983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74595473-3ABF-4BEE-A27F-83C7CB0C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78CE995B-06CD-451C-AD95-9554B4A2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C6C3D0BA-C330-4994-BC4C-6301AD73F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13D2937A-92FE-4FD6-ACFC-3F754D0E3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4FAF9A87-246D-4FF6-B6D1-3D7F5745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3BAE88EE-C410-4593-A7E6-D0EC730CE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F8D667AE-BA6C-43DA-9633-6CAB8052E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49C0ED3F-E943-4E5F-82F5-6EB71B7F2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7" name="Rectangle 17">
            <a:extLst>
              <a:ext uri="{FF2B5EF4-FFF2-40B4-BE49-F238E27FC236}">
                <a16:creationId xmlns:a16="http://schemas.microsoft.com/office/drawing/2014/main" id="{1516A341-8F38-4ACC-A871-E04B8F60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8" name="Rectangle 18">
            <a:extLst>
              <a:ext uri="{FF2B5EF4-FFF2-40B4-BE49-F238E27FC236}">
                <a16:creationId xmlns:a16="http://schemas.microsoft.com/office/drawing/2014/main" id="{55FD62CB-7DE9-4DAF-87FA-817F33A5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34502016-A911-4D4F-A95F-C865CA91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0" name="Rectangle 20">
            <a:extLst>
              <a:ext uri="{FF2B5EF4-FFF2-40B4-BE49-F238E27FC236}">
                <a16:creationId xmlns:a16="http://schemas.microsoft.com/office/drawing/2014/main" id="{6048A04C-5196-4412-ADD2-B2AAD47D4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1" name="Rectangle 21">
            <a:extLst>
              <a:ext uri="{FF2B5EF4-FFF2-40B4-BE49-F238E27FC236}">
                <a16:creationId xmlns:a16="http://schemas.microsoft.com/office/drawing/2014/main" id="{B49EA5F6-6AA9-4E4C-8B81-61F72937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2" name="Rectangle 22">
            <a:extLst>
              <a:ext uri="{FF2B5EF4-FFF2-40B4-BE49-F238E27FC236}">
                <a16:creationId xmlns:a16="http://schemas.microsoft.com/office/drawing/2014/main" id="{812D18D6-7B22-4FDC-8597-86ED8E1AB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C5176E45-DF0F-4345-954C-A9BC45315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14BD6CE3-7BDA-4930-9AD0-DD46BB34A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5" name="Rectangle 25">
            <a:extLst>
              <a:ext uri="{FF2B5EF4-FFF2-40B4-BE49-F238E27FC236}">
                <a16:creationId xmlns:a16="http://schemas.microsoft.com/office/drawing/2014/main" id="{7F16E14E-5C48-45C5-BC3E-6122400E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6" name="Rectangle 26">
            <a:extLst>
              <a:ext uri="{FF2B5EF4-FFF2-40B4-BE49-F238E27FC236}">
                <a16:creationId xmlns:a16="http://schemas.microsoft.com/office/drawing/2014/main" id="{A8C34BFA-D34C-4474-8570-06C08C423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7" name="Rectangle 27">
            <a:extLst>
              <a:ext uri="{FF2B5EF4-FFF2-40B4-BE49-F238E27FC236}">
                <a16:creationId xmlns:a16="http://schemas.microsoft.com/office/drawing/2014/main" id="{87565779-942A-437F-97D7-B553D9D3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8" name="Rectangle 28">
            <a:extLst>
              <a:ext uri="{FF2B5EF4-FFF2-40B4-BE49-F238E27FC236}">
                <a16:creationId xmlns:a16="http://schemas.microsoft.com/office/drawing/2014/main" id="{90444849-A621-4A0B-8D52-995F5610F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29" name="Rectangle 29">
            <a:extLst>
              <a:ext uri="{FF2B5EF4-FFF2-40B4-BE49-F238E27FC236}">
                <a16:creationId xmlns:a16="http://schemas.microsoft.com/office/drawing/2014/main" id="{4F7A5466-9201-4362-893E-1CC634E67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0" name="Rectangle 30">
            <a:extLst>
              <a:ext uri="{FF2B5EF4-FFF2-40B4-BE49-F238E27FC236}">
                <a16:creationId xmlns:a16="http://schemas.microsoft.com/office/drawing/2014/main" id="{387D93E9-5DB1-449C-A2F7-799153D5D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1" name="Rectangle 31">
            <a:extLst>
              <a:ext uri="{FF2B5EF4-FFF2-40B4-BE49-F238E27FC236}">
                <a16:creationId xmlns:a16="http://schemas.microsoft.com/office/drawing/2014/main" id="{B8DDFBCE-C283-4844-AB93-AA8A64E1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2" name="Rectangle 32">
            <a:extLst>
              <a:ext uri="{FF2B5EF4-FFF2-40B4-BE49-F238E27FC236}">
                <a16:creationId xmlns:a16="http://schemas.microsoft.com/office/drawing/2014/main" id="{A9421AE3-723D-4E83-80B8-6D6CB45F3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3" name="Rectangle 33">
            <a:extLst>
              <a:ext uri="{FF2B5EF4-FFF2-40B4-BE49-F238E27FC236}">
                <a16:creationId xmlns:a16="http://schemas.microsoft.com/office/drawing/2014/main" id="{7D560922-34C0-49A2-A457-911CC5DCF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4" name="Rectangle 34">
            <a:extLst>
              <a:ext uri="{FF2B5EF4-FFF2-40B4-BE49-F238E27FC236}">
                <a16:creationId xmlns:a16="http://schemas.microsoft.com/office/drawing/2014/main" id="{5BE9A51B-CEE2-4264-B47A-65F41E62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5" name="Rectangle 35">
            <a:extLst>
              <a:ext uri="{FF2B5EF4-FFF2-40B4-BE49-F238E27FC236}">
                <a16:creationId xmlns:a16="http://schemas.microsoft.com/office/drawing/2014/main" id="{33F0CB1C-B4AA-437F-91E4-36DEBCAB6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6" name="Rectangle 36">
            <a:extLst>
              <a:ext uri="{FF2B5EF4-FFF2-40B4-BE49-F238E27FC236}">
                <a16:creationId xmlns:a16="http://schemas.microsoft.com/office/drawing/2014/main" id="{F9348EAE-5945-46EB-AAB3-2C9C075E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7" name="Rectangle 37">
            <a:extLst>
              <a:ext uri="{FF2B5EF4-FFF2-40B4-BE49-F238E27FC236}">
                <a16:creationId xmlns:a16="http://schemas.microsoft.com/office/drawing/2014/main" id="{A96CD4D9-30D9-4747-B04B-D7A6F2B2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8" name="Rectangle 38">
            <a:extLst>
              <a:ext uri="{FF2B5EF4-FFF2-40B4-BE49-F238E27FC236}">
                <a16:creationId xmlns:a16="http://schemas.microsoft.com/office/drawing/2014/main" id="{E340A262-4B06-4DF8-8F78-4CDCE333F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39" name="Rectangle 39">
            <a:extLst>
              <a:ext uri="{FF2B5EF4-FFF2-40B4-BE49-F238E27FC236}">
                <a16:creationId xmlns:a16="http://schemas.microsoft.com/office/drawing/2014/main" id="{9F94F01E-E32F-4D79-89FB-6C55A1CF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0" name="Rectangle 40">
            <a:extLst>
              <a:ext uri="{FF2B5EF4-FFF2-40B4-BE49-F238E27FC236}">
                <a16:creationId xmlns:a16="http://schemas.microsoft.com/office/drawing/2014/main" id="{2770F7F4-0933-45FF-9B4D-857C8E98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1" name="Rectangle 41">
            <a:extLst>
              <a:ext uri="{FF2B5EF4-FFF2-40B4-BE49-F238E27FC236}">
                <a16:creationId xmlns:a16="http://schemas.microsoft.com/office/drawing/2014/main" id="{8EE71424-BDE2-4E24-9A2B-51EB7A76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2" name="Rectangle 42">
            <a:extLst>
              <a:ext uri="{FF2B5EF4-FFF2-40B4-BE49-F238E27FC236}">
                <a16:creationId xmlns:a16="http://schemas.microsoft.com/office/drawing/2014/main" id="{20E5E6CF-F1F7-40DF-B4F5-656C1C51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3" name="Rectangle 43">
            <a:extLst>
              <a:ext uri="{FF2B5EF4-FFF2-40B4-BE49-F238E27FC236}">
                <a16:creationId xmlns:a16="http://schemas.microsoft.com/office/drawing/2014/main" id="{65F1F3DC-D4FA-4F0D-A9F4-28466A331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4" name="Rectangle 44">
            <a:extLst>
              <a:ext uri="{FF2B5EF4-FFF2-40B4-BE49-F238E27FC236}">
                <a16:creationId xmlns:a16="http://schemas.microsoft.com/office/drawing/2014/main" id="{A2708857-9AE6-462C-BA9E-E8D3FE70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5" name="Rectangle 45">
            <a:extLst>
              <a:ext uri="{FF2B5EF4-FFF2-40B4-BE49-F238E27FC236}">
                <a16:creationId xmlns:a16="http://schemas.microsoft.com/office/drawing/2014/main" id="{621570A4-FEB1-4CE5-A547-89D5A478C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6" name="Rectangle 46">
            <a:extLst>
              <a:ext uri="{FF2B5EF4-FFF2-40B4-BE49-F238E27FC236}">
                <a16:creationId xmlns:a16="http://schemas.microsoft.com/office/drawing/2014/main" id="{A744F489-E64E-4658-9081-3F339E6A7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7" name="Rectangle 47">
            <a:extLst>
              <a:ext uri="{FF2B5EF4-FFF2-40B4-BE49-F238E27FC236}">
                <a16:creationId xmlns:a16="http://schemas.microsoft.com/office/drawing/2014/main" id="{8564F150-3A90-4BEC-AB0D-18930956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8" name="Rectangle 48">
            <a:extLst>
              <a:ext uri="{FF2B5EF4-FFF2-40B4-BE49-F238E27FC236}">
                <a16:creationId xmlns:a16="http://schemas.microsoft.com/office/drawing/2014/main" id="{7A9206F3-1BFD-4439-AD0C-4541051AC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49" name="Rectangle 49">
            <a:extLst>
              <a:ext uri="{FF2B5EF4-FFF2-40B4-BE49-F238E27FC236}">
                <a16:creationId xmlns:a16="http://schemas.microsoft.com/office/drawing/2014/main" id="{FFE8D01F-D8CB-4229-81C8-B100EF863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0" name="Rectangle 50">
            <a:extLst>
              <a:ext uri="{FF2B5EF4-FFF2-40B4-BE49-F238E27FC236}">
                <a16:creationId xmlns:a16="http://schemas.microsoft.com/office/drawing/2014/main" id="{18BE808C-090F-44A8-ABF1-975174C88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1" name="Rectangle 51">
            <a:extLst>
              <a:ext uri="{FF2B5EF4-FFF2-40B4-BE49-F238E27FC236}">
                <a16:creationId xmlns:a16="http://schemas.microsoft.com/office/drawing/2014/main" id="{3FD438F6-99C4-422E-B1BE-D506EFECE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2" name="Rectangle 52">
            <a:extLst>
              <a:ext uri="{FF2B5EF4-FFF2-40B4-BE49-F238E27FC236}">
                <a16:creationId xmlns:a16="http://schemas.microsoft.com/office/drawing/2014/main" id="{4E49CE49-DFFC-41C0-AA23-3D55FA937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3" name="Rectangle 53">
            <a:extLst>
              <a:ext uri="{FF2B5EF4-FFF2-40B4-BE49-F238E27FC236}">
                <a16:creationId xmlns:a16="http://schemas.microsoft.com/office/drawing/2014/main" id="{465B15CC-0D82-4F60-BBB0-7C4B26A4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4" name="Rectangle 54">
            <a:extLst>
              <a:ext uri="{FF2B5EF4-FFF2-40B4-BE49-F238E27FC236}">
                <a16:creationId xmlns:a16="http://schemas.microsoft.com/office/drawing/2014/main" id="{7FDF49ED-9DE6-4F1A-9DB4-13810535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5" name="Rectangle 55">
            <a:extLst>
              <a:ext uri="{FF2B5EF4-FFF2-40B4-BE49-F238E27FC236}">
                <a16:creationId xmlns:a16="http://schemas.microsoft.com/office/drawing/2014/main" id="{2A4E3F45-DBF9-409D-AA3D-B038E5E3C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8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6" name="Rectangle 56">
            <a:extLst>
              <a:ext uri="{FF2B5EF4-FFF2-40B4-BE49-F238E27FC236}">
                <a16:creationId xmlns:a16="http://schemas.microsoft.com/office/drawing/2014/main" id="{B0FE9735-4D4C-473E-A547-0077BA78E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8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7" name="Rectangle 57">
            <a:extLst>
              <a:ext uri="{FF2B5EF4-FFF2-40B4-BE49-F238E27FC236}">
                <a16:creationId xmlns:a16="http://schemas.microsoft.com/office/drawing/2014/main" id="{C5A172AC-0F84-4406-BD07-CB3F5D4D1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8" name="Rectangle 58">
            <a:extLst>
              <a:ext uri="{FF2B5EF4-FFF2-40B4-BE49-F238E27FC236}">
                <a16:creationId xmlns:a16="http://schemas.microsoft.com/office/drawing/2014/main" id="{5831E3F8-DFED-46A3-9C7C-5CC7869D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8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59" name="Rectangle 59">
            <a:extLst>
              <a:ext uri="{FF2B5EF4-FFF2-40B4-BE49-F238E27FC236}">
                <a16:creationId xmlns:a16="http://schemas.microsoft.com/office/drawing/2014/main" id="{0F514A2F-29A2-4F86-8226-5AF212BDC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8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60" name="Rectangle 60">
            <a:extLst>
              <a:ext uri="{FF2B5EF4-FFF2-40B4-BE49-F238E27FC236}">
                <a16:creationId xmlns:a16="http://schemas.microsoft.com/office/drawing/2014/main" id="{F1F0A6CB-6B85-472F-8159-CB232D6DA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8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61" name="Rectangle 61">
            <a:extLst>
              <a:ext uri="{FF2B5EF4-FFF2-40B4-BE49-F238E27FC236}">
                <a16:creationId xmlns:a16="http://schemas.microsoft.com/office/drawing/2014/main" id="{179892C1-0860-41A2-9128-712E8CDA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8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62" name="Rectangle 62">
            <a:extLst>
              <a:ext uri="{FF2B5EF4-FFF2-40B4-BE49-F238E27FC236}">
                <a16:creationId xmlns:a16="http://schemas.microsoft.com/office/drawing/2014/main" id="{D2ABE41F-5252-4895-B0CA-75AD6C67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8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63" name="Rectangle 63">
            <a:extLst>
              <a:ext uri="{FF2B5EF4-FFF2-40B4-BE49-F238E27FC236}">
                <a16:creationId xmlns:a16="http://schemas.microsoft.com/office/drawing/2014/main" id="{213F60D9-9BE3-474B-BFB8-750546DB3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0"/>
            <a:ext cx="2057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64" name="Rectangle 64">
            <a:extLst>
              <a:ext uri="{FF2B5EF4-FFF2-40B4-BE49-F238E27FC236}">
                <a16:creationId xmlns:a16="http://schemas.microsoft.com/office/drawing/2014/main" id="{D9D365BD-C91E-41D7-A5A2-089396096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86000"/>
            <a:ext cx="3352800" cy="2057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265" name="Text Box 65">
            <a:extLst>
              <a:ext uri="{FF2B5EF4-FFF2-40B4-BE49-F238E27FC236}">
                <a16:creationId xmlns:a16="http://schemas.microsoft.com/office/drawing/2014/main" id="{BD8D1202-AE3A-49DD-8124-2824321E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2292350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A1</a:t>
            </a:r>
          </a:p>
        </p:txBody>
      </p:sp>
      <p:sp>
        <p:nvSpPr>
          <p:cNvPr id="51266" name="Text Box 66">
            <a:extLst>
              <a:ext uri="{FF2B5EF4-FFF2-40B4-BE49-F238E27FC236}">
                <a16:creationId xmlns:a16="http://schemas.microsoft.com/office/drawing/2014/main" id="{699FC50C-5728-4ED8-B716-999EE3578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293938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A1</a:t>
            </a:r>
          </a:p>
        </p:txBody>
      </p:sp>
      <p:sp>
        <p:nvSpPr>
          <p:cNvPr id="51267" name="Text Box 67">
            <a:extLst>
              <a:ext uri="{FF2B5EF4-FFF2-40B4-BE49-F238E27FC236}">
                <a16:creationId xmlns:a16="http://schemas.microsoft.com/office/drawing/2014/main" id="{989B7FE8-551B-4DDF-85EC-146CB11F6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2293938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A1</a:t>
            </a:r>
          </a:p>
        </p:txBody>
      </p:sp>
      <p:sp>
        <p:nvSpPr>
          <p:cNvPr id="51268" name="Text Box 68">
            <a:extLst>
              <a:ext uri="{FF2B5EF4-FFF2-40B4-BE49-F238E27FC236}">
                <a16:creationId xmlns:a16="http://schemas.microsoft.com/office/drawing/2014/main" id="{D313B7C4-56CC-4831-BCFC-9F353DA49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2297113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A2</a:t>
            </a:r>
          </a:p>
        </p:txBody>
      </p:sp>
      <p:sp>
        <p:nvSpPr>
          <p:cNvPr id="51269" name="Text Box 69">
            <a:extLst>
              <a:ext uri="{FF2B5EF4-FFF2-40B4-BE49-F238E27FC236}">
                <a16:creationId xmlns:a16="http://schemas.microsoft.com/office/drawing/2014/main" id="{61B5304F-84DC-4412-9500-1F599A6E1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2297113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A2</a:t>
            </a:r>
          </a:p>
        </p:txBody>
      </p:sp>
      <p:sp>
        <p:nvSpPr>
          <p:cNvPr id="51270" name="Text Box 70">
            <a:extLst>
              <a:ext uri="{FF2B5EF4-FFF2-40B4-BE49-F238E27FC236}">
                <a16:creationId xmlns:a16="http://schemas.microsoft.com/office/drawing/2014/main" id="{5B79CDE0-D16D-458B-8E03-ED21EE7A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2297113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A2</a:t>
            </a:r>
          </a:p>
        </p:txBody>
      </p:sp>
      <p:sp>
        <p:nvSpPr>
          <p:cNvPr id="51271" name="Text Box 71">
            <a:extLst>
              <a:ext uri="{FF2B5EF4-FFF2-40B4-BE49-F238E27FC236}">
                <a16:creationId xmlns:a16="http://schemas.microsoft.com/office/drawing/2014/main" id="{A8C0C187-04EA-478C-B107-F02DE5AB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2297113"/>
            <a:ext cx="31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J0</a:t>
            </a:r>
          </a:p>
        </p:txBody>
      </p:sp>
      <p:sp>
        <p:nvSpPr>
          <p:cNvPr id="51272" name="Text Box 72">
            <a:extLst>
              <a:ext uri="{FF2B5EF4-FFF2-40B4-BE49-F238E27FC236}">
                <a16:creationId xmlns:a16="http://schemas.microsoft.com/office/drawing/2014/main" id="{279746D0-17C1-43F3-82FB-502888EDA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2297113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X</a:t>
            </a:r>
          </a:p>
        </p:txBody>
      </p:sp>
      <p:sp>
        <p:nvSpPr>
          <p:cNvPr id="51273" name="Text Box 73">
            <a:extLst>
              <a:ext uri="{FF2B5EF4-FFF2-40B4-BE49-F238E27FC236}">
                <a16:creationId xmlns:a16="http://schemas.microsoft.com/office/drawing/2014/main" id="{1D2701C8-2499-4317-825F-E6DE8371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295525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X</a:t>
            </a:r>
          </a:p>
        </p:txBody>
      </p:sp>
      <p:sp>
        <p:nvSpPr>
          <p:cNvPr id="51274" name="Text Box 74">
            <a:extLst>
              <a:ext uri="{FF2B5EF4-FFF2-40B4-BE49-F238E27FC236}">
                <a16:creationId xmlns:a16="http://schemas.microsoft.com/office/drawing/2014/main" id="{0D9C0FAA-88EF-43DE-B41B-59C2B2874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2520950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B1</a:t>
            </a:r>
          </a:p>
        </p:txBody>
      </p:sp>
      <p:sp>
        <p:nvSpPr>
          <p:cNvPr id="51275" name="Text Box 75">
            <a:extLst>
              <a:ext uri="{FF2B5EF4-FFF2-40B4-BE49-F238E27FC236}">
                <a16:creationId xmlns:a16="http://schemas.microsoft.com/office/drawing/2014/main" id="{D9818F25-23D4-4CFF-ABE0-5C71B8E35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2749550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D1</a:t>
            </a:r>
          </a:p>
        </p:txBody>
      </p:sp>
      <p:sp>
        <p:nvSpPr>
          <p:cNvPr id="51276" name="Text Box 76">
            <a:extLst>
              <a:ext uri="{FF2B5EF4-FFF2-40B4-BE49-F238E27FC236}">
                <a16:creationId xmlns:a16="http://schemas.microsoft.com/office/drawing/2014/main" id="{7AC6BF55-FC2E-4AA0-BB0E-D77DA1B6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2749550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D2</a:t>
            </a:r>
          </a:p>
        </p:txBody>
      </p:sp>
      <p:sp>
        <p:nvSpPr>
          <p:cNvPr id="51277" name="Text Box 77">
            <a:extLst>
              <a:ext uri="{FF2B5EF4-FFF2-40B4-BE49-F238E27FC236}">
                <a16:creationId xmlns:a16="http://schemas.microsoft.com/office/drawing/2014/main" id="{98685794-6955-4A20-A228-2DB2EE07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2752725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D3</a:t>
            </a:r>
          </a:p>
        </p:txBody>
      </p:sp>
      <p:sp>
        <p:nvSpPr>
          <p:cNvPr id="51278" name="Text Box 78">
            <a:extLst>
              <a:ext uri="{FF2B5EF4-FFF2-40B4-BE49-F238E27FC236}">
                <a16:creationId xmlns:a16="http://schemas.microsoft.com/office/drawing/2014/main" id="{1C4A54BB-6D08-4F4A-8A92-2328BA85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2522538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Δ</a:t>
            </a:r>
          </a:p>
        </p:txBody>
      </p:sp>
      <p:sp>
        <p:nvSpPr>
          <p:cNvPr id="51279" name="Text Box 79">
            <a:extLst>
              <a:ext uri="{FF2B5EF4-FFF2-40B4-BE49-F238E27FC236}">
                <a16:creationId xmlns:a16="http://schemas.microsoft.com/office/drawing/2014/main" id="{B492EE09-EBAD-4610-9C78-3892DB6A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754313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Δ</a:t>
            </a:r>
          </a:p>
        </p:txBody>
      </p:sp>
      <p:sp>
        <p:nvSpPr>
          <p:cNvPr id="51280" name="Text Box 80">
            <a:extLst>
              <a:ext uri="{FF2B5EF4-FFF2-40B4-BE49-F238E27FC236}">
                <a16:creationId xmlns:a16="http://schemas.microsoft.com/office/drawing/2014/main" id="{6EF89D09-0D46-49F7-8F5D-68B23C3F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2525713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Δ</a:t>
            </a:r>
          </a:p>
        </p:txBody>
      </p:sp>
      <p:sp>
        <p:nvSpPr>
          <p:cNvPr id="51281" name="Text Box 81">
            <a:extLst>
              <a:ext uri="{FF2B5EF4-FFF2-40B4-BE49-F238E27FC236}">
                <a16:creationId xmlns:a16="http://schemas.microsoft.com/office/drawing/2014/main" id="{C71487DB-54FC-46F9-B930-2DBBF007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2752725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Δ</a:t>
            </a:r>
            <a:endParaRPr lang="pl-PL" altLang="pl-PL"/>
          </a:p>
        </p:txBody>
      </p:sp>
      <p:sp>
        <p:nvSpPr>
          <p:cNvPr id="51282" name="Text Box 82">
            <a:extLst>
              <a:ext uri="{FF2B5EF4-FFF2-40B4-BE49-F238E27FC236}">
                <a16:creationId xmlns:a16="http://schemas.microsoft.com/office/drawing/2014/main" id="{F26C9603-438D-4B36-B9CF-3D87BE6E0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2752725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Δ</a:t>
            </a:r>
          </a:p>
        </p:txBody>
      </p:sp>
      <p:sp>
        <p:nvSpPr>
          <p:cNvPr id="51283" name="Text Box 83">
            <a:extLst>
              <a:ext uri="{FF2B5EF4-FFF2-40B4-BE49-F238E27FC236}">
                <a16:creationId xmlns:a16="http://schemas.microsoft.com/office/drawing/2014/main" id="{3539DABE-7318-4CEA-8FC5-93F573FE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2525713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Δ</a:t>
            </a:r>
          </a:p>
        </p:txBody>
      </p:sp>
      <p:sp>
        <p:nvSpPr>
          <p:cNvPr id="51284" name="Text Box 84">
            <a:extLst>
              <a:ext uri="{FF2B5EF4-FFF2-40B4-BE49-F238E27FC236}">
                <a16:creationId xmlns:a16="http://schemas.microsoft.com/office/drawing/2014/main" id="{76D8F9B5-AB7A-47C0-9F74-BE9EC336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2525713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E1</a:t>
            </a:r>
          </a:p>
        </p:txBody>
      </p:sp>
      <p:sp>
        <p:nvSpPr>
          <p:cNvPr id="51285" name="Text Box 85">
            <a:extLst>
              <a:ext uri="{FF2B5EF4-FFF2-40B4-BE49-F238E27FC236}">
                <a16:creationId xmlns:a16="http://schemas.microsoft.com/office/drawing/2014/main" id="{C868310B-B3B6-4847-9A33-A51EC7451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2524125"/>
            <a:ext cx="331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F1</a:t>
            </a:r>
          </a:p>
        </p:txBody>
      </p:sp>
      <p:sp>
        <p:nvSpPr>
          <p:cNvPr id="51286" name="Text Box 86">
            <a:extLst>
              <a:ext uri="{FF2B5EF4-FFF2-40B4-BE49-F238E27FC236}">
                <a16:creationId xmlns:a16="http://schemas.microsoft.com/office/drawing/2014/main" id="{76EA6553-604C-48F8-8E1B-EA2B135C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2519363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X</a:t>
            </a:r>
          </a:p>
        </p:txBody>
      </p:sp>
      <p:sp>
        <p:nvSpPr>
          <p:cNvPr id="51287" name="Text Box 87">
            <a:extLst>
              <a:ext uri="{FF2B5EF4-FFF2-40B4-BE49-F238E27FC236}">
                <a16:creationId xmlns:a16="http://schemas.microsoft.com/office/drawing/2014/main" id="{F882DACF-62E1-4A8A-B633-98E23DDF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519363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X</a:t>
            </a:r>
          </a:p>
        </p:txBody>
      </p:sp>
      <p:sp>
        <p:nvSpPr>
          <p:cNvPr id="51288" name="Text Box 88">
            <a:extLst>
              <a:ext uri="{FF2B5EF4-FFF2-40B4-BE49-F238E27FC236}">
                <a16:creationId xmlns:a16="http://schemas.microsoft.com/office/drawing/2014/main" id="{28F1BAA0-20AB-4C6D-811F-B23BA8463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30525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AU - PTR</a:t>
            </a:r>
          </a:p>
        </p:txBody>
      </p:sp>
      <p:sp>
        <p:nvSpPr>
          <p:cNvPr id="51289" name="Text Box 89">
            <a:extLst>
              <a:ext uri="{FF2B5EF4-FFF2-40B4-BE49-F238E27FC236}">
                <a16:creationId xmlns:a16="http://schemas.microsoft.com/office/drawing/2014/main" id="{4809665F-D915-45FD-A22C-A2C26BB05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963" y="3074988"/>
            <a:ext cx="15055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altLang="pl-PL" sz="1600" dirty="0"/>
              <a:t>Pole użytkowe</a:t>
            </a:r>
          </a:p>
        </p:txBody>
      </p:sp>
      <p:sp>
        <p:nvSpPr>
          <p:cNvPr id="51290" name="Text Box 90">
            <a:extLst>
              <a:ext uri="{FF2B5EF4-FFF2-40B4-BE49-F238E27FC236}">
                <a16:creationId xmlns:a16="http://schemas.microsoft.com/office/drawing/2014/main" id="{67FC414B-3C2D-4EC9-B1DC-26E53062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3211513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B2</a:t>
            </a:r>
          </a:p>
        </p:txBody>
      </p:sp>
      <p:sp>
        <p:nvSpPr>
          <p:cNvPr id="51291" name="Text Box 91">
            <a:extLst>
              <a:ext uri="{FF2B5EF4-FFF2-40B4-BE49-F238E27FC236}">
                <a16:creationId xmlns:a16="http://schemas.microsoft.com/office/drawing/2014/main" id="{CF7A8917-29C8-42DE-87DC-9E26494A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3209925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B2</a:t>
            </a:r>
          </a:p>
        </p:txBody>
      </p:sp>
      <p:sp>
        <p:nvSpPr>
          <p:cNvPr id="51292" name="Text Box 92">
            <a:extLst>
              <a:ext uri="{FF2B5EF4-FFF2-40B4-BE49-F238E27FC236}">
                <a16:creationId xmlns:a16="http://schemas.microsoft.com/office/drawing/2014/main" id="{8A539452-0CA1-4EE2-971B-79E1FECD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3209925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B2</a:t>
            </a:r>
          </a:p>
        </p:txBody>
      </p:sp>
      <p:sp>
        <p:nvSpPr>
          <p:cNvPr id="51293" name="Text Box 93">
            <a:extLst>
              <a:ext uri="{FF2B5EF4-FFF2-40B4-BE49-F238E27FC236}">
                <a16:creationId xmlns:a16="http://schemas.microsoft.com/office/drawing/2014/main" id="{F61E7ABC-7A5C-4142-9665-1B40669AE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3206750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K1</a:t>
            </a:r>
          </a:p>
        </p:txBody>
      </p:sp>
      <p:sp>
        <p:nvSpPr>
          <p:cNvPr id="51294" name="Text Box 94">
            <a:extLst>
              <a:ext uri="{FF2B5EF4-FFF2-40B4-BE49-F238E27FC236}">
                <a16:creationId xmlns:a16="http://schemas.microsoft.com/office/drawing/2014/main" id="{0F2A5644-CE14-43B1-98DF-32FFD0A20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3206750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K2</a:t>
            </a:r>
          </a:p>
        </p:txBody>
      </p:sp>
      <p:sp>
        <p:nvSpPr>
          <p:cNvPr id="51295" name="Text Box 95">
            <a:extLst>
              <a:ext uri="{FF2B5EF4-FFF2-40B4-BE49-F238E27FC236}">
                <a16:creationId xmlns:a16="http://schemas.microsoft.com/office/drawing/2014/main" id="{05ED6865-DDFA-428F-96B0-DD944E9E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3438525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D4</a:t>
            </a:r>
          </a:p>
        </p:txBody>
      </p:sp>
      <p:sp>
        <p:nvSpPr>
          <p:cNvPr id="51296" name="Text Box 96">
            <a:extLst>
              <a:ext uri="{FF2B5EF4-FFF2-40B4-BE49-F238E27FC236}">
                <a16:creationId xmlns:a16="http://schemas.microsoft.com/office/drawing/2014/main" id="{BCEC191C-C6B3-4057-80BA-5FF6F96D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3438525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D5</a:t>
            </a:r>
          </a:p>
        </p:txBody>
      </p:sp>
      <p:sp>
        <p:nvSpPr>
          <p:cNvPr id="51297" name="Text Box 97">
            <a:extLst>
              <a:ext uri="{FF2B5EF4-FFF2-40B4-BE49-F238E27FC236}">
                <a16:creationId xmlns:a16="http://schemas.microsoft.com/office/drawing/2014/main" id="{7EE2633E-4302-40A8-9ED9-63027BE6E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438525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D6</a:t>
            </a:r>
          </a:p>
        </p:txBody>
      </p:sp>
      <p:sp>
        <p:nvSpPr>
          <p:cNvPr id="51298" name="Text Box 98">
            <a:extLst>
              <a:ext uri="{FF2B5EF4-FFF2-40B4-BE49-F238E27FC236}">
                <a16:creationId xmlns:a16="http://schemas.microsoft.com/office/drawing/2014/main" id="{B5A70CC6-C5F0-413E-98B0-DB1D403D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3863975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D12</a:t>
            </a:r>
          </a:p>
        </p:txBody>
      </p:sp>
      <p:sp>
        <p:nvSpPr>
          <p:cNvPr id="51299" name="Text Box 99">
            <a:extLst>
              <a:ext uri="{FF2B5EF4-FFF2-40B4-BE49-F238E27FC236}">
                <a16:creationId xmlns:a16="http://schemas.microsoft.com/office/drawing/2014/main" id="{36854628-2DFE-4261-AD7B-DB13A0AF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3863975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D11</a:t>
            </a:r>
          </a:p>
        </p:txBody>
      </p:sp>
      <p:sp>
        <p:nvSpPr>
          <p:cNvPr id="51300" name="Text Box 100">
            <a:extLst>
              <a:ext uri="{FF2B5EF4-FFF2-40B4-BE49-F238E27FC236}">
                <a16:creationId xmlns:a16="http://schemas.microsoft.com/office/drawing/2014/main" id="{336A6715-4EF7-45C0-BE43-A22177EF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3863975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D10</a:t>
            </a:r>
          </a:p>
        </p:txBody>
      </p:sp>
      <p:sp>
        <p:nvSpPr>
          <p:cNvPr id="51301" name="Text Box 101">
            <a:extLst>
              <a:ext uri="{FF2B5EF4-FFF2-40B4-BE49-F238E27FC236}">
                <a16:creationId xmlns:a16="http://schemas.microsoft.com/office/drawing/2014/main" id="{058474D3-0AB2-4BA9-8032-7D76EABD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3660775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D7</a:t>
            </a:r>
          </a:p>
        </p:txBody>
      </p:sp>
      <p:sp>
        <p:nvSpPr>
          <p:cNvPr id="51302" name="Text Box 102">
            <a:extLst>
              <a:ext uri="{FF2B5EF4-FFF2-40B4-BE49-F238E27FC236}">
                <a16:creationId xmlns:a16="http://schemas.microsoft.com/office/drawing/2014/main" id="{BA270E5D-DC57-4850-A05A-BB3CCB46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660775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D8</a:t>
            </a:r>
          </a:p>
        </p:txBody>
      </p:sp>
      <p:sp>
        <p:nvSpPr>
          <p:cNvPr id="51303" name="Text Box 103">
            <a:extLst>
              <a:ext uri="{FF2B5EF4-FFF2-40B4-BE49-F238E27FC236}">
                <a16:creationId xmlns:a16="http://schemas.microsoft.com/office/drawing/2014/main" id="{71BA8059-AA89-4B01-96C2-7B2968FE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3660775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D9</a:t>
            </a:r>
          </a:p>
        </p:txBody>
      </p:sp>
      <p:sp>
        <p:nvSpPr>
          <p:cNvPr id="51304" name="Rectangle 104">
            <a:extLst>
              <a:ext uri="{FF2B5EF4-FFF2-40B4-BE49-F238E27FC236}">
                <a16:creationId xmlns:a16="http://schemas.microsoft.com/office/drawing/2014/main" id="{2ABEE500-F471-44B8-A8F7-957F50FB2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092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05" name="Rectangle 105">
            <a:extLst>
              <a:ext uri="{FF2B5EF4-FFF2-40B4-BE49-F238E27FC236}">
                <a16:creationId xmlns:a16="http://schemas.microsoft.com/office/drawing/2014/main" id="{212CB4B0-0601-45CA-A9CE-578C9989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4092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06" name="Rectangle 106">
            <a:extLst>
              <a:ext uri="{FF2B5EF4-FFF2-40B4-BE49-F238E27FC236}">
                <a16:creationId xmlns:a16="http://schemas.microsoft.com/office/drawing/2014/main" id="{A6A9E4F2-5FBB-482A-9AFB-16422156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4092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07" name="Rectangle 107">
            <a:extLst>
              <a:ext uri="{FF2B5EF4-FFF2-40B4-BE49-F238E27FC236}">
                <a16:creationId xmlns:a16="http://schemas.microsoft.com/office/drawing/2014/main" id="{EB4F0F58-B189-4606-B7AC-F83AAABBA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4092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08" name="Rectangle 108">
            <a:extLst>
              <a:ext uri="{FF2B5EF4-FFF2-40B4-BE49-F238E27FC236}">
                <a16:creationId xmlns:a16="http://schemas.microsoft.com/office/drawing/2014/main" id="{D608603E-A332-40B8-95EC-933EFA027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4092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09" name="Rectangle 109">
            <a:extLst>
              <a:ext uri="{FF2B5EF4-FFF2-40B4-BE49-F238E27FC236}">
                <a16:creationId xmlns:a16="http://schemas.microsoft.com/office/drawing/2014/main" id="{C9AD3FDC-7940-4FF4-8D7E-3ABA46B58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4092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10" name="Rectangle 110">
            <a:extLst>
              <a:ext uri="{FF2B5EF4-FFF2-40B4-BE49-F238E27FC236}">
                <a16:creationId xmlns:a16="http://schemas.microsoft.com/office/drawing/2014/main" id="{140A4E08-AA9C-42CE-937C-E3C9A5471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4092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11" name="Rectangle 111">
            <a:extLst>
              <a:ext uri="{FF2B5EF4-FFF2-40B4-BE49-F238E27FC236}">
                <a16:creationId xmlns:a16="http://schemas.microsoft.com/office/drawing/2014/main" id="{E96DBAB5-0DCF-488C-8065-C46107674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092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12" name="Rectangle 112">
            <a:extLst>
              <a:ext uri="{FF2B5EF4-FFF2-40B4-BE49-F238E27FC236}">
                <a16:creationId xmlns:a16="http://schemas.microsoft.com/office/drawing/2014/main" id="{A00898CC-352A-48F2-B7BD-67E1EE2A8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4092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13" name="Text Box 113">
            <a:extLst>
              <a:ext uri="{FF2B5EF4-FFF2-40B4-BE49-F238E27FC236}">
                <a16:creationId xmlns:a16="http://schemas.microsoft.com/office/drawing/2014/main" id="{3566E371-EC94-4343-B547-2B20A7B5C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4098925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E2</a:t>
            </a:r>
          </a:p>
        </p:txBody>
      </p:sp>
      <p:sp>
        <p:nvSpPr>
          <p:cNvPr id="51314" name="Text Box 114">
            <a:extLst>
              <a:ext uri="{FF2B5EF4-FFF2-40B4-BE49-F238E27FC236}">
                <a16:creationId xmlns:a16="http://schemas.microsoft.com/office/drawing/2014/main" id="{797A02BE-AB1F-439E-BB92-1BC68C21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098925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S1</a:t>
            </a:r>
          </a:p>
        </p:txBody>
      </p:sp>
      <p:sp>
        <p:nvSpPr>
          <p:cNvPr id="51315" name="Text Box 115">
            <a:extLst>
              <a:ext uri="{FF2B5EF4-FFF2-40B4-BE49-F238E27FC236}">
                <a16:creationId xmlns:a16="http://schemas.microsoft.com/office/drawing/2014/main" id="{2FAF043D-141F-4678-9C1C-1BFA0BC3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4100513"/>
            <a:ext cx="268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X</a:t>
            </a:r>
          </a:p>
        </p:txBody>
      </p:sp>
      <p:sp>
        <p:nvSpPr>
          <p:cNvPr id="51316" name="Text Box 116">
            <a:extLst>
              <a:ext uri="{FF2B5EF4-FFF2-40B4-BE49-F238E27FC236}">
                <a16:creationId xmlns:a16="http://schemas.microsoft.com/office/drawing/2014/main" id="{C4EBEFEB-A3C0-4ABA-B5DA-E26149F3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4100513"/>
            <a:ext cx="268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X</a:t>
            </a:r>
          </a:p>
        </p:txBody>
      </p:sp>
      <p:sp>
        <p:nvSpPr>
          <p:cNvPr id="51317" name="Text Box 117">
            <a:extLst>
              <a:ext uri="{FF2B5EF4-FFF2-40B4-BE49-F238E27FC236}">
                <a16:creationId xmlns:a16="http://schemas.microsoft.com/office/drawing/2014/main" id="{C8853E0A-1563-41C3-8A43-69071D8A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4098925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000"/>
              <a:t>M1</a:t>
            </a:r>
          </a:p>
        </p:txBody>
      </p:sp>
      <p:sp>
        <p:nvSpPr>
          <p:cNvPr id="51318" name="Line 118">
            <a:extLst>
              <a:ext uri="{FF2B5EF4-FFF2-40B4-BE49-F238E27FC236}">
                <a16:creationId xmlns:a16="http://schemas.microsoft.com/office/drawing/2014/main" id="{96B808FC-72B4-4D79-9BE9-5BD0E8BDE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319" name="Line 119">
            <a:extLst>
              <a:ext uri="{FF2B5EF4-FFF2-40B4-BE49-F238E27FC236}">
                <a16:creationId xmlns:a16="http://schemas.microsoft.com/office/drawing/2014/main" id="{2CB06265-3A3D-4374-8B5E-262FAFAC2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320" name="Line 120">
            <a:extLst>
              <a:ext uri="{FF2B5EF4-FFF2-40B4-BE49-F238E27FC236}">
                <a16:creationId xmlns:a16="http://schemas.microsoft.com/office/drawing/2014/main" id="{0A9A54E3-0883-4D77-8081-86C01B66B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133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321" name="Line 121">
            <a:extLst>
              <a:ext uri="{FF2B5EF4-FFF2-40B4-BE49-F238E27FC236}">
                <a16:creationId xmlns:a16="http://schemas.microsoft.com/office/drawing/2014/main" id="{883ECBA4-276C-4C48-AB92-D1964439B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322" name="Line 122">
            <a:extLst>
              <a:ext uri="{FF2B5EF4-FFF2-40B4-BE49-F238E27FC236}">
                <a16:creationId xmlns:a16="http://schemas.microsoft.com/office/drawing/2014/main" id="{FCB8300B-B591-4756-9864-AAEEE70B9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133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323" name="Text Box 123">
            <a:extLst>
              <a:ext uri="{FF2B5EF4-FFF2-40B4-BE49-F238E27FC236}">
                <a16:creationId xmlns:a16="http://schemas.microsoft.com/office/drawing/2014/main" id="{A42EC875-B9CB-4798-8245-C2BDD3C60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1801813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9 kolumn</a:t>
            </a:r>
          </a:p>
        </p:txBody>
      </p:sp>
      <p:sp>
        <p:nvSpPr>
          <p:cNvPr id="51324" name="Text Box 124">
            <a:extLst>
              <a:ext uri="{FF2B5EF4-FFF2-40B4-BE49-F238E27FC236}">
                <a16:creationId xmlns:a16="http://schemas.microsoft.com/office/drawing/2014/main" id="{98178136-F228-4422-92A7-23DB1F47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801813"/>
            <a:ext cx="123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600"/>
              <a:t>261 kolumn</a:t>
            </a:r>
          </a:p>
        </p:txBody>
      </p:sp>
      <p:sp>
        <p:nvSpPr>
          <p:cNvPr id="51325" name="Line 125">
            <a:extLst>
              <a:ext uri="{FF2B5EF4-FFF2-40B4-BE49-F238E27FC236}">
                <a16:creationId xmlns:a16="http://schemas.microsoft.com/office/drawing/2014/main" id="{F226E4FD-3489-45D4-B992-AABC852F3CD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790700" y="21717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326" name="Line 126">
            <a:extLst>
              <a:ext uri="{FF2B5EF4-FFF2-40B4-BE49-F238E27FC236}">
                <a16:creationId xmlns:a16="http://schemas.microsoft.com/office/drawing/2014/main" id="{1C8A35D0-4C39-476A-B51D-F93D05C39285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790700" y="4210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327" name="Line 127">
            <a:extLst>
              <a:ext uri="{FF2B5EF4-FFF2-40B4-BE49-F238E27FC236}">
                <a16:creationId xmlns:a16="http://schemas.microsoft.com/office/drawing/2014/main" id="{30B2E4C7-23BB-4E32-8AAC-E8EA46E54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286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328" name="Text Box 128">
            <a:extLst>
              <a:ext uri="{FF2B5EF4-FFF2-40B4-BE49-F238E27FC236}">
                <a16:creationId xmlns:a16="http://schemas.microsoft.com/office/drawing/2014/main" id="{8AA5C475-3F88-44D7-B56F-BA576D3ED0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73944" y="3137694"/>
            <a:ext cx="1030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/>
              <a:t>9 wierszy</a:t>
            </a:r>
          </a:p>
        </p:txBody>
      </p:sp>
      <p:sp>
        <p:nvSpPr>
          <p:cNvPr id="51329" name="Rectangle 129">
            <a:extLst>
              <a:ext uri="{FF2B5EF4-FFF2-40B4-BE49-F238E27FC236}">
                <a16:creationId xmlns:a16="http://schemas.microsoft.com/office/drawing/2014/main" id="{E8BABD23-009D-4EE5-865E-27324D9BA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0"/>
            <a:ext cx="20574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30" name="Rectangle 130">
            <a:extLst>
              <a:ext uri="{FF2B5EF4-FFF2-40B4-BE49-F238E27FC236}">
                <a16:creationId xmlns:a16="http://schemas.microsoft.com/office/drawing/2014/main" id="{F93A5DA4-9AED-4539-8AB2-66612B0B8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00400"/>
            <a:ext cx="20574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31" name="Rectangle 131">
            <a:extLst>
              <a:ext uri="{FF2B5EF4-FFF2-40B4-BE49-F238E27FC236}">
                <a16:creationId xmlns:a16="http://schemas.microsoft.com/office/drawing/2014/main" id="{224CDF41-4F5A-4143-A29F-85EF0951D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71800"/>
            <a:ext cx="20574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1333" name="Rectangle 133">
            <a:extLst>
              <a:ext uri="{FF2B5EF4-FFF2-40B4-BE49-F238E27FC236}">
                <a16:creationId xmlns:a16="http://schemas.microsoft.com/office/drawing/2014/main" id="{BC69EC57-46E2-41E6-9F21-BDE01569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61913"/>
            <a:ext cx="5623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Ramka modułu transportowego STM-1</a:t>
            </a:r>
            <a:endParaRPr lang="pl-PL" altLang="pl-PL" dirty="0"/>
          </a:p>
        </p:txBody>
      </p: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6883A28F-88E0-4FD1-9E12-D0563F96B08B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rostokąt 251">
            <a:extLst>
              <a:ext uri="{FF2B5EF4-FFF2-40B4-BE49-F238E27FC236}">
                <a16:creationId xmlns:a16="http://schemas.microsoft.com/office/drawing/2014/main" id="{DAC91847-BEFB-4980-9945-5970F8C4FD68}"/>
              </a:ext>
            </a:extLst>
          </p:cNvPr>
          <p:cNvSpPr/>
          <p:nvPr/>
        </p:nvSpPr>
        <p:spPr bwMode="auto">
          <a:xfrm>
            <a:off x="683568" y="1340768"/>
            <a:ext cx="8136904" cy="487714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07A93FC-CD9B-4FE5-8594-BE59A2EDB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2909888"/>
            <a:ext cx="34290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4" name="Rectangle 120">
            <a:extLst>
              <a:ext uri="{FF2B5EF4-FFF2-40B4-BE49-F238E27FC236}">
                <a16:creationId xmlns:a16="http://schemas.microsoft.com/office/drawing/2014/main" id="{EA0A5F1F-7615-4BE7-9F9F-16C583D8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1766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5" name="Rectangle 121">
            <a:extLst>
              <a:ext uri="{FF2B5EF4-FFF2-40B4-BE49-F238E27FC236}">
                <a16:creationId xmlns:a16="http://schemas.microsoft.com/office/drawing/2014/main" id="{6C1D92C4-BC81-4988-8E99-A00450B54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1766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6" name="Rectangle 122">
            <a:extLst>
              <a:ext uri="{FF2B5EF4-FFF2-40B4-BE49-F238E27FC236}">
                <a16:creationId xmlns:a16="http://schemas.microsoft.com/office/drawing/2014/main" id="{73F76FC1-1EA5-469B-80FC-3B1AC633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1766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7" name="Rectangle 123">
            <a:extLst>
              <a:ext uri="{FF2B5EF4-FFF2-40B4-BE49-F238E27FC236}">
                <a16:creationId xmlns:a16="http://schemas.microsoft.com/office/drawing/2014/main" id="{F7ADBCFB-AE05-4B68-B2D8-DF5434B2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1766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8" name="Rectangle 124">
            <a:extLst>
              <a:ext uri="{FF2B5EF4-FFF2-40B4-BE49-F238E27FC236}">
                <a16:creationId xmlns:a16="http://schemas.microsoft.com/office/drawing/2014/main" id="{B2FF61BB-7A0D-49C3-977F-D41249DA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1766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9" name="Rectangle 125">
            <a:extLst>
              <a:ext uri="{FF2B5EF4-FFF2-40B4-BE49-F238E27FC236}">
                <a16:creationId xmlns:a16="http://schemas.microsoft.com/office/drawing/2014/main" id="{9C9537D4-506C-4F8C-BB1F-5673896E9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1766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0" name="Rectangle 126">
            <a:extLst>
              <a:ext uri="{FF2B5EF4-FFF2-40B4-BE49-F238E27FC236}">
                <a16:creationId xmlns:a16="http://schemas.microsoft.com/office/drawing/2014/main" id="{9BA9C11F-2D8F-46E6-80C8-856E06F37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176688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1" name="Rectangle 127">
            <a:extLst>
              <a:ext uri="{FF2B5EF4-FFF2-40B4-BE49-F238E27FC236}">
                <a16:creationId xmlns:a16="http://schemas.microsoft.com/office/drawing/2014/main" id="{609DF6F7-47E1-48CA-9C22-9899D734C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1766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2" name="Rectangle 128">
            <a:extLst>
              <a:ext uri="{FF2B5EF4-FFF2-40B4-BE49-F238E27FC236}">
                <a16:creationId xmlns:a16="http://schemas.microsoft.com/office/drawing/2014/main" id="{C92C8650-5F7A-4F86-8826-02B10E1C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1766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3" name="Rectangle 129">
            <a:extLst>
              <a:ext uri="{FF2B5EF4-FFF2-40B4-BE49-F238E27FC236}">
                <a16:creationId xmlns:a16="http://schemas.microsoft.com/office/drawing/2014/main" id="{69865EC4-7BE7-4F26-A771-3FFF9AC4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2147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4" name="Rectangle 130">
            <a:extLst>
              <a:ext uri="{FF2B5EF4-FFF2-40B4-BE49-F238E27FC236}">
                <a16:creationId xmlns:a16="http://schemas.microsoft.com/office/drawing/2014/main" id="{7716954A-5C15-4AD6-BEB8-6436FF1A9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2147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5" name="Rectangle 131">
            <a:extLst>
              <a:ext uri="{FF2B5EF4-FFF2-40B4-BE49-F238E27FC236}">
                <a16:creationId xmlns:a16="http://schemas.microsoft.com/office/drawing/2014/main" id="{37B6BBE6-2C7F-4C17-8973-60CAF3AB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2147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6" name="Rectangle 132">
            <a:extLst>
              <a:ext uri="{FF2B5EF4-FFF2-40B4-BE49-F238E27FC236}">
                <a16:creationId xmlns:a16="http://schemas.microsoft.com/office/drawing/2014/main" id="{7431229E-560B-497C-BE19-F95F7E57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2147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7" name="Rectangle 133">
            <a:extLst>
              <a:ext uri="{FF2B5EF4-FFF2-40B4-BE49-F238E27FC236}">
                <a16:creationId xmlns:a16="http://schemas.microsoft.com/office/drawing/2014/main" id="{0CDBAFC9-A5DC-4A21-A411-3D5B4B202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2147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8" name="Rectangle 134">
            <a:extLst>
              <a:ext uri="{FF2B5EF4-FFF2-40B4-BE49-F238E27FC236}">
                <a16:creationId xmlns:a16="http://schemas.microsoft.com/office/drawing/2014/main" id="{2C36E3DB-FBB1-437F-9858-F7B17F0D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2147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9" name="Rectangle 135">
            <a:extLst>
              <a:ext uri="{FF2B5EF4-FFF2-40B4-BE49-F238E27FC236}">
                <a16:creationId xmlns:a16="http://schemas.microsoft.com/office/drawing/2014/main" id="{B55DC646-A308-44C4-8934-15778EEA5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2147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0" name="Rectangle 136">
            <a:extLst>
              <a:ext uri="{FF2B5EF4-FFF2-40B4-BE49-F238E27FC236}">
                <a16:creationId xmlns:a16="http://schemas.microsoft.com/office/drawing/2014/main" id="{3CF7AE99-2AFC-49CE-A62A-E2AB3D46B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2147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1" name="Rectangle 137">
            <a:extLst>
              <a:ext uri="{FF2B5EF4-FFF2-40B4-BE49-F238E27FC236}">
                <a16:creationId xmlns:a16="http://schemas.microsoft.com/office/drawing/2014/main" id="{08EB33E3-A1B4-424B-A82F-22F83187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2147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2" name="Rectangle 138">
            <a:extLst>
              <a:ext uri="{FF2B5EF4-FFF2-40B4-BE49-F238E27FC236}">
                <a16:creationId xmlns:a16="http://schemas.microsoft.com/office/drawing/2014/main" id="{C768B520-977D-4D7B-BEE7-CA9F29AF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2528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3" name="Rectangle 139">
            <a:extLst>
              <a:ext uri="{FF2B5EF4-FFF2-40B4-BE49-F238E27FC236}">
                <a16:creationId xmlns:a16="http://schemas.microsoft.com/office/drawing/2014/main" id="{28A3655F-7028-416C-866C-05D32B94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2528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4" name="Rectangle 140">
            <a:extLst>
              <a:ext uri="{FF2B5EF4-FFF2-40B4-BE49-F238E27FC236}">
                <a16:creationId xmlns:a16="http://schemas.microsoft.com/office/drawing/2014/main" id="{EEAEB74E-9089-4D88-805B-EEF80B92E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2528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5" name="Rectangle 141">
            <a:extLst>
              <a:ext uri="{FF2B5EF4-FFF2-40B4-BE49-F238E27FC236}">
                <a16:creationId xmlns:a16="http://schemas.microsoft.com/office/drawing/2014/main" id="{9BCB9391-5F71-40CE-ABE3-D681A588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2528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6" name="Rectangle 142">
            <a:extLst>
              <a:ext uri="{FF2B5EF4-FFF2-40B4-BE49-F238E27FC236}">
                <a16:creationId xmlns:a16="http://schemas.microsoft.com/office/drawing/2014/main" id="{CA12A9A4-4246-4DE7-822A-766840034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2528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7" name="Rectangle 143">
            <a:extLst>
              <a:ext uri="{FF2B5EF4-FFF2-40B4-BE49-F238E27FC236}">
                <a16:creationId xmlns:a16="http://schemas.microsoft.com/office/drawing/2014/main" id="{9D7B304C-1EF7-437D-AE8D-B91287A9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2528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8" name="Rectangle 144">
            <a:extLst>
              <a:ext uri="{FF2B5EF4-FFF2-40B4-BE49-F238E27FC236}">
                <a16:creationId xmlns:a16="http://schemas.microsoft.com/office/drawing/2014/main" id="{6274F4A1-54D5-4DF4-9DF7-3B97CF03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2528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9" name="Rectangle 145">
            <a:extLst>
              <a:ext uri="{FF2B5EF4-FFF2-40B4-BE49-F238E27FC236}">
                <a16:creationId xmlns:a16="http://schemas.microsoft.com/office/drawing/2014/main" id="{D9AF5E38-6395-4D8B-BF1B-A713CD2DC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2528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0" name="Rectangle 146">
            <a:extLst>
              <a:ext uri="{FF2B5EF4-FFF2-40B4-BE49-F238E27FC236}">
                <a16:creationId xmlns:a16="http://schemas.microsoft.com/office/drawing/2014/main" id="{DB6C9C3A-DC71-4BA3-BA72-2B24D15B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2528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1" name="Rectangle 147">
            <a:extLst>
              <a:ext uri="{FF2B5EF4-FFF2-40B4-BE49-F238E27FC236}">
                <a16:creationId xmlns:a16="http://schemas.microsoft.com/office/drawing/2014/main" id="{C7378E4B-9618-4DE0-AED4-9C856355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3290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2" name="Rectangle 148">
            <a:extLst>
              <a:ext uri="{FF2B5EF4-FFF2-40B4-BE49-F238E27FC236}">
                <a16:creationId xmlns:a16="http://schemas.microsoft.com/office/drawing/2014/main" id="{B8046DBE-0C78-4639-8DB0-39E61E83B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3290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3" name="Rectangle 149">
            <a:extLst>
              <a:ext uri="{FF2B5EF4-FFF2-40B4-BE49-F238E27FC236}">
                <a16:creationId xmlns:a16="http://schemas.microsoft.com/office/drawing/2014/main" id="{5B554791-C528-43EA-AC95-E496D0A9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3290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4" name="Rectangle 150">
            <a:extLst>
              <a:ext uri="{FF2B5EF4-FFF2-40B4-BE49-F238E27FC236}">
                <a16:creationId xmlns:a16="http://schemas.microsoft.com/office/drawing/2014/main" id="{D4BEB447-6369-4D30-A450-435EBE2A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3290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5" name="Rectangle 151">
            <a:extLst>
              <a:ext uri="{FF2B5EF4-FFF2-40B4-BE49-F238E27FC236}">
                <a16:creationId xmlns:a16="http://schemas.microsoft.com/office/drawing/2014/main" id="{4448543C-D29C-44A4-BE44-79235714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3290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6" name="Rectangle 152">
            <a:extLst>
              <a:ext uri="{FF2B5EF4-FFF2-40B4-BE49-F238E27FC236}">
                <a16:creationId xmlns:a16="http://schemas.microsoft.com/office/drawing/2014/main" id="{EFAB8C23-D3A3-4278-B974-BE5DE4E07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3290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7" name="Rectangle 153">
            <a:extLst>
              <a:ext uri="{FF2B5EF4-FFF2-40B4-BE49-F238E27FC236}">
                <a16:creationId xmlns:a16="http://schemas.microsoft.com/office/drawing/2014/main" id="{03E920E3-E20E-422B-83DC-DABF3853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3290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8" name="Rectangle 154">
            <a:extLst>
              <a:ext uri="{FF2B5EF4-FFF2-40B4-BE49-F238E27FC236}">
                <a16:creationId xmlns:a16="http://schemas.microsoft.com/office/drawing/2014/main" id="{935DB0A2-C178-481B-A823-8F186010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3290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9" name="Rectangle 155">
            <a:extLst>
              <a:ext uri="{FF2B5EF4-FFF2-40B4-BE49-F238E27FC236}">
                <a16:creationId xmlns:a16="http://schemas.microsoft.com/office/drawing/2014/main" id="{266DF82C-A76D-4457-BF31-2013A8E67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3290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0" name="Rectangle 156">
            <a:extLst>
              <a:ext uri="{FF2B5EF4-FFF2-40B4-BE49-F238E27FC236}">
                <a16:creationId xmlns:a16="http://schemas.microsoft.com/office/drawing/2014/main" id="{80940135-602D-4E32-83DB-9F7802B1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3671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1" name="Rectangle 157">
            <a:extLst>
              <a:ext uri="{FF2B5EF4-FFF2-40B4-BE49-F238E27FC236}">
                <a16:creationId xmlns:a16="http://schemas.microsoft.com/office/drawing/2014/main" id="{5E999D58-C5A5-4C5C-87B1-AC0C917CF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3671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2" name="Rectangle 158">
            <a:extLst>
              <a:ext uri="{FF2B5EF4-FFF2-40B4-BE49-F238E27FC236}">
                <a16:creationId xmlns:a16="http://schemas.microsoft.com/office/drawing/2014/main" id="{B466022F-44FF-436A-87BA-1F866CF3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3671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3" name="Rectangle 159">
            <a:extLst>
              <a:ext uri="{FF2B5EF4-FFF2-40B4-BE49-F238E27FC236}">
                <a16:creationId xmlns:a16="http://schemas.microsoft.com/office/drawing/2014/main" id="{5AFBA741-87CC-4565-9920-C2DD0123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3671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4" name="Rectangle 160">
            <a:extLst>
              <a:ext uri="{FF2B5EF4-FFF2-40B4-BE49-F238E27FC236}">
                <a16:creationId xmlns:a16="http://schemas.microsoft.com/office/drawing/2014/main" id="{119DD2EB-CC74-4774-91AC-DEC757FA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3671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5" name="Rectangle 161">
            <a:extLst>
              <a:ext uri="{FF2B5EF4-FFF2-40B4-BE49-F238E27FC236}">
                <a16:creationId xmlns:a16="http://schemas.microsoft.com/office/drawing/2014/main" id="{0823248B-8832-4983-B209-5FB38D17A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3671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6" name="Rectangle 162">
            <a:extLst>
              <a:ext uri="{FF2B5EF4-FFF2-40B4-BE49-F238E27FC236}">
                <a16:creationId xmlns:a16="http://schemas.microsoft.com/office/drawing/2014/main" id="{4BC9A541-BA73-45B3-93BE-DC6548868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3671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7" name="Rectangle 163">
            <a:extLst>
              <a:ext uri="{FF2B5EF4-FFF2-40B4-BE49-F238E27FC236}">
                <a16:creationId xmlns:a16="http://schemas.microsoft.com/office/drawing/2014/main" id="{54132FAF-5C19-422B-9A4E-61476B18F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3671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8" name="Rectangle 164">
            <a:extLst>
              <a:ext uri="{FF2B5EF4-FFF2-40B4-BE49-F238E27FC236}">
                <a16:creationId xmlns:a16="http://schemas.microsoft.com/office/drawing/2014/main" id="{97D2DB46-6111-4E1F-90AA-F1475D3CE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3671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9" name="Rectangle 165">
            <a:extLst>
              <a:ext uri="{FF2B5EF4-FFF2-40B4-BE49-F238E27FC236}">
                <a16:creationId xmlns:a16="http://schemas.microsoft.com/office/drawing/2014/main" id="{2D89EE46-5000-4654-A36D-98F5CE882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4052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0" name="Rectangle 166">
            <a:extLst>
              <a:ext uri="{FF2B5EF4-FFF2-40B4-BE49-F238E27FC236}">
                <a16:creationId xmlns:a16="http://schemas.microsoft.com/office/drawing/2014/main" id="{F7964626-53DD-4FCB-AC4B-136E7448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4052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1" name="Rectangle 167">
            <a:extLst>
              <a:ext uri="{FF2B5EF4-FFF2-40B4-BE49-F238E27FC236}">
                <a16:creationId xmlns:a16="http://schemas.microsoft.com/office/drawing/2014/main" id="{C756EF8A-27DF-473E-A5D1-D63F5C8E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4052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2" name="Rectangle 168">
            <a:extLst>
              <a:ext uri="{FF2B5EF4-FFF2-40B4-BE49-F238E27FC236}">
                <a16:creationId xmlns:a16="http://schemas.microsoft.com/office/drawing/2014/main" id="{D4C07DD1-CE5F-423F-84E1-8F1625D1F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4052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3" name="Rectangle 169">
            <a:extLst>
              <a:ext uri="{FF2B5EF4-FFF2-40B4-BE49-F238E27FC236}">
                <a16:creationId xmlns:a16="http://schemas.microsoft.com/office/drawing/2014/main" id="{7BAC0AB5-AC51-4D68-89FE-E1D1E425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4052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4" name="Rectangle 170">
            <a:extLst>
              <a:ext uri="{FF2B5EF4-FFF2-40B4-BE49-F238E27FC236}">
                <a16:creationId xmlns:a16="http://schemas.microsoft.com/office/drawing/2014/main" id="{34FEEBAF-636C-4EC7-80A6-BE95D808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4052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5" name="Rectangle 171">
            <a:extLst>
              <a:ext uri="{FF2B5EF4-FFF2-40B4-BE49-F238E27FC236}">
                <a16:creationId xmlns:a16="http://schemas.microsoft.com/office/drawing/2014/main" id="{5DB46A69-16F1-41F0-97FB-E6A92C7E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4052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6" name="Rectangle 172">
            <a:extLst>
              <a:ext uri="{FF2B5EF4-FFF2-40B4-BE49-F238E27FC236}">
                <a16:creationId xmlns:a16="http://schemas.microsoft.com/office/drawing/2014/main" id="{66A0F072-495B-4BBD-9068-8D5E82355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4052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7" name="Rectangle 173">
            <a:extLst>
              <a:ext uri="{FF2B5EF4-FFF2-40B4-BE49-F238E27FC236}">
                <a16:creationId xmlns:a16="http://schemas.microsoft.com/office/drawing/2014/main" id="{29BC2D05-78DB-476D-9C81-2005F0A0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4052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8" name="Rectangle 174">
            <a:extLst>
              <a:ext uri="{FF2B5EF4-FFF2-40B4-BE49-F238E27FC236}">
                <a16:creationId xmlns:a16="http://schemas.microsoft.com/office/drawing/2014/main" id="{8750B050-62B8-44FA-B1A7-3B23FCF70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4433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9" name="Rectangle 175">
            <a:extLst>
              <a:ext uri="{FF2B5EF4-FFF2-40B4-BE49-F238E27FC236}">
                <a16:creationId xmlns:a16="http://schemas.microsoft.com/office/drawing/2014/main" id="{1CDF8CBC-A3D0-479E-8B80-DE814D0F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4433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0" name="Rectangle 176">
            <a:extLst>
              <a:ext uri="{FF2B5EF4-FFF2-40B4-BE49-F238E27FC236}">
                <a16:creationId xmlns:a16="http://schemas.microsoft.com/office/drawing/2014/main" id="{3441AF8A-2DC5-4896-B57E-D245DC2D3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4433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1" name="Rectangle 177">
            <a:extLst>
              <a:ext uri="{FF2B5EF4-FFF2-40B4-BE49-F238E27FC236}">
                <a16:creationId xmlns:a16="http://schemas.microsoft.com/office/drawing/2014/main" id="{83B7B45E-2178-4BE8-99D1-DEB04586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4433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2" name="Rectangle 178">
            <a:extLst>
              <a:ext uri="{FF2B5EF4-FFF2-40B4-BE49-F238E27FC236}">
                <a16:creationId xmlns:a16="http://schemas.microsoft.com/office/drawing/2014/main" id="{9FE73B16-24F0-401F-A49C-0DB1E124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4433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3" name="Rectangle 179">
            <a:extLst>
              <a:ext uri="{FF2B5EF4-FFF2-40B4-BE49-F238E27FC236}">
                <a16:creationId xmlns:a16="http://schemas.microsoft.com/office/drawing/2014/main" id="{D7893B2A-372B-43EC-B578-4F0791107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4433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4" name="Rectangle 180">
            <a:extLst>
              <a:ext uri="{FF2B5EF4-FFF2-40B4-BE49-F238E27FC236}">
                <a16:creationId xmlns:a16="http://schemas.microsoft.com/office/drawing/2014/main" id="{498E22A9-8B75-44DD-9968-434DE15A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4433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5" name="Rectangle 181">
            <a:extLst>
              <a:ext uri="{FF2B5EF4-FFF2-40B4-BE49-F238E27FC236}">
                <a16:creationId xmlns:a16="http://schemas.microsoft.com/office/drawing/2014/main" id="{64B192A7-59BD-42BD-AF1E-8D312FE4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4433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6" name="Rectangle 182">
            <a:extLst>
              <a:ext uri="{FF2B5EF4-FFF2-40B4-BE49-F238E27FC236}">
                <a16:creationId xmlns:a16="http://schemas.microsoft.com/office/drawing/2014/main" id="{EECE06F4-6223-4C46-9AC7-24C5D3D2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4433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7" name="Rectangle 183">
            <a:extLst>
              <a:ext uri="{FF2B5EF4-FFF2-40B4-BE49-F238E27FC236}">
                <a16:creationId xmlns:a16="http://schemas.microsoft.com/office/drawing/2014/main" id="{CBE12DA1-0AF5-4DB3-BAF8-7EB5C97BD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481488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8" name="Rectangle 184">
            <a:extLst>
              <a:ext uri="{FF2B5EF4-FFF2-40B4-BE49-F238E27FC236}">
                <a16:creationId xmlns:a16="http://schemas.microsoft.com/office/drawing/2014/main" id="{B5039421-9B64-43DD-99E9-8EC9995E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481488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9" name="Rectangle 185">
            <a:extLst>
              <a:ext uri="{FF2B5EF4-FFF2-40B4-BE49-F238E27FC236}">
                <a16:creationId xmlns:a16="http://schemas.microsoft.com/office/drawing/2014/main" id="{061F198E-7B26-4336-BE72-9B9166590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481488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0" name="Rectangle 186">
            <a:extLst>
              <a:ext uri="{FF2B5EF4-FFF2-40B4-BE49-F238E27FC236}">
                <a16:creationId xmlns:a16="http://schemas.microsoft.com/office/drawing/2014/main" id="{21C55C7F-50AA-49E8-95C6-99341EE2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481488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1" name="Rectangle 187">
            <a:extLst>
              <a:ext uri="{FF2B5EF4-FFF2-40B4-BE49-F238E27FC236}">
                <a16:creationId xmlns:a16="http://schemas.microsoft.com/office/drawing/2014/main" id="{C8086D8B-CCC1-482E-8CD3-3A981F6C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481488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2" name="Rectangle 188">
            <a:extLst>
              <a:ext uri="{FF2B5EF4-FFF2-40B4-BE49-F238E27FC236}">
                <a16:creationId xmlns:a16="http://schemas.microsoft.com/office/drawing/2014/main" id="{5735C976-895B-4282-BA17-DEB3E630F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481488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3" name="Rectangle 189">
            <a:extLst>
              <a:ext uri="{FF2B5EF4-FFF2-40B4-BE49-F238E27FC236}">
                <a16:creationId xmlns:a16="http://schemas.microsoft.com/office/drawing/2014/main" id="{D29FEA50-D514-480F-BDE1-A73466F13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4814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4" name="Rectangle 190">
            <a:extLst>
              <a:ext uri="{FF2B5EF4-FFF2-40B4-BE49-F238E27FC236}">
                <a16:creationId xmlns:a16="http://schemas.microsoft.com/office/drawing/2014/main" id="{F9D141BF-6621-40EF-8E3F-37AFBE328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4814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5" name="Rectangle 191">
            <a:extLst>
              <a:ext uri="{FF2B5EF4-FFF2-40B4-BE49-F238E27FC236}">
                <a16:creationId xmlns:a16="http://schemas.microsoft.com/office/drawing/2014/main" id="{8C9AED4C-DFC3-4DEB-AB0D-DF8650693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48148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6" name="Rectangle 192">
            <a:extLst>
              <a:ext uri="{FF2B5EF4-FFF2-40B4-BE49-F238E27FC236}">
                <a16:creationId xmlns:a16="http://schemas.microsoft.com/office/drawing/2014/main" id="{54E22866-B807-4ECE-AA03-3FBC0A41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2909888"/>
            <a:ext cx="3429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7" name="Text Box 193">
            <a:extLst>
              <a:ext uri="{FF2B5EF4-FFF2-40B4-BE49-F238E27FC236}">
                <a16:creationId xmlns:a16="http://schemas.microsoft.com/office/drawing/2014/main" id="{67682645-FAE9-45CA-A18E-2D067692E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00" y="2974975"/>
            <a:ext cx="846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AU-PTR</a:t>
            </a:r>
            <a:endParaRPr lang="pl-PL" altLang="pl-PL" sz="1400" b="1"/>
          </a:p>
        </p:txBody>
      </p:sp>
      <p:sp>
        <p:nvSpPr>
          <p:cNvPr id="52418" name="Text Box 194">
            <a:extLst>
              <a:ext uri="{FF2B5EF4-FFF2-40B4-BE49-F238E27FC236}">
                <a16:creationId xmlns:a16="http://schemas.microsoft.com/office/drawing/2014/main" id="{48987F0D-21D7-439A-BB12-F9324F556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00" y="1816100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 dirty="0"/>
              <a:t>A1</a:t>
            </a:r>
          </a:p>
        </p:txBody>
      </p:sp>
      <p:sp>
        <p:nvSpPr>
          <p:cNvPr id="52419" name="Text Box 195">
            <a:extLst>
              <a:ext uri="{FF2B5EF4-FFF2-40B4-BE49-F238E27FC236}">
                <a16:creationId xmlns:a16="http://schemas.microsoft.com/office/drawing/2014/main" id="{F89B3B17-AAF9-49AC-BCF6-3EC800A9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00" y="1812925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A1</a:t>
            </a:r>
          </a:p>
        </p:txBody>
      </p:sp>
      <p:sp>
        <p:nvSpPr>
          <p:cNvPr id="52420" name="Text Box 196">
            <a:extLst>
              <a:ext uri="{FF2B5EF4-FFF2-40B4-BE49-F238E27FC236}">
                <a16:creationId xmlns:a16="http://schemas.microsoft.com/office/drawing/2014/main" id="{44B126AB-BE2F-44EC-8E75-29D360D4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00" y="1812925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A1</a:t>
            </a:r>
          </a:p>
        </p:txBody>
      </p:sp>
      <p:sp>
        <p:nvSpPr>
          <p:cNvPr id="52421" name="Text Box 197">
            <a:extLst>
              <a:ext uri="{FF2B5EF4-FFF2-40B4-BE49-F238E27FC236}">
                <a16:creationId xmlns:a16="http://schemas.microsoft.com/office/drawing/2014/main" id="{935674FF-4038-42AC-9476-76B8D4B1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50" y="1819275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A2</a:t>
            </a:r>
          </a:p>
        </p:txBody>
      </p:sp>
      <p:sp>
        <p:nvSpPr>
          <p:cNvPr id="52422" name="Text Box 198">
            <a:extLst>
              <a:ext uri="{FF2B5EF4-FFF2-40B4-BE49-F238E27FC236}">
                <a16:creationId xmlns:a16="http://schemas.microsoft.com/office/drawing/2014/main" id="{176AC4A9-AF6F-4BA1-A136-63DEBD88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00" y="1819275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A2</a:t>
            </a:r>
          </a:p>
        </p:txBody>
      </p:sp>
      <p:sp>
        <p:nvSpPr>
          <p:cNvPr id="52423" name="Text Box 199">
            <a:extLst>
              <a:ext uri="{FF2B5EF4-FFF2-40B4-BE49-F238E27FC236}">
                <a16:creationId xmlns:a16="http://schemas.microsoft.com/office/drawing/2014/main" id="{49066C85-8FB3-4BAF-998A-231ABEE5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50" y="1812925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A2</a:t>
            </a:r>
          </a:p>
        </p:txBody>
      </p:sp>
      <p:sp>
        <p:nvSpPr>
          <p:cNvPr id="52424" name="Text Box 200">
            <a:extLst>
              <a:ext uri="{FF2B5EF4-FFF2-40B4-BE49-F238E27FC236}">
                <a16:creationId xmlns:a16="http://schemas.microsoft.com/office/drawing/2014/main" id="{8649FBB5-E869-4489-ACCF-834078AF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50" y="1812925"/>
            <a:ext cx="37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J0</a:t>
            </a:r>
          </a:p>
        </p:txBody>
      </p:sp>
      <p:sp>
        <p:nvSpPr>
          <p:cNvPr id="52425" name="Text Box 201">
            <a:extLst>
              <a:ext uri="{FF2B5EF4-FFF2-40B4-BE49-F238E27FC236}">
                <a16:creationId xmlns:a16="http://schemas.microsoft.com/office/drawing/2014/main" id="{26EF54AE-2306-4584-AFD6-B68040D9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50" y="183197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26" name="Text Box 202">
            <a:extLst>
              <a:ext uri="{FF2B5EF4-FFF2-40B4-BE49-F238E27FC236}">
                <a16:creationId xmlns:a16="http://schemas.microsoft.com/office/drawing/2014/main" id="{E19B53A1-CA74-4E22-8EB4-9DC954A2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13" y="183197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27" name="Text Box 203">
            <a:extLst>
              <a:ext uri="{FF2B5EF4-FFF2-40B4-BE49-F238E27FC236}">
                <a16:creationId xmlns:a16="http://schemas.microsoft.com/office/drawing/2014/main" id="{E11CF0A4-1832-4594-B5DF-F624C211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50" y="22193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28" name="Text Box 204">
            <a:extLst>
              <a:ext uri="{FF2B5EF4-FFF2-40B4-BE49-F238E27FC236}">
                <a16:creationId xmlns:a16="http://schemas.microsoft.com/office/drawing/2014/main" id="{E3E13B9B-4EC4-4365-85DF-FCFF7EAA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13" y="22193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29" name="Text Box 205">
            <a:extLst>
              <a:ext uri="{FF2B5EF4-FFF2-40B4-BE49-F238E27FC236}">
                <a16:creationId xmlns:a16="http://schemas.microsoft.com/office/drawing/2014/main" id="{2901CA43-7330-4D2F-9E3A-8B9C8973A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50" y="48736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30" name="Text Box 206">
            <a:extLst>
              <a:ext uri="{FF2B5EF4-FFF2-40B4-BE49-F238E27FC236}">
                <a16:creationId xmlns:a16="http://schemas.microsoft.com/office/drawing/2014/main" id="{D9429C07-3639-4625-8172-A9214A3F7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13" y="48736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31" name="Text Box 207">
            <a:extLst>
              <a:ext uri="{FF2B5EF4-FFF2-40B4-BE49-F238E27FC236}">
                <a16:creationId xmlns:a16="http://schemas.microsoft.com/office/drawing/2014/main" id="{C225CADD-B7D3-4CFB-B00F-812C9D21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50" y="219392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B1</a:t>
            </a:r>
          </a:p>
        </p:txBody>
      </p:sp>
      <p:sp>
        <p:nvSpPr>
          <p:cNvPr id="52432" name="Text Box 208">
            <a:extLst>
              <a:ext uri="{FF2B5EF4-FFF2-40B4-BE49-F238E27FC236}">
                <a16:creationId xmlns:a16="http://schemas.microsoft.com/office/drawing/2014/main" id="{D60B52D3-8734-4FEB-8BA4-059E2EB5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13" y="21939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33" name="Text Box 209">
            <a:extLst>
              <a:ext uri="{FF2B5EF4-FFF2-40B4-BE49-F238E27FC236}">
                <a16:creationId xmlns:a16="http://schemas.microsoft.com/office/drawing/2014/main" id="{F530542C-B897-490A-91C2-890E4E11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50" y="336232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B2</a:t>
            </a:r>
          </a:p>
        </p:txBody>
      </p:sp>
      <p:sp>
        <p:nvSpPr>
          <p:cNvPr id="52434" name="Text Box 210">
            <a:extLst>
              <a:ext uri="{FF2B5EF4-FFF2-40B4-BE49-F238E27FC236}">
                <a16:creationId xmlns:a16="http://schemas.microsoft.com/office/drawing/2014/main" id="{61C825A6-DE72-4170-8231-82314086A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00" y="33559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B2</a:t>
            </a:r>
          </a:p>
        </p:txBody>
      </p:sp>
      <p:sp>
        <p:nvSpPr>
          <p:cNvPr id="52435" name="Text Box 211">
            <a:extLst>
              <a:ext uri="{FF2B5EF4-FFF2-40B4-BE49-F238E27FC236}">
                <a16:creationId xmlns:a16="http://schemas.microsoft.com/office/drawing/2014/main" id="{1DE2D11F-DBA4-415A-ABE8-5D0E5BCE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00" y="33559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B2</a:t>
            </a:r>
          </a:p>
        </p:txBody>
      </p:sp>
      <p:sp>
        <p:nvSpPr>
          <p:cNvPr id="52436" name="Text Box 212">
            <a:extLst>
              <a:ext uri="{FF2B5EF4-FFF2-40B4-BE49-F238E27FC236}">
                <a16:creationId xmlns:a16="http://schemas.microsoft.com/office/drawing/2014/main" id="{1FE26530-C95E-4131-AD98-73622503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50" y="259397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D1</a:t>
            </a:r>
          </a:p>
        </p:txBody>
      </p:sp>
      <p:sp>
        <p:nvSpPr>
          <p:cNvPr id="52437" name="Text Box 213">
            <a:extLst>
              <a:ext uri="{FF2B5EF4-FFF2-40B4-BE49-F238E27FC236}">
                <a16:creationId xmlns:a16="http://schemas.microsoft.com/office/drawing/2014/main" id="{3D3785EF-241A-42D1-BB0E-809370A5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38" y="259397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D2</a:t>
            </a:r>
          </a:p>
        </p:txBody>
      </p:sp>
      <p:sp>
        <p:nvSpPr>
          <p:cNvPr id="52438" name="Text Box 214">
            <a:extLst>
              <a:ext uri="{FF2B5EF4-FFF2-40B4-BE49-F238E27FC236}">
                <a16:creationId xmlns:a16="http://schemas.microsoft.com/office/drawing/2014/main" id="{48F00103-55A4-4695-BD68-35A1709A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00" y="26003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D3</a:t>
            </a:r>
          </a:p>
        </p:txBody>
      </p:sp>
      <p:sp>
        <p:nvSpPr>
          <p:cNvPr id="52439" name="Text Box 215">
            <a:extLst>
              <a:ext uri="{FF2B5EF4-FFF2-40B4-BE49-F238E27FC236}">
                <a16:creationId xmlns:a16="http://schemas.microsoft.com/office/drawing/2014/main" id="{5531BE34-9ACE-4006-A083-48A391DC7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00" y="373697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D4</a:t>
            </a:r>
          </a:p>
        </p:txBody>
      </p:sp>
      <p:sp>
        <p:nvSpPr>
          <p:cNvPr id="52440" name="Text Box 216">
            <a:extLst>
              <a:ext uri="{FF2B5EF4-FFF2-40B4-BE49-F238E27FC236}">
                <a16:creationId xmlns:a16="http://schemas.microsoft.com/office/drawing/2014/main" id="{5EE8F805-7F03-42AE-883A-313DAE6F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50" y="449897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D10</a:t>
            </a:r>
          </a:p>
        </p:txBody>
      </p:sp>
      <p:sp>
        <p:nvSpPr>
          <p:cNvPr id="52441" name="Text Box 217">
            <a:extLst>
              <a:ext uri="{FF2B5EF4-FFF2-40B4-BE49-F238E27FC236}">
                <a16:creationId xmlns:a16="http://schemas.microsoft.com/office/drawing/2014/main" id="{CF31F2C2-0837-4320-BE84-4E35CDB96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00" y="450532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D11</a:t>
            </a:r>
          </a:p>
        </p:txBody>
      </p:sp>
      <p:sp>
        <p:nvSpPr>
          <p:cNvPr id="52442" name="Text Box 218">
            <a:extLst>
              <a:ext uri="{FF2B5EF4-FFF2-40B4-BE49-F238E27FC236}">
                <a16:creationId xmlns:a16="http://schemas.microsoft.com/office/drawing/2014/main" id="{5069F305-D6B1-4110-A145-F8CCF23DA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675" y="449897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D12</a:t>
            </a:r>
          </a:p>
        </p:txBody>
      </p:sp>
      <p:sp>
        <p:nvSpPr>
          <p:cNvPr id="52443" name="Text Box 219">
            <a:extLst>
              <a:ext uri="{FF2B5EF4-FFF2-40B4-BE49-F238E27FC236}">
                <a16:creationId xmlns:a16="http://schemas.microsoft.com/office/drawing/2014/main" id="{D8437D7C-1542-40FB-B2CA-B15E2D1F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00" y="373697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D5</a:t>
            </a:r>
          </a:p>
        </p:txBody>
      </p:sp>
      <p:sp>
        <p:nvSpPr>
          <p:cNvPr id="52444" name="Text Box 220">
            <a:extLst>
              <a:ext uri="{FF2B5EF4-FFF2-40B4-BE49-F238E27FC236}">
                <a16:creationId xmlns:a16="http://schemas.microsoft.com/office/drawing/2014/main" id="{0931DB77-9423-4203-BF8E-F618C1AA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38" y="37433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D6</a:t>
            </a:r>
          </a:p>
        </p:txBody>
      </p:sp>
      <p:sp>
        <p:nvSpPr>
          <p:cNvPr id="52445" name="Text Box 221">
            <a:extLst>
              <a:ext uri="{FF2B5EF4-FFF2-40B4-BE49-F238E27FC236}">
                <a16:creationId xmlns:a16="http://schemas.microsoft.com/office/drawing/2014/main" id="{12B93D03-6898-4C63-AB83-754D44D9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00" y="41243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D7</a:t>
            </a:r>
          </a:p>
        </p:txBody>
      </p:sp>
      <p:sp>
        <p:nvSpPr>
          <p:cNvPr id="52446" name="Text Box 222">
            <a:extLst>
              <a:ext uri="{FF2B5EF4-FFF2-40B4-BE49-F238E27FC236}">
                <a16:creationId xmlns:a16="http://schemas.microsoft.com/office/drawing/2014/main" id="{C06EB345-34B4-4496-A85E-2F84B4A9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00" y="41243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D8</a:t>
            </a:r>
          </a:p>
        </p:txBody>
      </p:sp>
      <p:sp>
        <p:nvSpPr>
          <p:cNvPr id="52447" name="Text Box 223">
            <a:extLst>
              <a:ext uri="{FF2B5EF4-FFF2-40B4-BE49-F238E27FC236}">
                <a16:creationId xmlns:a16="http://schemas.microsoft.com/office/drawing/2014/main" id="{34A31F4E-AF2D-4E9E-AED8-4D3564E4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00" y="41243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D9</a:t>
            </a:r>
          </a:p>
        </p:txBody>
      </p:sp>
      <p:sp>
        <p:nvSpPr>
          <p:cNvPr id="52448" name="Text Box 224">
            <a:extLst>
              <a:ext uri="{FF2B5EF4-FFF2-40B4-BE49-F238E27FC236}">
                <a16:creationId xmlns:a16="http://schemas.microsoft.com/office/drawing/2014/main" id="{18827C8C-8215-46E5-AE5E-3BEE2960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00" y="487362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S1</a:t>
            </a:r>
          </a:p>
        </p:txBody>
      </p:sp>
      <p:sp>
        <p:nvSpPr>
          <p:cNvPr id="52449" name="Text Box 225">
            <a:extLst>
              <a:ext uri="{FF2B5EF4-FFF2-40B4-BE49-F238E27FC236}">
                <a16:creationId xmlns:a16="http://schemas.microsoft.com/office/drawing/2014/main" id="{1526D00B-8C6E-4BDB-9D17-D5B4FD27E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00" y="333692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K1</a:t>
            </a:r>
          </a:p>
        </p:txBody>
      </p:sp>
      <p:sp>
        <p:nvSpPr>
          <p:cNvPr id="52450" name="Text Box 226">
            <a:extLst>
              <a:ext uri="{FF2B5EF4-FFF2-40B4-BE49-F238E27FC236}">
                <a16:creationId xmlns:a16="http://schemas.microsoft.com/office/drawing/2014/main" id="{96B6F8DF-4249-4ED0-A9EF-3F4D109D7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00" y="33559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K2</a:t>
            </a:r>
          </a:p>
        </p:txBody>
      </p:sp>
      <p:sp>
        <p:nvSpPr>
          <p:cNvPr id="52451" name="Text Box 227">
            <a:extLst>
              <a:ext uri="{FF2B5EF4-FFF2-40B4-BE49-F238E27FC236}">
                <a16:creationId xmlns:a16="http://schemas.microsoft.com/office/drawing/2014/main" id="{5F92348A-9B59-4189-9047-6D82F831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00" y="487362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E2</a:t>
            </a:r>
          </a:p>
        </p:txBody>
      </p:sp>
      <p:sp>
        <p:nvSpPr>
          <p:cNvPr id="52452" name="Text Box 228">
            <a:extLst>
              <a:ext uri="{FF2B5EF4-FFF2-40B4-BE49-F238E27FC236}">
                <a16:creationId xmlns:a16="http://schemas.microsoft.com/office/drawing/2014/main" id="{B02F423E-E0C8-40CD-B582-CA462BF1F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50" y="219392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E1</a:t>
            </a:r>
          </a:p>
        </p:txBody>
      </p:sp>
      <p:sp>
        <p:nvSpPr>
          <p:cNvPr id="52453" name="Text Box 229">
            <a:extLst>
              <a:ext uri="{FF2B5EF4-FFF2-40B4-BE49-F238E27FC236}">
                <a16:creationId xmlns:a16="http://schemas.microsoft.com/office/drawing/2014/main" id="{3CBCC79B-D245-4104-ADC1-A4E9255DF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50" y="2219325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F1</a:t>
            </a:r>
          </a:p>
        </p:txBody>
      </p:sp>
      <p:sp>
        <p:nvSpPr>
          <p:cNvPr id="52454" name="Text Box 230">
            <a:extLst>
              <a:ext uri="{FF2B5EF4-FFF2-40B4-BE49-F238E27FC236}">
                <a16:creationId xmlns:a16="http://schemas.microsoft.com/office/drawing/2014/main" id="{900DC561-3CC5-4A1E-8F0D-81BDFBA4E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50" y="48863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</a:t>
            </a:r>
          </a:p>
        </p:txBody>
      </p:sp>
      <p:sp>
        <p:nvSpPr>
          <p:cNvPr id="52455" name="Text Box 231">
            <a:extLst>
              <a:ext uri="{FF2B5EF4-FFF2-40B4-BE49-F238E27FC236}">
                <a16:creationId xmlns:a16="http://schemas.microsoft.com/office/drawing/2014/main" id="{8B5AFC4A-07F0-4F16-B9B0-4202F96F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63" y="21939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56" name="Text Box 232">
            <a:extLst>
              <a:ext uri="{FF2B5EF4-FFF2-40B4-BE49-F238E27FC236}">
                <a16:creationId xmlns:a16="http://schemas.microsoft.com/office/drawing/2014/main" id="{4F82E3E3-755A-420A-999F-3D22564A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00" y="26003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57" name="Text Box 233">
            <a:extLst>
              <a:ext uri="{FF2B5EF4-FFF2-40B4-BE49-F238E27FC236}">
                <a16:creationId xmlns:a16="http://schemas.microsoft.com/office/drawing/2014/main" id="{3A5B72B9-AF43-43C6-B5A5-54CC5DF2D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50" y="26003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58" name="Text Box 234">
            <a:extLst>
              <a:ext uri="{FF2B5EF4-FFF2-40B4-BE49-F238E27FC236}">
                <a16:creationId xmlns:a16="http://schemas.microsoft.com/office/drawing/2014/main" id="{ED440279-936D-4C37-9FA1-C2680DC0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275" y="21939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59" name="Text Box 235">
            <a:extLst>
              <a:ext uri="{FF2B5EF4-FFF2-40B4-BE49-F238E27FC236}">
                <a16:creationId xmlns:a16="http://schemas.microsoft.com/office/drawing/2014/main" id="{1F729DAC-1FBE-4F09-B0BF-C2DAD36E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50" y="259397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60" name="Text Box 236">
            <a:extLst>
              <a:ext uri="{FF2B5EF4-FFF2-40B4-BE49-F238E27FC236}">
                <a16:creationId xmlns:a16="http://schemas.microsoft.com/office/drawing/2014/main" id="{73E55908-3BD4-43C7-B597-FE9F2BE0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00" y="4873625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M1</a:t>
            </a:r>
          </a:p>
        </p:txBody>
      </p:sp>
      <p:sp>
        <p:nvSpPr>
          <p:cNvPr id="52461" name="Rectangle 237">
            <a:extLst>
              <a:ext uri="{FF2B5EF4-FFF2-40B4-BE49-F238E27FC236}">
                <a16:creationId xmlns:a16="http://schemas.microsoft.com/office/drawing/2014/main" id="{10A50EDE-E095-42B5-8798-BA6AAFAB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148" y="54244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63" name="Text Box 239">
            <a:extLst>
              <a:ext uri="{FF2B5EF4-FFF2-40B4-BE49-F238E27FC236}">
                <a16:creationId xmlns:a16="http://schemas.microsoft.com/office/drawing/2014/main" id="{E3EB1D78-1F5D-4990-8679-469A5E4E6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473" y="5434013"/>
            <a:ext cx="2271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Bajty bez </a:t>
            </a:r>
            <a:r>
              <a:rPr lang="pl-PL" altLang="pl-PL" sz="1600"/>
              <a:t>przeznaczenia</a:t>
            </a:r>
            <a:endParaRPr lang="pl-PL" altLang="pl-PL" sz="1800"/>
          </a:p>
        </p:txBody>
      </p:sp>
      <p:sp>
        <p:nvSpPr>
          <p:cNvPr id="52473" name="Rectangle 249">
            <a:extLst>
              <a:ext uri="{FF2B5EF4-FFF2-40B4-BE49-F238E27FC236}">
                <a16:creationId xmlns:a16="http://schemas.microsoft.com/office/drawing/2014/main" id="{17CFD7E6-58FF-4469-AA86-016C7B31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1766888"/>
            <a:ext cx="34290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75" name="Rectangle 251">
            <a:extLst>
              <a:ext uri="{FF2B5EF4-FFF2-40B4-BE49-F238E27FC236}">
                <a16:creationId xmlns:a16="http://schemas.microsoft.com/office/drawing/2014/main" id="{BA647F28-9378-44A1-9764-127E6526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61913"/>
            <a:ext cx="6048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Nagłówek modułu transportowego STM-1</a:t>
            </a:r>
            <a:endParaRPr lang="pl-PL" altLang="pl-PL" dirty="0"/>
          </a:p>
        </p:txBody>
      </p:sp>
      <p:sp>
        <p:nvSpPr>
          <p:cNvPr id="253" name="pole tekstowe 252">
            <a:extLst>
              <a:ext uri="{FF2B5EF4-FFF2-40B4-BE49-F238E27FC236}">
                <a16:creationId xmlns:a16="http://schemas.microsoft.com/office/drawing/2014/main" id="{3F2F9CEC-531D-4B90-9C41-C7192230F1C5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96</a:t>
            </a:fld>
            <a:endParaRPr lang="pl-PL"/>
          </a:p>
        </p:txBody>
      </p:sp>
      <p:sp>
        <p:nvSpPr>
          <p:cNvPr id="4" name="Prostokąt 3"/>
          <p:cNvSpPr/>
          <p:nvPr/>
        </p:nvSpPr>
        <p:spPr bwMode="auto">
          <a:xfrm>
            <a:off x="27296" y="1643063"/>
            <a:ext cx="9067800" cy="335756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2288" y="3649662"/>
            <a:ext cx="768350" cy="1057267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MUX</a:t>
            </a:r>
          </a:p>
          <a:p>
            <a:pPr algn="ctr"/>
            <a:r>
              <a:rPr lang="pl-PL" altLang="pl-PL" sz="1600" dirty="0"/>
              <a:t>A</a:t>
            </a:r>
            <a:endParaRPr lang="pl-PL" altLang="pl-PL" sz="1600" dirty="0">
              <a:solidFill>
                <a:schemeClr val="bg2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3403603" y="3938582"/>
            <a:ext cx="576258" cy="576263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22288" y="2498732"/>
            <a:ext cx="385762" cy="96837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908050" y="2306646"/>
            <a:ext cx="863600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22288" y="2306646"/>
            <a:ext cx="385762" cy="192086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22288" y="2595569"/>
            <a:ext cx="385762" cy="382584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443163" y="2306646"/>
            <a:ext cx="865187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058988" y="2595569"/>
            <a:ext cx="384175" cy="382584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 sz="1600">
              <a:solidFill>
                <a:schemeClr val="bg2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058988" y="2498732"/>
            <a:ext cx="384175" cy="96837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155825" y="1827225"/>
            <a:ext cx="384175" cy="192086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3595688" y="2498732"/>
            <a:ext cx="384175" cy="96837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3979863" y="2306646"/>
            <a:ext cx="865187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3595688" y="2595569"/>
            <a:ext cx="384175" cy="382584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 sz="1600">
              <a:solidFill>
                <a:schemeClr val="bg2"/>
              </a:solidFill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595688" y="2306646"/>
            <a:ext cx="384175" cy="192086"/>
          </a:xfrm>
          <a:prstGeom prst="rect">
            <a:avLst/>
          </a:prstGeom>
          <a:solidFill>
            <a:srgbClr val="33CC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130800" y="2498732"/>
            <a:ext cx="385763" cy="96837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5611813" y="2306646"/>
            <a:ext cx="863600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5130800" y="2787655"/>
            <a:ext cx="385763" cy="382585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130800" y="2019310"/>
            <a:ext cx="385763" cy="190499"/>
          </a:xfrm>
          <a:prstGeom prst="rect">
            <a:avLst/>
          </a:prstGeom>
          <a:solidFill>
            <a:srgbClr val="33CC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7148513" y="2306646"/>
            <a:ext cx="862012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6764338" y="2306646"/>
            <a:ext cx="384175" cy="192086"/>
          </a:xfrm>
          <a:prstGeom prst="rect">
            <a:avLst/>
          </a:prstGeom>
          <a:solidFill>
            <a:srgbClr val="FF99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764338" y="2498732"/>
            <a:ext cx="384175" cy="96837"/>
          </a:xfrm>
          <a:prstGeom prst="rect">
            <a:avLst/>
          </a:prstGeom>
          <a:solidFill>
            <a:srgbClr val="FF99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764338" y="2595569"/>
            <a:ext cx="384175" cy="382584"/>
          </a:xfrm>
          <a:prstGeom prst="rect">
            <a:avLst/>
          </a:prstGeom>
          <a:solidFill>
            <a:srgbClr val="FF99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091238" y="3649662"/>
            <a:ext cx="768350" cy="1057267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MUX</a:t>
            </a:r>
          </a:p>
          <a:p>
            <a:pPr algn="ctr"/>
            <a:r>
              <a:rPr lang="pl-PL" altLang="pl-PL" sz="1600" dirty="0"/>
              <a:t>B</a:t>
            </a:r>
            <a:endParaRPr lang="pl-PL" altLang="pl-PL" sz="1600" dirty="0">
              <a:solidFill>
                <a:schemeClr val="bg2"/>
              </a:solidFill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7916863" y="3649662"/>
            <a:ext cx="768350" cy="1057267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MUX</a:t>
            </a:r>
          </a:p>
          <a:p>
            <a:pPr algn="ctr"/>
            <a:r>
              <a:rPr lang="pl-PL" altLang="pl-PL" sz="1600" dirty="0"/>
              <a:t>C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3427413" y="4048121"/>
            <a:ext cx="33020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522289" y="2978154"/>
            <a:ext cx="665335" cy="5762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3498850" y="3746498"/>
            <a:ext cx="0" cy="241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3787775" y="3746498"/>
            <a:ext cx="0" cy="3841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3308350" y="2978153"/>
            <a:ext cx="190500" cy="7683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595687" y="2978947"/>
            <a:ext cx="192087" cy="7675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6188075" y="3555999"/>
            <a:ext cx="0" cy="9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6764338" y="3555999"/>
            <a:ext cx="0" cy="9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6188075" y="2978948"/>
            <a:ext cx="287338" cy="5770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V="1">
            <a:off x="6764339" y="2978947"/>
            <a:ext cx="0" cy="5770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003300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2543175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4079875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5711825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69" name="Text Box 67"/>
          <p:cNvSpPr txBox="1">
            <a:spLocks noChangeArrowheads="1"/>
          </p:cNvSpPr>
          <p:nvPr/>
        </p:nvSpPr>
        <p:spPr bwMode="auto">
          <a:xfrm>
            <a:off x="7248525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700088" y="1874849"/>
            <a:ext cx="79375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STM-1</a:t>
            </a: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098675" y="327571"/>
            <a:ext cx="57410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Przesyłanie sygnałów w sieci SDH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Line 59"/>
          <p:cNvSpPr>
            <a:spLocks noChangeShapeType="1"/>
          </p:cNvSpPr>
          <p:nvPr/>
        </p:nvSpPr>
        <p:spPr bwMode="auto">
          <a:xfrm>
            <a:off x="1187624" y="3573016"/>
            <a:ext cx="0" cy="9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Łuk 2"/>
          <p:cNvSpPr/>
          <p:nvPr/>
        </p:nvSpPr>
        <p:spPr>
          <a:xfrm rot="17209100">
            <a:off x="6320874" y="1677295"/>
            <a:ext cx="908910" cy="1507870"/>
          </a:xfrm>
          <a:prstGeom prst="arc">
            <a:avLst>
              <a:gd name="adj1" fmla="val 15923637"/>
              <a:gd name="adj2" fmla="val 3614918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AutoShape 11"/>
          <p:cNvSpPr>
            <a:spLocks noChangeArrowheads="1"/>
          </p:cNvSpPr>
          <p:nvPr/>
        </p:nvSpPr>
        <p:spPr bwMode="auto">
          <a:xfrm>
            <a:off x="899592" y="3068960"/>
            <a:ext cx="584026" cy="162021"/>
          </a:xfrm>
          <a:prstGeom prst="rightArrow">
            <a:avLst>
              <a:gd name="adj1" fmla="val 50000"/>
              <a:gd name="adj2" fmla="val 33287"/>
            </a:avLst>
          </a:prstGeom>
          <a:solidFill>
            <a:schemeClr val="bg1">
              <a:lumMod val="95000"/>
            </a:scheme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9" name="AutoShape 11"/>
          <p:cNvSpPr>
            <a:spLocks noChangeArrowheads="1"/>
          </p:cNvSpPr>
          <p:nvPr/>
        </p:nvSpPr>
        <p:spPr bwMode="auto">
          <a:xfrm>
            <a:off x="3987974" y="3068960"/>
            <a:ext cx="584026" cy="162021"/>
          </a:xfrm>
          <a:prstGeom prst="rightArrow">
            <a:avLst>
              <a:gd name="adj1" fmla="val 50000"/>
              <a:gd name="adj2" fmla="val 33287"/>
            </a:avLst>
          </a:prstGeom>
          <a:solidFill>
            <a:schemeClr val="bg1">
              <a:lumMod val="95000"/>
            </a:scheme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7156326" y="3068960"/>
            <a:ext cx="584026" cy="162021"/>
          </a:xfrm>
          <a:prstGeom prst="rightArrow">
            <a:avLst>
              <a:gd name="adj1" fmla="val 50000"/>
              <a:gd name="adj2" fmla="val 33287"/>
            </a:avLst>
          </a:prstGeom>
          <a:solidFill>
            <a:schemeClr val="bg1">
              <a:lumMod val="95000"/>
            </a:scheme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cxnSp>
        <p:nvCxnSpPr>
          <p:cNvPr id="82" name="Łącznik prostoliniowy 81"/>
          <p:cNvCxnSpPr>
            <a:stCxn id="5" idx="3"/>
          </p:cNvCxnSpPr>
          <p:nvPr/>
        </p:nvCxnSpPr>
        <p:spPr>
          <a:xfrm flipV="1">
            <a:off x="1290638" y="4178295"/>
            <a:ext cx="2112962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oliniowy 82"/>
          <p:cNvCxnSpPr/>
          <p:nvPr/>
        </p:nvCxnSpPr>
        <p:spPr>
          <a:xfrm flipV="1">
            <a:off x="3995936" y="4221087"/>
            <a:ext cx="2112962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oliniowy 83"/>
          <p:cNvCxnSpPr/>
          <p:nvPr/>
        </p:nvCxnSpPr>
        <p:spPr>
          <a:xfrm>
            <a:off x="6859588" y="4225796"/>
            <a:ext cx="105727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oliniowy 87"/>
          <p:cNvCxnSpPr/>
          <p:nvPr/>
        </p:nvCxnSpPr>
        <p:spPr>
          <a:xfrm flipV="1">
            <a:off x="8699301" y="4216395"/>
            <a:ext cx="265187" cy="469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oliniowy 89"/>
          <p:cNvCxnSpPr/>
          <p:nvPr/>
        </p:nvCxnSpPr>
        <p:spPr>
          <a:xfrm flipV="1">
            <a:off x="251520" y="4149080"/>
            <a:ext cx="265187" cy="469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F072278E-AC0C-4A92-BED6-9BB937C27AA1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787127660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4435" x="2571750" y="3259138"/>
          <p14:tracePt t="5064" x="2571750" y="3268663"/>
          <p14:tracePt t="5072" x="2554288" y="3276600"/>
          <p14:tracePt t="5080" x="2554288" y="3286125"/>
          <p14:tracePt t="5088" x="2554288" y="3295650"/>
          <p14:tracePt t="5096" x="2536825" y="3303588"/>
          <p14:tracePt t="5111" x="2536825" y="3322638"/>
          <p14:tracePt t="5127" x="2527300" y="3330575"/>
          <p14:tracePt t="5144" x="2527300" y="3348038"/>
          <p14:tracePt t="5161" x="2517775" y="3348038"/>
          <p14:tracePt t="5177" x="2500313" y="3357563"/>
          <p14:tracePt t="5194" x="2490788" y="3367088"/>
          <p14:tracePt t="5211" x="2473325" y="3375025"/>
          <p14:tracePt t="5227" x="2465388" y="3384550"/>
          <p14:tracePt t="5244" x="2446338" y="3394075"/>
          <p14:tracePt t="5261" x="2428875" y="3394075"/>
          <p14:tracePt t="5296" x="2419350" y="3394075"/>
          <p14:tracePt t="5297" x="2419350" y="3402013"/>
          <p14:tracePt t="5311" x="2411413" y="3402013"/>
          <p14:tracePt t="5360" x="2401888" y="3402013"/>
          <p14:tracePt t="5388" x="2393950" y="3402013"/>
          <p14:tracePt t="5416" x="2384425" y="3402013"/>
          <p14:tracePt t="5425" x="2374900" y="3402013"/>
          <p14:tracePt t="5433" x="2366963" y="3402013"/>
          <p14:tracePt t="5457" x="2357438" y="3402013"/>
          <p14:tracePt t="5473" x="2347913" y="3402013"/>
          <p14:tracePt t="5490" x="2339975" y="3402013"/>
          <p14:tracePt t="5513" x="2330450" y="3402013"/>
          <p14:tracePt t="5521" x="2322513" y="3402013"/>
          <p14:tracePt t="5537" x="2312988" y="3411538"/>
          <p14:tracePt t="5545" x="2303463" y="3411538"/>
          <p14:tracePt t="5553" x="2276475" y="3419475"/>
          <p14:tracePt t="5562" x="2268538" y="3429000"/>
          <p14:tracePt t="5579" x="2251075" y="3429000"/>
          <p14:tracePt t="5595" x="2241550" y="3438525"/>
          <p14:tracePt t="5612" x="2224088" y="3446463"/>
          <p14:tracePt t="5657" x="2214563" y="3446463"/>
          <p14:tracePt t="5663" x="2214563" y="3455988"/>
          <p14:tracePt t="5681" x="2205038" y="3455988"/>
          <p14:tracePt t="5682" x="2187575" y="3455988"/>
          <p14:tracePt t="5695" x="2170113" y="3455988"/>
          <p14:tracePt t="5712" x="2160588" y="3465513"/>
          <p14:tracePt t="5729" x="2143125" y="3465513"/>
          <p14:tracePt t="5769" x="2133600" y="3465513"/>
          <p14:tracePt t="5771" x="2125663" y="3465513"/>
          <p14:tracePt t="5779" x="2116138" y="3465513"/>
          <p14:tracePt t="5795" x="2098675" y="3465513"/>
          <p14:tracePt t="5812" x="2081213" y="3465513"/>
          <p14:tracePt t="5829" x="2071688" y="3465513"/>
          <p14:tracePt t="5846" x="2036763" y="3465513"/>
          <p14:tracePt t="5862" x="2009775" y="3438525"/>
          <p14:tracePt t="5879" x="1990725" y="3429000"/>
          <p14:tracePt t="5896" x="1965325" y="3411538"/>
          <p14:tracePt t="5912" x="1946275" y="3402013"/>
          <p14:tracePt t="5929" x="1919288" y="3394075"/>
          <p14:tracePt t="5946" x="1893888" y="3384550"/>
          <p14:tracePt t="5962" x="1857375" y="3375025"/>
          <p14:tracePt t="5979" x="1830388" y="3375025"/>
          <p14:tracePt t="5996" x="1785938" y="3367088"/>
          <p14:tracePt t="6012" x="1751013" y="3367088"/>
          <p14:tracePt t="6029" x="1714500" y="3357563"/>
          <p14:tracePt t="6046" x="1687513" y="3357563"/>
          <p14:tracePt t="6063" x="1660525" y="3348038"/>
          <p14:tracePt t="6079" x="1652588" y="3348038"/>
          <p14:tracePt t="6096" x="1643063" y="3348038"/>
          <p14:tracePt t="6112" x="1625600" y="3348038"/>
          <p14:tracePt t="6129" x="1608138" y="3348038"/>
          <p14:tracePt t="6146" x="1581150" y="3357563"/>
          <p14:tracePt t="6163" x="1562100" y="3367088"/>
          <p14:tracePt t="6179" x="1544638" y="3375025"/>
          <p14:tracePt t="6196" x="1536700" y="3384550"/>
          <p14:tracePt t="6213" x="1517650" y="3394075"/>
          <p14:tracePt t="6249" x="1509713" y="3402013"/>
          <p14:tracePt t="6265" x="1509713" y="3419475"/>
          <p14:tracePt t="6266" x="1509713" y="3429000"/>
          <p14:tracePt t="6279" x="1490663" y="3446463"/>
          <p14:tracePt t="6296" x="1482725" y="3473450"/>
          <p14:tracePt t="6313" x="1465263" y="3500438"/>
          <p14:tracePt t="6329" x="1455738" y="3527425"/>
          <p14:tracePt t="6346" x="1455738" y="3536950"/>
          <p14:tracePt t="6363" x="1455738" y="3554413"/>
          <p14:tracePt t="6379" x="1446213" y="3562350"/>
          <p14:tracePt t="6396" x="1446213" y="3581400"/>
          <p14:tracePt t="6413" x="1446213" y="3598863"/>
          <p14:tracePt t="6429" x="1446213" y="3616325"/>
          <p14:tracePt t="6446" x="1446213" y="3652838"/>
          <p14:tracePt t="6463" x="1446213" y="3670300"/>
          <p14:tracePt t="6480" x="1438275" y="3697288"/>
          <p14:tracePt t="6496" x="1438275" y="3714750"/>
          <p14:tracePt t="6496" x="1438275" y="3732213"/>
          <p14:tracePt t="6513" x="1438275" y="3759200"/>
          <p14:tracePt t="6529" x="1438275" y="3768725"/>
          <p14:tracePt t="6546" x="1455738" y="3803650"/>
          <p14:tracePt t="6563" x="1465263" y="3830638"/>
          <p14:tracePt t="6580" x="1473200" y="3848100"/>
          <p14:tracePt t="6596" x="1490663" y="3884613"/>
          <p14:tracePt t="6613" x="1517650" y="3911600"/>
          <p14:tracePt t="6630" x="1527175" y="3938588"/>
          <p14:tracePt t="6646" x="1544638" y="3965575"/>
          <p14:tracePt t="6663" x="1562100" y="3990975"/>
          <p14:tracePt t="6680" x="1581150" y="4010025"/>
          <p14:tracePt t="6696" x="1598613" y="4010025"/>
          <p14:tracePt t="6696" x="1608138" y="4027488"/>
          <p14:tracePt t="6713" x="1633538" y="4037013"/>
          <p14:tracePt t="6730" x="1660525" y="4054475"/>
          <p14:tracePt t="6746" x="1697038" y="4062413"/>
          <p14:tracePt t="6763" x="1731963" y="4071938"/>
          <p14:tracePt t="6780" x="1758950" y="4098925"/>
          <p14:tracePt t="6797" x="1785938" y="4098925"/>
          <p14:tracePt t="6813" x="1822450" y="4108450"/>
          <p14:tracePt t="6830" x="1866900" y="4116388"/>
          <p14:tracePt t="6846" x="1946275" y="4125913"/>
          <p14:tracePt t="6863" x="2054225" y="4125913"/>
          <p14:tracePt t="6880" x="2205038" y="4125913"/>
          <p14:tracePt t="6897" x="2384425" y="4125913"/>
          <p14:tracePt t="6913" x="2465388" y="4125913"/>
          <p14:tracePt t="6930" x="2527300" y="4133850"/>
          <p14:tracePt t="6947" x="2581275" y="4133850"/>
          <p14:tracePt t="6963" x="2633663" y="4133850"/>
          <p14:tracePt t="6980" x="2697163" y="4133850"/>
          <p14:tracePt t="6997" x="2786063" y="4133850"/>
          <p14:tracePt t="7013" x="2884488" y="4125913"/>
          <p14:tracePt t="7030" x="2990850" y="4089400"/>
          <p14:tracePt t="7047" x="3071813" y="4071938"/>
          <p14:tracePt t="7063" x="3125788" y="4054475"/>
          <p14:tracePt t="7080" x="3152775" y="4044950"/>
          <p14:tracePt t="7097" x="3205163" y="4037013"/>
          <p14:tracePt t="7113" x="3232150" y="4017963"/>
          <p14:tracePt t="7130" x="3268663" y="4010025"/>
          <p14:tracePt t="7147" x="3303588" y="3983038"/>
          <p14:tracePt t="7163" x="3348038" y="3956050"/>
          <p14:tracePt t="7180" x="3375025" y="3938588"/>
          <p14:tracePt t="7197" x="3419475" y="3919538"/>
          <p14:tracePt t="7213" x="3446463" y="3894138"/>
          <p14:tracePt t="7230" x="3465513" y="3884613"/>
          <p14:tracePt t="7247" x="3473450" y="3875088"/>
          <p14:tracePt t="7264" x="3473450" y="3867150"/>
          <p14:tracePt t="7280" x="3482975" y="3857625"/>
          <p14:tracePt t="7297" x="3490913" y="3848100"/>
          <p14:tracePt t="7314" x="3500438" y="3830638"/>
          <p14:tracePt t="7330" x="3509963" y="3803650"/>
          <p14:tracePt t="7347" x="3517900" y="3795713"/>
          <p14:tracePt t="7364" x="3517900" y="3768725"/>
          <p14:tracePt t="7380" x="3527425" y="3759200"/>
          <p14:tracePt t="7397" x="3536950" y="3732213"/>
          <p14:tracePt t="7414" x="3536950" y="3724275"/>
          <p14:tracePt t="7430" x="3544888" y="3714750"/>
          <p14:tracePt t="7447" x="3544888" y="3687763"/>
          <p14:tracePt t="7464" x="3544888" y="3670300"/>
          <p14:tracePt t="7480" x="3544888" y="3625850"/>
          <p14:tracePt t="7497" x="3536950" y="3598863"/>
          <p14:tracePt t="7514" x="3536950" y="3581400"/>
          <p14:tracePt t="7530" x="3517900" y="3562350"/>
          <p14:tracePt t="7547" x="3517900" y="3536950"/>
          <p14:tracePt t="7564" x="3517900" y="3517900"/>
          <p14:tracePt t="7580" x="3500438" y="3490913"/>
          <p14:tracePt t="7597" x="3482975" y="3465513"/>
          <p14:tracePt t="7614" x="3465513" y="3438525"/>
          <p14:tracePt t="7630" x="3455988" y="3411538"/>
          <p14:tracePt t="7647" x="3446463" y="3394075"/>
          <p14:tracePt t="7664" x="3419475" y="3375025"/>
          <p14:tracePt t="7681" x="3411538" y="3357563"/>
          <p14:tracePt t="7697" x="3411538" y="3340100"/>
          <p14:tracePt t="7714" x="3394075" y="3330575"/>
          <p14:tracePt t="7731" x="3384550" y="3313113"/>
          <p14:tracePt t="7748" x="3357563" y="3303588"/>
          <p14:tracePt t="7764" x="3340100" y="3295650"/>
          <p14:tracePt t="7781" x="3313113" y="3276600"/>
          <p14:tracePt t="7797" x="3276600" y="3259138"/>
          <p14:tracePt t="7814" x="3187700" y="3224213"/>
          <p14:tracePt t="7831" x="3054350" y="3179763"/>
          <p14:tracePt t="7847" x="2919413" y="3133725"/>
          <p14:tracePt t="7864" x="2786063" y="3098800"/>
          <p14:tracePt t="7881" x="2608263" y="3036888"/>
          <p14:tracePt t="7898" x="2490788" y="3017838"/>
          <p14:tracePt t="7914" x="2374900" y="2990850"/>
          <p14:tracePt t="7931" x="2286000" y="2973388"/>
          <p14:tracePt t="7948" x="2205038" y="2965450"/>
          <p14:tracePt t="7964" x="2133600" y="2955925"/>
          <p14:tracePt t="7981" x="2089150" y="2955925"/>
          <p14:tracePt t="7998" x="2017713" y="2946400"/>
          <p14:tracePt t="8014" x="1965325" y="2946400"/>
          <p14:tracePt t="8031" x="1919288" y="2946400"/>
          <p14:tracePt t="8048" x="1866900" y="2946400"/>
          <p14:tracePt t="8064" x="1812925" y="2965450"/>
          <p14:tracePt t="8081" x="1751013" y="2982913"/>
          <p14:tracePt t="8098" x="1714500" y="3000375"/>
          <p14:tracePt t="8114" x="1660525" y="3017838"/>
          <p14:tracePt t="8131" x="1616075" y="3044825"/>
          <p14:tracePt t="8148" x="1571625" y="3062288"/>
          <p14:tracePt t="8164" x="1527175" y="3081338"/>
          <p14:tracePt t="8181" x="1500188" y="3108325"/>
          <p14:tracePt t="8198" x="1473200" y="3125788"/>
          <p14:tracePt t="8215" x="1455738" y="3143250"/>
          <p14:tracePt t="8231" x="1438275" y="3160713"/>
          <p14:tracePt t="8248" x="1419225" y="3187700"/>
          <p14:tracePt t="8264" x="1366838" y="3232150"/>
          <p14:tracePt t="8281" x="1357313" y="3251200"/>
          <p14:tracePt t="8298" x="1330325" y="3286125"/>
          <p14:tracePt t="8315" x="1312863" y="3322638"/>
          <p14:tracePt t="8331" x="1295400" y="3367088"/>
          <p14:tracePt t="8348" x="1268413" y="3429000"/>
          <p14:tracePt t="8364" x="1268413" y="3473450"/>
          <p14:tracePt t="8381" x="1258888" y="3509963"/>
          <p14:tracePt t="8398" x="1258888" y="3554413"/>
          <p14:tracePt t="8414" x="1258888" y="3581400"/>
          <p14:tracePt t="8431" x="1258888" y="3625850"/>
          <p14:tracePt t="8448" x="1258888" y="3643313"/>
          <p14:tracePt t="8465" x="1276350" y="3679825"/>
          <p14:tracePt t="8481" x="1295400" y="3697288"/>
          <p14:tracePt t="8498" x="1303338" y="3732213"/>
          <p14:tracePt t="8515" x="1312863" y="3768725"/>
          <p14:tracePt t="8532" x="1339850" y="3795713"/>
          <p14:tracePt t="8548" x="1366838" y="3822700"/>
          <p14:tracePt t="8565" x="1374775" y="3848100"/>
          <p14:tracePt t="8581" x="1393825" y="3884613"/>
          <p14:tracePt t="8598" x="1419225" y="3911600"/>
          <p14:tracePt t="8615" x="1446213" y="3919538"/>
          <p14:tracePt t="8631" x="1482725" y="3946525"/>
          <p14:tracePt t="8648" x="1554163" y="3983038"/>
          <p14:tracePt t="8665" x="1598613" y="4000500"/>
          <p14:tracePt t="8681" x="1652588" y="4017963"/>
          <p14:tracePt t="8698" x="1687513" y="4027488"/>
          <p14:tracePt t="8715" x="1731963" y="4027488"/>
          <p14:tracePt t="8731" x="1785938" y="4037013"/>
          <p14:tracePt t="8748" x="1839913" y="4044950"/>
          <p14:tracePt t="8765" x="1938338" y="4044950"/>
          <p14:tracePt t="8782" x="2071688" y="4044950"/>
          <p14:tracePt t="8798" x="2205038" y="4044950"/>
          <p14:tracePt t="8815" x="2330450" y="4027488"/>
          <p14:tracePt t="8831" x="2419350" y="4017963"/>
          <p14:tracePt t="8848" x="2517775" y="3983038"/>
          <p14:tracePt t="8865" x="2544763" y="3956050"/>
          <p14:tracePt t="8882" x="2571750" y="3938588"/>
          <p14:tracePt t="8898" x="2598738" y="3919538"/>
          <p14:tracePt t="8915" x="2608263" y="3911600"/>
          <p14:tracePt t="8932" x="2616200" y="3902075"/>
          <p14:tracePt t="8949" x="2625725" y="3894138"/>
          <p14:tracePt t="8965" x="2625725" y="3875088"/>
          <p14:tracePt t="8982" x="2633663" y="3867150"/>
          <p14:tracePt t="8998" x="2633663" y="3848100"/>
          <p14:tracePt t="9015" x="2633663" y="3830638"/>
          <p14:tracePt t="9032" x="2633663" y="3822700"/>
          <p14:tracePt t="9048" x="2625725" y="3813175"/>
          <p14:tracePt t="9065" x="2616200" y="3803650"/>
          <p14:tracePt t="9082" x="2608263" y="3803650"/>
          <p14:tracePt t="9098" x="2598738" y="3803650"/>
          <p14:tracePt t="9115" x="2589213" y="3803650"/>
          <p14:tracePt t="9132" x="2571750" y="3803650"/>
          <p14:tracePt t="9148" x="2562225" y="3795713"/>
          <p14:tracePt t="9165" x="2554288" y="3795713"/>
          <p14:tracePt t="9182" x="2527300" y="3795713"/>
          <p14:tracePt t="9199" x="2509838" y="3795713"/>
          <p14:tracePt t="9215" x="2490788" y="3786188"/>
          <p14:tracePt t="9232" x="2446338" y="3786188"/>
          <p14:tracePt t="9248" x="2330450" y="3759200"/>
          <p14:tracePt t="9265" x="2251075" y="3741738"/>
          <p14:tracePt t="9282" x="2160588" y="3714750"/>
          <p14:tracePt t="9299" x="2062163" y="3670300"/>
          <p14:tracePt t="9315" x="2017713" y="3643313"/>
          <p14:tracePt t="9332" x="1990725" y="3616325"/>
          <p14:tracePt t="9349" x="1955800" y="3589338"/>
          <p14:tracePt t="9365" x="1901825" y="3562350"/>
          <p14:tracePt t="9382" x="1857375" y="3536950"/>
          <p14:tracePt t="9399" x="1795463" y="3517900"/>
          <p14:tracePt t="9416" x="1714500" y="3473450"/>
          <p14:tracePt t="9432" x="1616075" y="3411538"/>
          <p14:tracePt t="9449" x="1581150" y="3384550"/>
          <p14:tracePt t="9466" x="1562100" y="3367088"/>
          <p14:tracePt t="9482" x="1554163" y="3340100"/>
          <p14:tracePt t="9499" x="1544638" y="3313113"/>
          <p14:tracePt t="9516" x="1527175" y="3303588"/>
          <p14:tracePt t="9532" x="1527175" y="3286125"/>
          <p14:tracePt t="9549" x="1527175" y="3268663"/>
          <p14:tracePt t="9565" x="1517650" y="3251200"/>
          <p14:tracePt t="9582" x="1517650" y="3214688"/>
          <p14:tracePt t="9599" x="1527175" y="3187700"/>
          <p14:tracePt t="9616" x="1536700" y="3160713"/>
          <p14:tracePt t="9632" x="1544638" y="3143250"/>
          <p14:tracePt t="9649" x="1571625" y="3108325"/>
          <p14:tracePt t="9666" x="1589088" y="3071813"/>
          <p14:tracePt t="9682" x="1608138" y="3044825"/>
          <p14:tracePt t="9699" x="1643063" y="3000375"/>
          <p14:tracePt t="9716" x="1660525" y="2973388"/>
          <p14:tracePt t="9732" x="1679575" y="2946400"/>
          <p14:tracePt t="9749" x="1687513" y="2928938"/>
          <p14:tracePt t="9766" x="1704975" y="2894013"/>
          <p14:tracePt t="9782" x="1724025" y="2857500"/>
          <p14:tracePt t="9799" x="1731963" y="2840038"/>
          <p14:tracePt t="9816" x="1751013" y="2813050"/>
          <p14:tracePt t="9833" x="1751013" y="2759075"/>
          <p14:tracePt t="9849" x="1751013" y="2724150"/>
          <p14:tracePt t="9866" x="1751013" y="2679700"/>
          <p14:tracePt t="9882" x="1758950" y="2643188"/>
          <p14:tracePt t="9899" x="1758950" y="2598738"/>
          <p14:tracePt t="9916" x="1758950" y="2544763"/>
          <p14:tracePt t="9933" x="1758950" y="2500313"/>
          <p14:tracePt t="9949" x="1758950" y="2455863"/>
          <p14:tracePt t="9966" x="1751013" y="2411413"/>
          <p14:tracePt t="9983" x="1731963" y="2374900"/>
          <p14:tracePt t="9999" x="1724025" y="2330450"/>
          <p14:tracePt t="10016" x="1687513" y="2295525"/>
          <p14:tracePt t="10033" x="1670050" y="2251075"/>
          <p14:tracePt t="10049" x="1625600" y="2224088"/>
          <p14:tracePt t="10065" x="1598613" y="2187575"/>
          <p14:tracePt t="10082" x="1554163" y="2143125"/>
          <p14:tracePt t="10098" x="1490663" y="2108200"/>
          <p14:tracePt t="10115" x="1438275" y="2062163"/>
          <p14:tracePt t="10132" x="1401763" y="2027238"/>
          <p14:tracePt t="10149" x="1366838" y="2000250"/>
          <p14:tracePt t="10165" x="1322388" y="1982788"/>
          <p14:tracePt t="10182" x="1295400" y="1965325"/>
          <p14:tracePt t="10198" x="1250950" y="1946275"/>
          <p14:tracePt t="10215" x="1214438" y="1938338"/>
          <p14:tracePt t="10232" x="1179513" y="1919288"/>
          <p14:tracePt t="10249" x="1160463" y="1911350"/>
          <p14:tracePt t="10265" x="1133475" y="1901825"/>
          <p14:tracePt t="10282" x="1108075" y="1884363"/>
          <p14:tracePt t="10298" x="1054100" y="1884363"/>
          <p14:tracePt t="10315" x="1027113" y="1857375"/>
          <p14:tracePt t="10332" x="990600" y="1857375"/>
          <p14:tracePt t="10349" x="982663" y="1857375"/>
          <p14:tracePt t="10365" x="982663" y="1847850"/>
          <p14:tracePt t="10382" x="973138" y="1847850"/>
          <p14:tracePt t="10399" x="946150" y="1847850"/>
          <p14:tracePt t="10415" x="866775" y="1847850"/>
          <p14:tracePt t="10432" x="803275" y="1839913"/>
          <p14:tracePt t="10449" x="741363" y="1830388"/>
          <p14:tracePt t="10466" x="714375" y="1830388"/>
          <p14:tracePt t="10482" x="696913" y="1830388"/>
          <p14:tracePt t="10560" x="687388" y="1830388"/>
          <p14:tracePt t="10570" x="669925" y="1839913"/>
          <p14:tracePt t="10571" x="660400" y="1847850"/>
          <p14:tracePt t="10582" x="633413" y="1884363"/>
          <p14:tracePt t="10599" x="608013" y="1919288"/>
          <p14:tracePt t="10615" x="588963" y="1965325"/>
          <p14:tracePt t="10632" x="588963" y="1982788"/>
          <p14:tracePt t="10649" x="588963" y="2000250"/>
          <p14:tracePt t="10665" x="588963" y="2027238"/>
          <p14:tracePt t="10682" x="588963" y="2062163"/>
          <p14:tracePt t="10699" x="598488" y="2081213"/>
          <p14:tracePt t="10715" x="625475" y="2125663"/>
          <p14:tracePt t="10732" x="642938" y="2160588"/>
          <p14:tracePt t="10749" x="660400" y="2187575"/>
          <p14:tracePt t="10766" x="696913" y="2205038"/>
          <p14:tracePt t="10782" x="723900" y="2224088"/>
          <p14:tracePt t="10799" x="758825" y="2251075"/>
          <p14:tracePt t="10816" x="785813" y="2259013"/>
          <p14:tracePt t="10832" x="830263" y="2276475"/>
          <p14:tracePt t="10849" x="857250" y="2286000"/>
          <p14:tracePt t="10866" x="866775" y="2295525"/>
          <p14:tracePt t="10882" x="893763" y="2295525"/>
          <p14:tracePt t="10899" x="946150" y="2303463"/>
          <p14:tracePt t="10916" x="1017588" y="2312988"/>
          <p14:tracePt t="10932" x="1071563" y="2322513"/>
          <p14:tracePt t="10949" x="1125538" y="2322513"/>
          <p14:tracePt t="10966" x="1152525" y="2322513"/>
          <p14:tracePt t="10982" x="1187450" y="2322513"/>
          <p14:tracePt t="10999" x="1250950" y="2312988"/>
          <p14:tracePt t="11016" x="1322388" y="2286000"/>
          <p14:tracePt t="11033" x="1393825" y="2268538"/>
          <p14:tracePt t="11049" x="1438275" y="2251075"/>
          <p14:tracePt t="11066" x="1465263" y="2224088"/>
          <p14:tracePt t="11083" x="1482725" y="2205038"/>
          <p14:tracePt t="11099" x="1490663" y="2152650"/>
          <p14:tracePt t="11116" x="1509713" y="2116138"/>
          <p14:tracePt t="11133" x="1527175" y="2089150"/>
          <p14:tracePt t="11149" x="1527175" y="2044700"/>
          <p14:tracePt t="11166" x="1527175" y="2017713"/>
          <p14:tracePt t="11183" x="1527175" y="1982788"/>
          <p14:tracePt t="11199" x="1527175" y="1938338"/>
          <p14:tracePt t="11216" x="1517650" y="1901825"/>
          <p14:tracePt t="11233" x="1500188" y="1866900"/>
          <p14:tracePt t="11249" x="1490663" y="1847850"/>
          <p14:tracePt t="11266" x="1473200" y="1812925"/>
          <p14:tracePt t="11283" x="1446213" y="1776413"/>
          <p14:tracePt t="11299" x="1419225" y="1751013"/>
          <p14:tracePt t="11316" x="1393825" y="1724025"/>
          <p14:tracePt t="11333" x="1357313" y="1704975"/>
          <p14:tracePt t="11350" x="1322388" y="1687513"/>
          <p14:tracePt t="11366" x="1285875" y="1670050"/>
          <p14:tracePt t="11383" x="1250950" y="1660525"/>
          <p14:tracePt t="11400" x="1223963" y="1643063"/>
          <p14:tracePt t="11416" x="1204913" y="1643063"/>
          <p14:tracePt t="11433" x="1169988" y="1643063"/>
          <p14:tracePt t="11450" x="1143000" y="1643063"/>
          <p14:tracePt t="11467" x="1098550" y="1643063"/>
          <p14:tracePt t="11483" x="1036638" y="1643063"/>
          <p14:tracePt t="11500" x="1000125" y="1643063"/>
          <p14:tracePt t="11516" x="982663" y="1643063"/>
          <p14:tracePt t="11533" x="965200" y="1643063"/>
          <p14:tracePt t="11550" x="946150" y="1652588"/>
          <p14:tracePt t="11566" x="919163" y="1670050"/>
          <p14:tracePt t="11583" x="857250" y="1704975"/>
          <p14:tracePt t="11600" x="822325" y="1731963"/>
          <p14:tracePt t="11616" x="795338" y="1758950"/>
          <p14:tracePt t="11633" x="785813" y="1785938"/>
          <p14:tracePt t="11650" x="785813" y="1822450"/>
          <p14:tracePt t="11667" x="785813" y="1839913"/>
          <p14:tracePt t="11683" x="776288" y="1857375"/>
          <p14:tracePt t="11700" x="776288" y="1893888"/>
          <p14:tracePt t="11716" x="776288" y="1911350"/>
          <p14:tracePt t="11733" x="776288" y="1946275"/>
          <p14:tracePt t="11750" x="776288" y="1982788"/>
          <p14:tracePt t="11766" x="795338" y="2000250"/>
          <p14:tracePt t="11783" x="822325" y="2054225"/>
          <p14:tracePt t="11800" x="847725" y="2081213"/>
          <p14:tracePt t="11816" x="866775" y="2116138"/>
          <p14:tracePt t="11833" x="901700" y="2160588"/>
          <p14:tracePt t="11850" x="938213" y="2187575"/>
          <p14:tracePt t="11867" x="973138" y="2214563"/>
          <p14:tracePt t="11883" x="1000125" y="2251075"/>
          <p14:tracePt t="11900" x="1027113" y="2276475"/>
          <p14:tracePt t="11917" x="1054100" y="2322513"/>
          <p14:tracePt t="11933" x="1143000" y="2366963"/>
          <p14:tracePt t="11950" x="1204913" y="2393950"/>
          <p14:tracePt t="11967" x="1250950" y="2419350"/>
          <p14:tracePt t="11983" x="1312863" y="2438400"/>
          <p14:tracePt t="12000" x="1339850" y="2446338"/>
          <p14:tracePt t="12017" x="1347788" y="2446338"/>
          <p14:tracePt t="12033" x="1357313" y="2455863"/>
          <p14:tracePt t="12072" x="1366838" y="2465388"/>
          <p14:tracePt t="12104" x="1384300" y="2473325"/>
          <p14:tracePt t="12112" x="1384300" y="2482850"/>
          <p14:tracePt t="12119" x="1393825" y="2490788"/>
          <p14:tracePt t="12133" x="1401763" y="2509838"/>
          <p14:tracePt t="12134" x="1419225" y="2536825"/>
          <p14:tracePt t="12150" x="1438275" y="2571750"/>
          <p14:tracePt t="12167" x="1473200" y="2625725"/>
          <p14:tracePt t="12184" x="1517650" y="2714625"/>
          <p14:tracePt t="12200" x="1544638" y="2759075"/>
          <p14:tracePt t="12217" x="1562100" y="2813050"/>
          <p14:tracePt t="12234" x="1581150" y="2857500"/>
          <p14:tracePt t="12250" x="1608138" y="2894013"/>
          <p14:tracePt t="12267" x="1633538" y="2928938"/>
          <p14:tracePt t="12284" x="1660525" y="2965450"/>
          <p14:tracePt t="12300" x="1687513" y="2990850"/>
          <p14:tracePt t="12317" x="1704975" y="3009900"/>
          <p14:tracePt t="12334" x="1704975" y="3027363"/>
          <p14:tracePt t="12350" x="1731963" y="3071813"/>
          <p14:tracePt t="12367" x="1751013" y="3116263"/>
          <p14:tracePt t="12384" x="1776413" y="3160713"/>
          <p14:tracePt t="12401" x="1785938" y="3187700"/>
          <p14:tracePt t="12417" x="1812925" y="3224213"/>
          <p14:tracePt t="12434" x="1822450" y="3268663"/>
          <p14:tracePt t="12450" x="1830388" y="3286125"/>
          <p14:tracePt t="12467" x="1839913" y="3322638"/>
          <p14:tracePt t="12484" x="1847850" y="3340100"/>
          <p14:tracePt t="12501" x="1857375" y="3357563"/>
          <p14:tracePt t="12517" x="1857375" y="3375025"/>
          <p14:tracePt t="12534" x="1857375" y="3384550"/>
          <p14:tracePt t="12550" x="1857375" y="3394075"/>
          <p14:tracePt t="12608" x="1839913" y="3394075"/>
          <p14:tracePt t="12616" x="1812925" y="3402013"/>
          <p14:tracePt t="12624" x="1785938" y="3402013"/>
          <p14:tracePt t="12632" x="1751013" y="3402013"/>
          <p14:tracePt t="12640" x="1704975" y="3411538"/>
          <p14:tracePt t="12651" x="1697038" y="3411538"/>
          <p14:tracePt t="12688" x="1687513" y="3411538"/>
          <p14:tracePt t="12704" x="1679575" y="3411538"/>
          <p14:tracePt t="12712" x="1652588" y="3411538"/>
          <p14:tracePt t="12712" x="1633538" y="3411538"/>
          <p14:tracePt t="12720" x="1598613" y="3402013"/>
          <p14:tracePt t="12734" x="1554163" y="3402013"/>
          <p14:tracePt t="12751" x="1517650" y="3394075"/>
          <p14:tracePt t="12768" x="1490663" y="3394075"/>
          <p14:tracePt t="12832" x="1490663" y="3384550"/>
          <p14:tracePt t="12848" x="1482725" y="3384550"/>
          <p14:tracePt t="12856" x="1482725" y="3375025"/>
          <p14:tracePt t="12867" x="1473200" y="3375025"/>
          <p14:tracePt t="12868" x="1465263" y="3367088"/>
          <p14:tracePt t="12884" x="1446213" y="3357563"/>
          <p14:tracePt t="12901" x="1428750" y="3348038"/>
          <p14:tracePt t="12917" x="1419225" y="3348038"/>
          <p14:tracePt t="12934" x="1419225" y="3340100"/>
          <p14:tracePt t="12951" x="1419225" y="3330575"/>
          <p14:tracePt t="12951" x="1401763" y="3322638"/>
          <p14:tracePt t="12968" x="1411288" y="3322638"/>
          <p14:tracePt t="13280" x="1401763" y="3322638"/>
          <p14:tracePt t="13288" x="1393825" y="3322638"/>
          <p14:tracePt t="13312" x="1374775" y="3330575"/>
          <p14:tracePt t="13318" x="1374775" y="3340100"/>
          <p14:tracePt t="13336" x="1366838" y="3340100"/>
          <p14:tracePt t="13336" x="1366838" y="3348038"/>
          <p14:tracePt t="13351" x="1366838" y="3367088"/>
          <p14:tracePt t="13368" x="1347788" y="3367088"/>
          <p14:tracePt t="13384" x="1347788" y="3384550"/>
          <p14:tracePt t="13401" x="1347788" y="3402013"/>
          <p14:tracePt t="13418" x="1339850" y="3419475"/>
          <p14:tracePt t="13434" x="1312863" y="3455988"/>
          <p14:tracePt t="13451" x="1303338" y="3482975"/>
          <p14:tracePt t="13468" x="1295400" y="3500438"/>
          <p14:tracePt t="13485" x="1285875" y="3509963"/>
          <p14:tracePt t="13501" x="1285875" y="3527425"/>
          <p14:tracePt t="13518" x="1285875" y="3536950"/>
          <p14:tracePt t="13535" x="1285875" y="3554413"/>
          <p14:tracePt t="13551" x="1285875" y="3581400"/>
          <p14:tracePt t="13592" x="1285875" y="3589338"/>
          <p14:tracePt t="13680" x="1285875" y="3571875"/>
          <p14:tracePt t="13687" x="1268413" y="3571875"/>
          <p14:tracePt t="13696" x="1258888" y="3554413"/>
          <p14:tracePt t="13704" x="1196975" y="3517900"/>
          <p14:tracePt t="13718" x="1125538" y="3490913"/>
          <p14:tracePt t="13735" x="1009650" y="3419475"/>
          <p14:tracePt t="13752" x="928688" y="3411538"/>
          <p14:tracePt t="13768" x="911225" y="3394075"/>
          <p14:tracePt t="13785" x="893763" y="3394075"/>
          <p14:tracePt t="13801" x="874713" y="3384550"/>
          <p14:tracePt t="13818" x="857250" y="3384550"/>
          <p14:tracePt t="13835" x="830263" y="3384550"/>
          <p14:tracePt t="13852" x="795338" y="3402013"/>
          <p14:tracePt t="13868" x="768350" y="3411538"/>
          <p14:tracePt t="13885" x="750888" y="3419475"/>
          <p14:tracePt t="13902" x="731838" y="3429000"/>
          <p14:tracePt t="13918" x="704850" y="3446463"/>
          <p14:tracePt t="13935" x="679450" y="3490913"/>
          <p14:tracePt t="13952" x="669925" y="3509963"/>
          <p14:tracePt t="13968" x="660400" y="3536950"/>
          <p14:tracePt t="13985" x="652463" y="3562350"/>
          <p14:tracePt t="14002" x="652463" y="3598863"/>
          <p14:tracePt t="14019" x="642938" y="3633788"/>
          <p14:tracePt t="14035" x="633413" y="3687763"/>
          <p14:tracePt t="14052" x="625475" y="3751263"/>
          <p14:tracePt t="14069" x="615950" y="3813175"/>
          <p14:tracePt t="14085" x="615950" y="3884613"/>
          <p14:tracePt t="14102" x="615950" y="3973513"/>
          <p14:tracePt t="14118" x="625475" y="4098925"/>
          <p14:tracePt t="14135" x="704850" y="4276725"/>
          <p14:tracePt t="14152" x="768350" y="4411663"/>
          <p14:tracePt t="14169" x="830263" y="4537075"/>
          <p14:tracePt t="14185" x="884238" y="4643438"/>
          <p14:tracePt t="14202" x="928688" y="4751388"/>
          <p14:tracePt t="14219" x="982663" y="4830763"/>
          <p14:tracePt t="14235" x="1036638" y="4894263"/>
          <p14:tracePt t="14252" x="1081088" y="4929188"/>
          <p14:tracePt t="14269" x="1125538" y="4946650"/>
          <p14:tracePt t="14285" x="1169988" y="4946650"/>
          <p14:tracePt t="14302" x="1204913" y="4946650"/>
          <p14:tracePt t="14319" x="1223963" y="4946650"/>
          <p14:tracePt t="14335" x="1276350" y="4911725"/>
          <p14:tracePt t="14352" x="1347788" y="4840288"/>
          <p14:tracePt t="14369" x="1374775" y="4768850"/>
          <p14:tracePt t="14385" x="1419225" y="4697413"/>
          <p14:tracePt t="14402" x="1446213" y="4625975"/>
          <p14:tracePt t="14419" x="1455738" y="4562475"/>
          <p14:tracePt t="14436" x="1465263" y="4483100"/>
          <p14:tracePt t="14452" x="1465263" y="4411663"/>
          <p14:tracePt t="14469" x="1465263" y="4330700"/>
          <p14:tracePt t="14486" x="1446213" y="4268788"/>
          <p14:tracePt t="14502" x="1428750" y="4205288"/>
          <p14:tracePt t="14519" x="1401763" y="4152900"/>
          <p14:tracePt t="14519" x="1393825" y="4133850"/>
          <p14:tracePt t="14536" x="1366838" y="4089400"/>
          <p14:tracePt t="14552" x="1339850" y="4037013"/>
          <p14:tracePt t="14569" x="1295400" y="3973513"/>
          <p14:tracePt t="14586" x="1250950" y="3894138"/>
          <p14:tracePt t="14602" x="1204913" y="3813175"/>
          <p14:tracePt t="14619" x="1179513" y="3768725"/>
          <p14:tracePt t="14636" x="1143000" y="3714750"/>
          <p14:tracePt t="14652" x="1116013" y="3679825"/>
          <p14:tracePt t="14669" x="1081088" y="3643313"/>
          <p14:tracePt t="14686" x="1044575" y="3625850"/>
          <p14:tracePt t="14702" x="990600" y="3589338"/>
          <p14:tracePt t="14719" x="911225" y="3536950"/>
          <p14:tracePt t="14736" x="866775" y="3527425"/>
          <p14:tracePt t="14752" x="830263" y="3509963"/>
          <p14:tracePt t="14769" x="803275" y="3490913"/>
          <p14:tracePt t="14786" x="785813" y="3490913"/>
          <p14:tracePt t="14802" x="776288" y="3490913"/>
          <p14:tracePt t="14819" x="768350" y="3490913"/>
          <p14:tracePt t="14836" x="758825" y="3490913"/>
          <p14:tracePt t="14852" x="731838" y="3490913"/>
          <p14:tracePt t="14869" x="696913" y="3500438"/>
          <p14:tracePt t="14886" x="669925" y="3509963"/>
          <p14:tracePt t="14902" x="660400" y="3517900"/>
          <p14:tracePt t="14919" x="652463" y="3517900"/>
          <p14:tracePt t="14936" x="642938" y="3527425"/>
          <p14:tracePt t="15031" x="642938" y="3536950"/>
          <p14:tracePt t="15039" x="642938" y="3544888"/>
          <p14:tracePt t="15056" x="642938" y="3562350"/>
          <p14:tracePt t="15056" x="642938" y="3571875"/>
          <p14:tracePt t="15069" x="660400" y="3608388"/>
          <p14:tracePt t="15086" x="704850" y="3633788"/>
          <p14:tracePt t="15103" x="768350" y="3670300"/>
          <p14:tracePt t="15103" x="812800" y="3697288"/>
          <p14:tracePt t="15119" x="919163" y="3759200"/>
          <p14:tracePt t="15136" x="1054100" y="3848100"/>
          <p14:tracePt t="15153" x="1196975" y="3902075"/>
          <p14:tracePt t="15169" x="1357313" y="3938588"/>
          <p14:tracePt t="15186" x="1527175" y="4010025"/>
          <p14:tracePt t="15203" x="1751013" y="4044950"/>
          <p14:tracePt t="15219" x="1982788" y="4081463"/>
          <p14:tracePt t="15236" x="2197100" y="4098925"/>
          <p14:tracePt t="15253" x="2384425" y="4143375"/>
          <p14:tracePt t="15270" x="2517775" y="4152900"/>
          <p14:tracePt t="15286" x="2625725" y="4170363"/>
          <p14:tracePt t="15303" x="2705100" y="4179888"/>
          <p14:tracePt t="15320" x="2768600" y="4179888"/>
          <p14:tracePt t="15336" x="2822575" y="4187825"/>
          <p14:tracePt t="15353" x="2901950" y="4197350"/>
          <p14:tracePt t="15370" x="2990850" y="4197350"/>
          <p14:tracePt t="15386" x="3089275" y="4197350"/>
          <p14:tracePt t="15403" x="3187700" y="4197350"/>
          <p14:tracePt t="15420" x="3303588" y="4205288"/>
          <p14:tracePt t="15436" x="3438525" y="4205288"/>
          <p14:tracePt t="15453" x="3589338" y="4214813"/>
          <p14:tracePt t="15470" x="3697288" y="4214813"/>
          <p14:tracePt t="15486" x="3786188" y="4214813"/>
          <p14:tracePt t="15503" x="3857625" y="4214813"/>
          <p14:tracePt t="15520" x="3911600" y="4214813"/>
          <p14:tracePt t="15536" x="3956050" y="4214813"/>
          <p14:tracePt t="15553" x="4000500" y="4214813"/>
          <p14:tracePt t="15570" x="4037013" y="4214813"/>
          <p14:tracePt t="15586" x="4081463" y="4214813"/>
          <p14:tracePt t="15603" x="4125913" y="4205288"/>
          <p14:tracePt t="15620" x="4152900" y="4205288"/>
          <p14:tracePt t="15636" x="4160838" y="4205288"/>
          <p14:tracePt t="15653" x="4160838" y="4197350"/>
          <p14:tracePt t="15670" x="4160838" y="4187825"/>
          <p14:tracePt t="15687" x="4160838" y="4179888"/>
          <p14:tracePt t="15703" x="4160838" y="4160838"/>
          <p14:tracePt t="15720" x="4160838" y="4152900"/>
          <p14:tracePt t="15736" x="4160838" y="4133850"/>
          <p14:tracePt t="15753" x="4125913" y="4108450"/>
          <p14:tracePt t="15770" x="4089400" y="4081463"/>
          <p14:tracePt t="15787" x="4054475" y="4062413"/>
          <p14:tracePt t="15803" x="4017963" y="4037013"/>
          <p14:tracePt t="15820" x="3965575" y="3983038"/>
          <p14:tracePt t="15837" x="3902075" y="3956050"/>
          <p14:tracePt t="15853" x="3867150" y="3929063"/>
          <p14:tracePt t="15870" x="3822700" y="3902075"/>
          <p14:tracePt t="15887" x="3776663" y="3884613"/>
          <p14:tracePt t="15903" x="3741738" y="3867150"/>
          <p14:tracePt t="15920" x="3732213" y="3857625"/>
          <p14:tracePt t="15937" x="3714750" y="3848100"/>
          <p14:tracePt t="15953" x="3705225" y="3830638"/>
          <p14:tracePt t="15970" x="3687763" y="3822700"/>
          <p14:tracePt t="15987" x="3670300" y="3813175"/>
          <p14:tracePt t="16004" x="3633788" y="3813175"/>
          <p14:tracePt t="16020" x="3598863" y="3795713"/>
          <p14:tracePt t="16037" x="3544888" y="3795713"/>
          <p14:tracePt t="16054" x="3517900" y="3795713"/>
          <p14:tracePt t="16070" x="3490913" y="3795713"/>
          <p14:tracePt t="16087" x="3465513" y="3795713"/>
          <p14:tracePt t="16103" x="3429000" y="3795713"/>
          <p14:tracePt t="16120" x="3402013" y="3795713"/>
          <p14:tracePt t="16137" x="3357563" y="3813175"/>
          <p14:tracePt t="16154" x="3330575" y="3830638"/>
          <p14:tracePt t="16170" x="3313113" y="3848100"/>
          <p14:tracePt t="16187" x="3303588" y="3867150"/>
          <p14:tracePt t="16204" x="3286125" y="3884613"/>
          <p14:tracePt t="16220" x="3276600" y="3894138"/>
          <p14:tracePt t="16237" x="3259138" y="3919538"/>
          <p14:tracePt t="16254" x="3259138" y="3929063"/>
          <p14:tracePt t="16270" x="3259138" y="3946525"/>
          <p14:tracePt t="16287" x="3259138" y="3983038"/>
          <p14:tracePt t="16304" x="3259138" y="4017963"/>
          <p14:tracePt t="16320" x="3259138" y="4054475"/>
          <p14:tracePt t="16337" x="3259138" y="4098925"/>
          <p14:tracePt t="16354" x="3259138" y="4152900"/>
          <p14:tracePt t="16370" x="3259138" y="4187825"/>
          <p14:tracePt t="16387" x="3268663" y="4232275"/>
          <p14:tracePt t="16404" x="3276600" y="4268788"/>
          <p14:tracePt t="16420" x="3295650" y="4313238"/>
          <p14:tracePt t="16437" x="3322638" y="4375150"/>
          <p14:tracePt t="16454" x="3330575" y="4429125"/>
          <p14:tracePt t="16471" x="3340100" y="4473575"/>
          <p14:tracePt t="16487" x="3384550" y="4537075"/>
          <p14:tracePt t="16504" x="3419475" y="4562475"/>
          <p14:tracePt t="16521" x="3455988" y="4581525"/>
          <p14:tracePt t="16537" x="3482975" y="4598988"/>
          <p14:tracePt t="16554" x="3527425" y="4625975"/>
          <p14:tracePt t="16571" x="3562350" y="4633913"/>
          <p14:tracePt t="16587" x="3598863" y="4652963"/>
          <p14:tracePt t="16604" x="3625850" y="4670425"/>
          <p14:tracePt t="16621" x="3660775" y="4679950"/>
          <p14:tracePt t="16637" x="3705225" y="4679950"/>
          <p14:tracePt t="16654" x="3741738" y="4679950"/>
          <p14:tracePt t="16671" x="3803650" y="4660900"/>
          <p14:tracePt t="16687" x="3867150" y="4633913"/>
          <p14:tracePt t="16704" x="3902075" y="4608513"/>
          <p14:tracePt t="16721" x="3938588" y="4572000"/>
          <p14:tracePt t="16737" x="3973513" y="4527550"/>
          <p14:tracePt t="16754" x="4010025" y="4483100"/>
          <p14:tracePt t="16771" x="4027488" y="4438650"/>
          <p14:tracePt t="16788" x="4027488" y="4411663"/>
          <p14:tracePt t="16804" x="4027488" y="4367213"/>
          <p14:tracePt t="16821" x="4027488" y="4322763"/>
          <p14:tracePt t="16838" x="4017963" y="4286250"/>
          <p14:tracePt t="16854" x="4010025" y="4241800"/>
          <p14:tracePt t="16871" x="3973513" y="4170363"/>
          <p14:tracePt t="16888" x="3938588" y="4116388"/>
          <p14:tracePt t="16904" x="3902075" y="4054475"/>
          <p14:tracePt t="16921" x="3867150" y="3990975"/>
          <p14:tracePt t="16938" x="3830638" y="3929063"/>
          <p14:tracePt t="16954" x="3776663" y="3875088"/>
          <p14:tracePt t="16971" x="3705225" y="3830638"/>
          <p14:tracePt t="16990" x="3616325" y="3803650"/>
          <p14:tracePt t="17004" x="3571875" y="3795713"/>
          <p14:tracePt t="17021" x="3536950" y="3786188"/>
          <p14:tracePt t="17038" x="3517900" y="3786188"/>
          <p14:tracePt t="17055" x="3490913" y="3786188"/>
          <p14:tracePt t="17055" x="3482975" y="3786188"/>
          <p14:tracePt t="17071" x="3455988" y="3786188"/>
          <p14:tracePt t="17088" x="3429000" y="3786188"/>
          <p14:tracePt t="17105" x="3375025" y="3786188"/>
          <p14:tracePt t="17121" x="3357563" y="3786188"/>
          <p14:tracePt t="17138" x="3348038" y="3786188"/>
          <p14:tracePt t="17199" x="3330575" y="3795713"/>
          <p14:tracePt t="17209" x="3322638" y="3795713"/>
          <p14:tracePt t="17216" x="3313113" y="3795713"/>
          <p14:tracePt t="17223" x="3303588" y="3803650"/>
          <p14:tracePt t="17237" x="3303588" y="3813175"/>
          <p14:tracePt t="17244" x="3295650" y="3813175"/>
          <p14:tracePt t="17254" x="3286125" y="3813175"/>
          <p14:tracePt t="17271" x="3286125" y="3822700"/>
          <p14:tracePt t="17288" x="3286125" y="3830638"/>
          <p14:tracePt t="17439" x="3286125" y="3840163"/>
          <p14:tracePt t="17456" x="3286125" y="3848100"/>
          <p14:tracePt t="17479" x="3286125" y="3857625"/>
          <p14:tracePt t="17483" x="3286125" y="3867150"/>
          <p14:tracePt t="17488" x="3286125" y="3875088"/>
          <p14:tracePt t="17505" x="3303588" y="3902075"/>
          <p14:tracePt t="17522" x="3330575" y="3946525"/>
          <p14:tracePt t="17538" x="3357563" y="3990975"/>
          <p14:tracePt t="17555" x="3402013" y="4044950"/>
          <p14:tracePt t="17572" x="3455988" y="4108450"/>
          <p14:tracePt t="17588" x="3517900" y="4160838"/>
          <p14:tracePt t="17605" x="3554413" y="4197350"/>
          <p14:tracePt t="17621" x="3589338" y="4224338"/>
          <p14:tracePt t="17638" x="3598863" y="4224338"/>
          <p14:tracePt t="17655" x="3616325" y="4232275"/>
          <p14:tracePt t="17672" x="3625850" y="4232275"/>
          <p14:tracePt t="17711" x="3633788" y="4241800"/>
          <p14:tracePt t="17759" x="3643313" y="4241800"/>
          <p14:tracePt t="18711" x="3643313" y="4232275"/>
          <p14:tracePt t="18719" x="3633788" y="4232275"/>
          <p14:tracePt t="18735" x="3633788" y="4224338"/>
          <p14:tracePt t="18743" x="3625850" y="4214813"/>
          <p14:tracePt t="18776" x="3616325" y="4205288"/>
          <p14:tracePt t="18796" x="3608388" y="4197350"/>
          <p14:tracePt t="18799" x="3598863" y="4197350"/>
          <p14:tracePt t="18815" x="3598863" y="4187825"/>
          <p14:tracePt t="18825" x="3581400" y="4179888"/>
          <p14:tracePt t="18839" x="3581400" y="4170363"/>
          <p14:tracePt t="18856" x="3571875" y="4170363"/>
          <p14:tracePt t="18873" x="3554413" y="4160838"/>
          <p14:tracePt t="18889" x="3544888" y="4152900"/>
          <p14:tracePt t="18906" x="3527425" y="4152900"/>
          <p14:tracePt t="18923" x="3527425" y="4143375"/>
          <p14:tracePt t="18939" x="3517900" y="4143375"/>
          <p14:tracePt t="18956" x="3500438" y="4133850"/>
          <p14:tracePt t="18973" x="3490913" y="4125913"/>
          <p14:tracePt t="19016" x="3482975" y="4125913"/>
          <p14:tracePt t="19031" x="3482975" y="4116388"/>
          <p14:tracePt t="19047" x="3473450" y="4116388"/>
          <p14:tracePt t="19104" x="3465513" y="4116388"/>
          <p14:tracePt t="19149" x="3455988" y="4116388"/>
          <p14:tracePt t="19224" x="3446463" y="4116388"/>
          <p14:tracePt t="19232" x="3438525" y="4108450"/>
          <p14:tracePt t="19248" x="3429000" y="4098925"/>
          <p14:tracePt t="19249" x="3419475" y="4098925"/>
          <p14:tracePt t="19258" x="3384550" y="4089400"/>
          <p14:tracePt t="19274" x="3340100" y="4062413"/>
          <p14:tracePt t="19291" x="3276600" y="4044950"/>
          <p14:tracePt t="19307" x="3251200" y="4027488"/>
          <p14:tracePt t="19324" x="3232150" y="4010025"/>
          <p14:tracePt t="19341" x="3214688" y="4000500"/>
          <p14:tracePt t="19357" x="3214688" y="3990975"/>
          <p14:tracePt t="19374" x="3205163" y="3983038"/>
          <p14:tracePt t="19391" x="3197225" y="3973513"/>
          <p14:tracePt t="19407" x="3170238" y="3956050"/>
          <p14:tracePt t="19424" x="3143250" y="3938588"/>
          <p14:tracePt t="19441" x="3133725" y="3919538"/>
          <p14:tracePt t="19457" x="3116263" y="3911600"/>
          <p14:tracePt t="19474" x="3116263" y="3894138"/>
          <p14:tracePt t="19491" x="3098800" y="3894138"/>
          <p14:tracePt t="19508" x="3098800" y="3867150"/>
          <p14:tracePt t="19524" x="3081338" y="3840163"/>
          <p14:tracePt t="19541" x="3071813" y="3822700"/>
          <p14:tracePt t="19557" x="3062288" y="3813175"/>
          <p14:tracePt t="19574" x="3054350" y="3803650"/>
          <p14:tracePt t="19591" x="3044825" y="3795713"/>
          <p14:tracePt t="19608" x="3027363" y="3768725"/>
          <p14:tracePt t="19624" x="3017838" y="3768725"/>
          <p14:tracePt t="19665" x="3017838" y="3759200"/>
          <p14:tracePt t="19674" x="3009900" y="3759200"/>
          <p14:tracePt t="19696" x="3009900" y="3751263"/>
          <p14:tracePt t="19704" x="3009900" y="3741738"/>
          <p14:tracePt t="19709" x="3000375" y="3741738"/>
          <p14:tracePt t="19724" x="3000375" y="3732213"/>
          <p14:tracePt t="19741" x="2990850" y="3724275"/>
          <p14:tracePt t="19758" x="2990850" y="3714750"/>
          <p14:tracePt t="19774" x="2982913" y="3714750"/>
          <p14:tracePt t="19808" x="2973388" y="3714750"/>
          <p14:tracePt t="19809" x="2965450" y="3705225"/>
          <p14:tracePt t="19824" x="2965450" y="3697288"/>
          <p14:tracePt t="19841" x="2946400" y="3697288"/>
          <p14:tracePt t="19858" x="2938463" y="3687763"/>
          <p14:tracePt t="19874" x="2938463" y="3679825"/>
          <p14:tracePt t="19891" x="2919413" y="3670300"/>
          <p14:tracePt t="19908" x="2911475" y="3660775"/>
          <p14:tracePt t="19925" x="2894013" y="3660775"/>
          <p14:tracePt t="19941" x="2874963" y="3643313"/>
          <p14:tracePt t="19958" x="2874963" y="3633788"/>
          <p14:tracePt t="19975" x="2857500" y="3633788"/>
          <p14:tracePt t="19991" x="2830513" y="3616325"/>
          <p14:tracePt t="20008" x="2813050" y="3608388"/>
          <p14:tracePt t="20025" x="2786063" y="3589338"/>
          <p14:tracePt t="20041" x="2786063" y="3581400"/>
          <p14:tracePt t="20058" x="2768600" y="3571875"/>
          <p14:tracePt t="20075" x="2759075" y="3562350"/>
          <p14:tracePt t="20090" x="2751138" y="3554413"/>
          <p14:tracePt t="20107" x="2751138" y="3544888"/>
          <p14:tracePt t="20124" x="2741613" y="3536950"/>
          <p14:tracePt t="20159" x="2732088" y="3536950"/>
          <p14:tracePt t="20217" x="2732088" y="3527425"/>
          <p14:tracePt t="20233" x="2732088" y="3509963"/>
          <p14:tracePt t="20242" x="2741613" y="3490913"/>
          <p14:tracePt t="20243" x="2741613" y="3473450"/>
          <p14:tracePt t="20259" x="2759075" y="3446463"/>
          <p14:tracePt t="20276" x="2768600" y="3402013"/>
          <p14:tracePt t="20292" x="2786063" y="3375025"/>
          <p14:tracePt t="20309" x="2795588" y="3357563"/>
          <p14:tracePt t="20326" x="2795588" y="3348038"/>
          <p14:tracePt t="20342" x="2803525" y="3322638"/>
          <p14:tracePt t="20359" x="2803525" y="3313113"/>
          <p14:tracePt t="20376" x="2803525" y="3303588"/>
          <p14:tracePt t="20393" x="2813050" y="3224213"/>
          <p14:tracePt t="20409" x="2813050" y="3108325"/>
          <p14:tracePt t="20426" x="2813050" y="2955925"/>
          <p14:tracePt t="20442" x="2813050" y="2768600"/>
          <p14:tracePt t="20458" x="2813050" y="2562225"/>
          <p14:tracePt t="20475" x="2813050" y="2366963"/>
          <p14:tracePt t="20492" x="2813050" y="2187575"/>
          <p14:tracePt t="20508" x="2813050" y="2071688"/>
          <p14:tracePt t="20525" x="2813050" y="2000250"/>
          <p14:tracePt t="20542" x="2813050" y="1973263"/>
          <p14:tracePt t="20558" x="2813050" y="1946275"/>
          <p14:tracePt t="20777" x="2813050" y="1938338"/>
          <p14:tracePt t="20793" x="2803525" y="1919288"/>
          <p14:tracePt t="20801" x="2795588" y="1911350"/>
          <p14:tracePt t="20809" x="2795588" y="1901825"/>
          <p14:tracePt t="20810" x="2776538" y="1893888"/>
          <p14:tracePt t="20826" x="2751138" y="1866900"/>
          <p14:tracePt t="20843" x="2724150" y="1847850"/>
          <p14:tracePt t="20860" x="2714625" y="1822450"/>
          <p14:tracePt t="20876" x="2697163" y="1812925"/>
          <p14:tracePt t="20893" x="2687638" y="1785938"/>
          <p14:tracePt t="20910" x="2652713" y="1758950"/>
          <p14:tracePt t="20926" x="2633663" y="1741488"/>
          <p14:tracePt t="20943" x="2625725" y="1724025"/>
          <p14:tracePt t="20960" x="2616200" y="1724025"/>
          <p14:tracePt t="20976" x="2598738" y="1704975"/>
          <p14:tracePt t="20993" x="2589213" y="1697038"/>
          <p14:tracePt t="21010" x="2571750" y="1670050"/>
          <p14:tracePt t="21026" x="2554288" y="1660525"/>
          <p14:tracePt t="21043" x="2527300" y="1643063"/>
          <p14:tracePt t="21060" x="2509838" y="1625600"/>
          <p14:tracePt t="21077" x="2500313" y="1616075"/>
          <p14:tracePt t="21093" x="2482850" y="1608138"/>
          <p14:tracePt t="21110" x="2455863" y="1598613"/>
          <p14:tracePt t="21127" x="2419350" y="1598613"/>
          <p14:tracePt t="21143" x="2401888" y="1589088"/>
          <p14:tracePt t="21160" x="2384425" y="1589088"/>
          <p14:tracePt t="21209" x="2374900" y="1589088"/>
          <p14:tracePt t="21217" x="2374900" y="1581150"/>
          <p14:tracePt t="21225" x="2366963" y="1581150"/>
          <p14:tracePt t="21227" x="2357438" y="1581150"/>
          <p14:tracePt t="21243" x="2330450" y="1581150"/>
          <p14:tracePt t="21260" x="2303463" y="1581150"/>
          <p14:tracePt t="21277" x="2286000" y="1581150"/>
          <p14:tracePt t="21293" x="2268538" y="1581150"/>
          <p14:tracePt t="21353" x="2259013" y="1581150"/>
          <p14:tracePt t="21369" x="2241550" y="1581150"/>
          <p14:tracePt t="21377" x="2224088" y="1581150"/>
          <p14:tracePt t="21378" x="2197100" y="1581150"/>
          <p14:tracePt t="21393" x="2160588" y="1581150"/>
          <p14:tracePt t="21410" x="2143125" y="1589088"/>
          <p14:tracePt t="21427" x="2133600" y="1589088"/>
          <p14:tracePt t="21473" x="2125663" y="1598613"/>
          <p14:tracePt t="21481" x="2125663" y="1608138"/>
          <p14:tracePt t="21497" x="2116138" y="1616075"/>
          <p14:tracePt t="21513" x="2108200" y="1625600"/>
          <p14:tracePt t="21538" x="2098675" y="1633538"/>
          <p14:tracePt t="21550" x="2089150" y="1633538"/>
          <p14:tracePt t="21551" x="2089150" y="1643063"/>
          <p14:tracePt t="21578" x="2089150" y="1652588"/>
          <p14:tracePt t="21601" x="2081213" y="1670050"/>
          <p14:tracePt t="21618" x="2071688" y="1670050"/>
          <p14:tracePt t="21618" x="2071688" y="1679575"/>
          <p14:tracePt t="21627" x="2071688" y="1687513"/>
          <p14:tracePt t="21644" x="2062163" y="1714500"/>
          <p14:tracePt t="21660" x="2062163" y="1731963"/>
          <p14:tracePt t="21677" x="2044700" y="1751013"/>
          <p14:tracePt t="21694" x="2036763" y="1768475"/>
          <p14:tracePt t="21710" x="2036763" y="1776413"/>
          <p14:tracePt t="21727" x="2036763" y="1785938"/>
          <p14:tracePt t="21744" x="2036763" y="1795463"/>
          <p14:tracePt t="21760" x="2036763" y="1822450"/>
          <p14:tracePt t="21778" x="2036763" y="1839913"/>
          <p14:tracePt t="21794" x="2036763" y="1857375"/>
          <p14:tracePt t="21810" x="2036763" y="1893888"/>
          <p14:tracePt t="21827" x="2036763" y="1928813"/>
          <p14:tracePt t="21844" x="2036763" y="1973263"/>
          <p14:tracePt t="21861" x="2044700" y="1982788"/>
          <p14:tracePt t="21877" x="2054225" y="2000250"/>
          <p14:tracePt t="21894" x="2071688" y="2027238"/>
          <p14:tracePt t="21910" x="2089150" y="2036763"/>
          <p14:tracePt t="21945" x="2108200" y="2054225"/>
          <p14:tracePt t="21961" x="2125663" y="2071688"/>
          <p14:tracePt t="21962" x="2143125" y="2081213"/>
          <p14:tracePt t="21977" x="2179638" y="2098675"/>
          <p14:tracePt t="21994" x="2205038" y="2108200"/>
          <p14:tracePt t="22011" x="2232025" y="2133600"/>
          <p14:tracePt t="22027" x="2276475" y="2143125"/>
          <p14:tracePt t="22044" x="2303463" y="2170113"/>
          <p14:tracePt t="22061" x="2322513" y="2179638"/>
          <p14:tracePt t="22077" x="2339975" y="2187575"/>
          <p14:tracePt t="22094" x="2374900" y="2205038"/>
          <p14:tracePt t="22111" x="2401888" y="2205038"/>
          <p14:tracePt t="22127" x="2419350" y="2214563"/>
          <p14:tracePt t="22145" x="2446338" y="2224088"/>
          <p14:tracePt t="22161" x="2482850" y="2224088"/>
          <p14:tracePt t="22178" x="2517775" y="2224088"/>
          <p14:tracePt t="22194" x="2527300" y="2224088"/>
          <p14:tracePt t="22211" x="2544763" y="2224088"/>
          <p14:tracePt t="22228" x="2554288" y="2224088"/>
          <p14:tracePt t="22244" x="2562225" y="2214563"/>
          <p14:tracePt t="22261" x="2589213" y="2205038"/>
          <p14:tracePt t="22278" x="2608263" y="2187575"/>
          <p14:tracePt t="22294" x="2633663" y="2170113"/>
          <p14:tracePt t="22311" x="2660650" y="2152650"/>
          <p14:tracePt t="22328" x="2670175" y="2143125"/>
          <p14:tracePt t="22344" x="2697163" y="2116138"/>
          <p14:tracePt t="22361" x="2714625" y="2089150"/>
          <p14:tracePt t="22378" x="2714625" y="2081213"/>
          <p14:tracePt t="22394" x="2732088" y="2062163"/>
          <p14:tracePt t="22411" x="2732088" y="2036763"/>
          <p14:tracePt t="22428" x="2732088" y="2017713"/>
          <p14:tracePt t="22444" x="2732088" y="1990725"/>
          <p14:tracePt t="22461" x="2741613" y="1973263"/>
          <p14:tracePt t="22478" x="2741613" y="1955800"/>
          <p14:tracePt t="22494" x="2741613" y="1928813"/>
          <p14:tracePt t="22511" x="2732088" y="1911350"/>
          <p14:tracePt t="22528" x="2705100" y="1893888"/>
          <p14:tracePt t="22545" x="2679700" y="1847850"/>
          <p14:tracePt t="22561" x="2660650" y="1822450"/>
          <p14:tracePt t="22578" x="2643188" y="1795463"/>
          <p14:tracePt t="22594" x="2633663" y="1776413"/>
          <p14:tracePt t="22611" x="2625725" y="1758950"/>
          <p14:tracePt t="22628" x="2608263" y="1741488"/>
          <p14:tracePt t="22645" x="2589213" y="1731963"/>
          <p14:tracePt t="22661" x="2571750" y="1714500"/>
          <p14:tracePt t="22678" x="2562225" y="1714500"/>
          <p14:tracePt t="22695" x="2544763" y="1697038"/>
          <p14:tracePt t="22711" x="2536825" y="1687513"/>
          <p14:tracePt t="22728" x="2517775" y="1679575"/>
          <p14:tracePt t="22745" x="2490788" y="1670050"/>
          <p14:tracePt t="22761" x="2465388" y="1652588"/>
          <p14:tracePt t="22778" x="2438400" y="1643063"/>
          <p14:tracePt t="22794" x="2428875" y="1643063"/>
          <p14:tracePt t="22810" x="2384425" y="1633538"/>
          <p14:tracePt t="22827" x="2357438" y="1625600"/>
          <p14:tracePt t="22844" x="2330450" y="1625600"/>
          <p14:tracePt t="22860" x="2322513" y="1625600"/>
          <p14:tracePt t="22877" x="2303463" y="1625600"/>
          <p14:tracePt t="22894" x="2286000" y="1625600"/>
          <p14:tracePt t="22910" x="2268538" y="1625600"/>
          <p14:tracePt t="22952" x="2259013" y="1625600"/>
          <p14:tracePt t="22993" x="2251075" y="1625600"/>
          <p14:tracePt t="23017" x="2232025" y="1625600"/>
          <p14:tracePt t="23041" x="2224088" y="1625600"/>
          <p14:tracePt t="23065" x="2224088" y="1633538"/>
          <p14:tracePt t="23089" x="2214563" y="1633538"/>
          <p14:tracePt t="23089" x="2205038" y="1643063"/>
          <p14:tracePt t="23137" x="2205038" y="1652588"/>
          <p14:tracePt t="23145" x="2197100" y="1652588"/>
          <p14:tracePt t="23153" x="2197100" y="1660525"/>
          <p14:tracePt t="23169" x="2187575" y="1670050"/>
          <p14:tracePt t="23185" x="2179638" y="1679575"/>
          <p14:tracePt t="23218" x="2179638" y="1687513"/>
          <p14:tracePt t="23225" x="2170113" y="1687513"/>
          <p14:tracePt t="23249" x="2170113" y="1697038"/>
          <p14:tracePt t="23257" x="2170113" y="1704975"/>
          <p14:tracePt t="23273" x="2152650" y="1714500"/>
          <p14:tracePt t="23281" x="2152650" y="1724025"/>
          <p14:tracePt t="23282" x="2143125" y="1724025"/>
          <p14:tracePt t="23295" x="2133600" y="1731963"/>
          <p14:tracePt t="23312" x="2133600" y="1751013"/>
          <p14:tracePt t="23328" x="2125663" y="1776413"/>
          <p14:tracePt t="23345" x="2116138" y="1785938"/>
          <p14:tracePt t="23362" x="2116138" y="1803400"/>
          <p14:tracePt t="23378" x="2108200" y="1812925"/>
          <p14:tracePt t="23395" x="2098675" y="1830388"/>
          <p14:tracePt t="23412" x="2098675" y="1847850"/>
          <p14:tracePt t="23428" x="2098675" y="1866900"/>
          <p14:tracePt t="23445" x="2098675" y="1874838"/>
          <p14:tracePt t="23462" x="2098675" y="1893888"/>
          <p14:tracePt t="23478" x="2098675" y="1901825"/>
          <p14:tracePt t="23495" x="2098675" y="1911350"/>
          <p14:tracePt t="23512" x="2098675" y="1928813"/>
          <p14:tracePt t="23529" x="2116138" y="1955800"/>
          <p14:tracePt t="23545" x="2133600" y="1990725"/>
          <p14:tracePt t="23562" x="2143125" y="2009775"/>
          <p14:tracePt t="23579" x="2160588" y="2044700"/>
          <p14:tracePt t="23595" x="2179638" y="2071688"/>
          <p14:tracePt t="23612" x="2205038" y="2098675"/>
          <p14:tracePt t="23629" x="2232025" y="2125663"/>
          <p14:tracePt t="23645" x="2259013" y="2133600"/>
          <p14:tracePt t="23662" x="2286000" y="2152650"/>
          <p14:tracePt t="23679" x="2295525" y="2160588"/>
          <p14:tracePt t="23696" x="2312988" y="2170113"/>
          <p14:tracePt t="23712" x="2347913" y="2197100"/>
          <p14:tracePt t="23729" x="2393950" y="2214563"/>
          <p14:tracePt t="23746" x="2419350" y="2214563"/>
          <p14:tracePt t="23762" x="2428875" y="2214563"/>
          <p14:tracePt t="23779" x="2438400" y="2214563"/>
          <p14:tracePt t="23795" x="2446338" y="2224088"/>
          <p14:tracePt t="23812" x="2465388" y="2224088"/>
          <p14:tracePt t="23829" x="2473325" y="2224088"/>
          <p14:tracePt t="23846" x="2490788" y="2224088"/>
          <p14:tracePt t="23862" x="2517775" y="2224088"/>
          <p14:tracePt t="23879" x="2544763" y="2214563"/>
          <p14:tracePt t="23896" x="2562225" y="2205038"/>
          <p14:tracePt t="23912" x="2581275" y="2179638"/>
          <p14:tracePt t="23929" x="2598738" y="2160588"/>
          <p14:tracePt t="23946" x="2608263" y="2143125"/>
          <p14:tracePt t="23962" x="2616200" y="2116138"/>
          <p14:tracePt t="23979" x="2625725" y="2098675"/>
          <p14:tracePt t="23996" x="2625725" y="2071688"/>
          <p14:tracePt t="24012" x="2625725" y="2062163"/>
          <p14:tracePt t="24029" x="2625725" y="2044700"/>
          <p14:tracePt t="24046" x="2633663" y="2017713"/>
          <p14:tracePt t="24063" x="2643188" y="1990725"/>
          <p14:tracePt t="24079" x="2643188" y="1965325"/>
          <p14:tracePt t="24096" x="2643188" y="1946275"/>
          <p14:tracePt t="24112" x="2643188" y="1911350"/>
          <p14:tracePt t="24129" x="2643188" y="1884363"/>
          <p14:tracePt t="24146" x="2643188" y="1874838"/>
          <p14:tracePt t="24163" x="2643188" y="1857375"/>
          <p14:tracePt t="24179" x="2616200" y="1830388"/>
          <p14:tracePt t="24196" x="2608263" y="1822450"/>
          <p14:tracePt t="24213" x="2589213" y="1795463"/>
          <p14:tracePt t="24229" x="2554288" y="1768475"/>
          <p14:tracePt t="24246" x="2517775" y="1741488"/>
          <p14:tracePt t="24263" x="2473325" y="1714500"/>
          <p14:tracePt t="24279" x="2446338" y="1697038"/>
          <p14:tracePt t="24296" x="2419350" y="1670050"/>
          <p14:tracePt t="24296" x="2401888" y="1660525"/>
          <p14:tracePt t="24313" x="2366963" y="1643063"/>
          <p14:tracePt t="24329" x="2312988" y="1616075"/>
          <p14:tracePt t="24346" x="2268538" y="1598613"/>
          <p14:tracePt t="24363" x="2214563" y="1589088"/>
          <p14:tracePt t="24379" x="2197100" y="1589088"/>
          <p14:tracePt t="24396" x="2179638" y="1589088"/>
          <p14:tracePt t="24441" x="2170113" y="1589088"/>
          <p14:tracePt t="24465" x="2152650" y="1589088"/>
          <p14:tracePt t="24473" x="2152650" y="1598613"/>
          <p14:tracePt t="24481" x="2133600" y="1608138"/>
          <p14:tracePt t="24482" x="2125663" y="1616075"/>
          <p14:tracePt t="24496" x="2098675" y="1633538"/>
          <p14:tracePt t="24513" x="2098675" y="1643063"/>
          <p14:tracePt t="24529" x="2089150" y="1652588"/>
          <p14:tracePt t="24546" x="2089150" y="1670050"/>
          <p14:tracePt t="24563" x="2081213" y="1697038"/>
          <p14:tracePt t="24580" x="2081213" y="1731963"/>
          <p14:tracePt t="24596" x="2071688" y="1768475"/>
          <p14:tracePt t="24613" x="2062163" y="1812925"/>
          <p14:tracePt t="24630" x="2062163" y="1847850"/>
          <p14:tracePt t="24646" x="2062163" y="1884363"/>
          <p14:tracePt t="24663" x="2071688" y="1919288"/>
          <p14:tracePt t="24680" x="2081213" y="1955800"/>
          <p14:tracePt t="24696" x="2108200" y="2017713"/>
          <p14:tracePt t="24713" x="2133600" y="2071688"/>
          <p14:tracePt t="24730" x="2187575" y="2152650"/>
          <p14:tracePt t="24746" x="2224088" y="2232025"/>
          <p14:tracePt t="24763" x="2259013" y="2303463"/>
          <p14:tracePt t="24780" x="2295525" y="2374900"/>
          <p14:tracePt t="24796" x="2339975" y="2428875"/>
          <p14:tracePt t="24813" x="2366963" y="2465388"/>
          <p14:tracePt t="24830" x="2384425" y="2509838"/>
          <p14:tracePt t="24845" x="2401888" y="2527300"/>
          <p14:tracePt t="24862" x="2419350" y="2562225"/>
          <p14:tracePt t="24879" x="2438400" y="2608263"/>
          <p14:tracePt t="24895" x="2482850" y="2697163"/>
          <p14:tracePt t="24912" x="2517775" y="2759075"/>
          <p14:tracePt t="24929" x="2544763" y="2830513"/>
          <p14:tracePt t="24946" x="2625725" y="2894013"/>
          <p14:tracePt t="24962" x="2687638" y="2946400"/>
          <p14:tracePt t="24979" x="2741613" y="2982913"/>
          <p14:tracePt t="24996" x="2776538" y="3009900"/>
          <p14:tracePt t="25012" x="2803525" y="3027363"/>
          <p14:tracePt t="25029" x="2830513" y="3054350"/>
          <p14:tracePt t="25046" x="2840038" y="3071813"/>
          <p14:tracePt t="25062" x="2857500" y="3081338"/>
          <p14:tracePt t="25079" x="2867025" y="3089275"/>
          <p14:tracePt t="25096" x="2884488" y="3108325"/>
          <p14:tracePt t="25112" x="2901950" y="3116263"/>
          <p14:tracePt t="25129" x="2911475" y="3133725"/>
          <p14:tracePt t="25168" x="2919413" y="3133725"/>
          <p14:tracePt t="25176" x="2919413" y="3143250"/>
          <p14:tracePt t="25181" x="2919413" y="3160713"/>
          <p14:tracePt t="25196" x="2928938" y="3170238"/>
          <p14:tracePt t="25212" x="2938463" y="3170238"/>
          <p14:tracePt t="25229" x="2955925" y="3179763"/>
          <p14:tracePt t="25246" x="2955925" y="3187700"/>
          <p14:tracePt t="25263" x="2982913" y="3232150"/>
          <p14:tracePt t="25279" x="3000375" y="3241675"/>
          <p14:tracePt t="25296" x="3009900" y="3259138"/>
          <p14:tracePt t="25312" x="3009900" y="3276600"/>
          <p14:tracePt t="25329" x="3036888" y="3295650"/>
          <p14:tracePt t="25346" x="3054350" y="3313113"/>
          <p14:tracePt t="25363" x="3071813" y="3330575"/>
          <p14:tracePt t="25379" x="3081338" y="3340100"/>
          <p14:tracePt t="25396" x="3089275" y="3348038"/>
          <p14:tracePt t="25413" x="3116263" y="3375025"/>
          <p14:tracePt t="25429" x="3152775" y="3411538"/>
          <p14:tracePt t="25446" x="3170238" y="3438525"/>
          <p14:tracePt t="25463" x="3187700" y="3455988"/>
          <p14:tracePt t="25479" x="3205163" y="3473450"/>
          <p14:tracePt t="25497" x="3214688" y="3482975"/>
          <p14:tracePt t="25513" x="3241675" y="3482975"/>
          <p14:tracePt t="25529" x="3251200" y="3482975"/>
          <p14:tracePt t="25546" x="3259138" y="3482975"/>
          <p14:tracePt t="25563" x="3268663" y="3482975"/>
          <p14:tracePt t="25579" x="3286125" y="3473450"/>
          <p14:tracePt t="25596" x="3322638" y="3446463"/>
          <p14:tracePt t="25613" x="3340100" y="3402013"/>
          <p14:tracePt t="25629" x="3348038" y="3357563"/>
          <p14:tracePt t="25646" x="3357563" y="3276600"/>
          <p14:tracePt t="25663" x="3357563" y="3214688"/>
          <p14:tracePt t="25663" x="3357563" y="3179763"/>
          <p14:tracePt t="25680" x="3357563" y="3116263"/>
          <p14:tracePt t="25696" x="3348038" y="3054350"/>
          <p14:tracePt t="25713" x="3313113" y="2982913"/>
          <p14:tracePt t="25730" x="3276600" y="2911475"/>
          <p14:tracePt t="25746" x="3251200" y="2857500"/>
          <p14:tracePt t="25763" x="3251200" y="2813050"/>
          <p14:tracePt t="25780" x="3224213" y="2768600"/>
          <p14:tracePt t="25796" x="3224213" y="2751138"/>
          <p14:tracePt t="25888" x="3214688" y="2741613"/>
          <p14:tracePt t="25928" x="3214688" y="2732088"/>
          <p14:tracePt t="25944" x="3214688" y="2724150"/>
          <p14:tracePt t="26008" x="3214688" y="2714625"/>
          <p14:tracePt t="26016" x="3224213" y="2714625"/>
          <p14:tracePt t="26024" x="3241675" y="2705100"/>
          <p14:tracePt t="26030" x="3295650" y="2687638"/>
          <p14:tracePt t="26046" x="3375025" y="2625725"/>
          <p14:tracePt t="26063" x="3429000" y="2598738"/>
          <p14:tracePt t="26080" x="3446463" y="2589213"/>
          <p14:tracePt t="26097" x="3455988" y="2571750"/>
          <p14:tracePt t="26144" x="3465513" y="2554288"/>
          <p14:tracePt t="26165" x="3465513" y="2544763"/>
          <p14:tracePt t="26169" x="3465513" y="2536825"/>
          <p14:tracePt t="26180" x="3465513" y="2517775"/>
          <p14:tracePt t="26197" x="3465513" y="2500313"/>
          <p14:tracePt t="26214" x="3465513" y="2482850"/>
          <p14:tracePt t="26230" x="3465513" y="2473325"/>
          <p14:tracePt t="26247" x="3465513" y="2455863"/>
          <p14:tracePt t="26263" x="3455988" y="2455863"/>
          <p14:tracePt t="26529" x="3455988" y="2446338"/>
          <p14:tracePt t="26545" x="3455988" y="2438400"/>
          <p14:tracePt t="26553" x="3465513" y="2438400"/>
          <p14:tracePt t="26564" x="3482975" y="2428875"/>
          <p14:tracePt t="26565" x="3500438" y="2428875"/>
          <p14:tracePt t="26581" x="3536950" y="2428875"/>
          <p14:tracePt t="26598" x="3562350" y="2428875"/>
          <p14:tracePt t="26615" x="3571875" y="2428875"/>
          <p14:tracePt t="26631" x="3589338" y="2428875"/>
          <p14:tracePt t="26648" x="3598863" y="2428875"/>
          <p14:tracePt t="26665" x="3616325" y="2428875"/>
          <p14:tracePt t="26681" x="3652838" y="2438400"/>
          <p14:tracePt t="26698" x="3697288" y="2455863"/>
          <p14:tracePt t="26715" x="3732213" y="2490788"/>
          <p14:tracePt t="26731" x="3732213" y="2554288"/>
          <p14:tracePt t="26748" x="3732213" y="2616200"/>
          <p14:tracePt t="26765" x="3732213" y="2705100"/>
          <p14:tracePt t="26782" x="3741738" y="2803525"/>
          <p14:tracePt t="26798" x="3751263" y="2938463"/>
          <p14:tracePt t="26815" x="3741738" y="3081338"/>
          <p14:tracePt t="26831" x="3714750" y="3214688"/>
          <p14:tracePt t="26848" x="3679825" y="3419475"/>
          <p14:tracePt t="26865" x="3679825" y="3517900"/>
          <p14:tracePt t="26882" x="3697288" y="3581400"/>
          <p14:tracePt t="26898" x="3714750" y="3633788"/>
          <p14:tracePt t="26915" x="3741738" y="3705225"/>
          <p14:tracePt t="26932" x="3759200" y="3759200"/>
          <p14:tracePt t="26948" x="3786188" y="3840163"/>
          <p14:tracePt t="26965" x="3830638" y="3938588"/>
          <p14:tracePt t="26982" x="3857625" y="4017963"/>
          <p14:tracePt t="26998" x="3902075" y="4071938"/>
          <p14:tracePt t="27015" x="3911600" y="4089400"/>
          <p14:tracePt t="27233" x="3919538" y="4089400"/>
          <p14:tracePt t="27241" x="3929063" y="4089400"/>
          <p14:tracePt t="27449" x="3911600" y="4089400"/>
          <p14:tracePt t="27457" x="3902075" y="4071938"/>
          <p14:tracePt t="27465" x="3875088" y="4027488"/>
          <p14:tracePt t="27482" x="3830638" y="3956050"/>
          <p14:tracePt t="27483" x="3795713" y="3894138"/>
          <p14:tracePt t="27499" x="3795713" y="3857625"/>
          <p14:tracePt t="27516" x="3786188" y="3848100"/>
          <p14:tracePt t="27532" x="3776663" y="3840163"/>
          <p14:tracePt t="27577" x="3768725" y="3840163"/>
          <p14:tracePt t="27593" x="3759200" y="3848100"/>
          <p14:tracePt t="27601" x="3741738" y="3884613"/>
          <p14:tracePt t="27609" x="3732213" y="3911600"/>
          <p14:tracePt t="27616" x="3705225" y="3965575"/>
          <p14:tracePt t="27632" x="3670300" y="4027488"/>
          <p14:tracePt t="27649" x="3670300" y="4054475"/>
          <p14:tracePt t="27666" x="3670300" y="4071938"/>
          <p14:tracePt t="27737" x="3670300" y="4089400"/>
          <p14:tracePt t="27745" x="3670300" y="4098925"/>
          <p14:tracePt t="27753" x="3670300" y="4108450"/>
          <p14:tracePt t="27766" x="3670300" y="4125913"/>
          <p14:tracePt t="27766" x="3670300" y="4143375"/>
          <p14:tracePt t="27782" x="3670300" y="4152900"/>
          <p14:tracePt t="27799" x="3670300" y="4170363"/>
          <p14:tracePt t="27816" x="3670300" y="4179888"/>
          <p14:tracePt t="27832" x="3679825" y="4187825"/>
          <p14:tracePt t="27849" x="3705225" y="4197350"/>
          <p14:tracePt t="27866" x="3751263" y="4205288"/>
          <p14:tracePt t="27882" x="3786188" y="4232275"/>
          <p14:tracePt t="27899" x="3830638" y="4241800"/>
          <p14:tracePt t="27916" x="3884613" y="4259263"/>
          <p14:tracePt t="27932" x="3902075" y="4259263"/>
          <p14:tracePt t="27949" x="3946525" y="4259263"/>
          <p14:tracePt t="27966" x="4000500" y="4259263"/>
          <p14:tracePt t="27983" x="4062413" y="4259263"/>
          <p14:tracePt t="27999" x="4143375" y="4268788"/>
          <p14:tracePt t="28016" x="4179888" y="4276725"/>
          <p14:tracePt t="28032" x="4197350" y="4276725"/>
          <p14:tracePt t="28049" x="4205288" y="4276725"/>
          <p14:tracePt t="28066" x="4214813" y="4276725"/>
          <p14:tracePt t="28083" x="4251325" y="4276725"/>
          <p14:tracePt t="28099" x="4276725" y="4276725"/>
          <p14:tracePt t="28116" x="4295775" y="4276725"/>
          <p14:tracePt t="28177" x="4295775" y="4268788"/>
          <p14:tracePt t="28201" x="4295775" y="4259263"/>
          <p14:tracePt t="28209" x="4295775" y="4251325"/>
          <p14:tracePt t="28225" x="4295775" y="4241800"/>
          <p14:tracePt t="28233" x="4303713" y="4241800"/>
          <p14:tracePt t="28241" x="4303713" y="4224338"/>
          <p14:tracePt t="28249" x="4303713" y="4187825"/>
          <p14:tracePt t="28266" x="4295775" y="4143375"/>
          <p14:tracePt t="28283" x="4276725" y="4098925"/>
          <p14:tracePt t="28299" x="4259263" y="4054475"/>
          <p14:tracePt t="28316" x="4251325" y="4010025"/>
          <p14:tracePt t="28333" x="4232275" y="3990975"/>
          <p14:tracePt t="28349" x="4214813" y="3965575"/>
          <p14:tracePt t="28366" x="4214813" y="3956050"/>
          <p14:tracePt t="28383" x="4214813" y="3938588"/>
          <p14:tracePt t="28400" x="4214813" y="3919538"/>
          <p14:tracePt t="28416" x="4205288" y="3911600"/>
          <p14:tracePt t="28433" x="4205288" y="3902075"/>
          <p14:tracePt t="28450" x="4187825" y="3884613"/>
          <p14:tracePt t="28466" x="4179888" y="3840163"/>
          <p14:tracePt t="28483" x="4160838" y="3813175"/>
          <p14:tracePt t="28500" x="4133850" y="3776663"/>
          <p14:tracePt t="28516" x="4133850" y="3741738"/>
          <p14:tracePt t="28533" x="4116388" y="3714750"/>
          <p14:tracePt t="28550" x="4116388" y="3670300"/>
          <p14:tracePt t="28566" x="4108450" y="3633788"/>
          <p14:tracePt t="28583" x="4089400" y="3616325"/>
          <p14:tracePt t="28600" x="4071938" y="3598863"/>
          <p14:tracePt t="28600" x="4071938" y="3581400"/>
          <p14:tracePt t="28617" x="4054475" y="3562350"/>
          <p14:tracePt t="28633" x="4044950" y="3554413"/>
          <p14:tracePt t="28650" x="4037013" y="3536950"/>
          <p14:tracePt t="28666" x="4017963" y="3509963"/>
          <p14:tracePt t="28683" x="4000500" y="3482975"/>
          <p14:tracePt t="28700" x="3990975" y="3465513"/>
          <p14:tracePt t="28717" x="3973513" y="3438525"/>
          <p14:tracePt t="28733" x="3946525" y="3411538"/>
          <p14:tracePt t="28750" x="3938588" y="3394075"/>
          <p14:tracePt t="28767" x="3911600" y="3367088"/>
          <p14:tracePt t="28783" x="3902075" y="3330575"/>
          <p14:tracePt t="28800" x="3875088" y="3295650"/>
          <p14:tracePt t="28817" x="3875088" y="3286125"/>
          <p14:tracePt t="28905" x="3867150" y="3286125"/>
          <p14:tracePt t="28913" x="3857625" y="3286125"/>
          <p14:tracePt t="28945" x="3867150" y="3295650"/>
          <p14:tracePt t="28953" x="3875088" y="3295650"/>
          <p14:tracePt t="28961" x="3894138" y="3313113"/>
          <p14:tracePt t="28967" x="3919538" y="3322638"/>
          <p14:tracePt t="28983" x="3956050" y="3340100"/>
          <p14:tracePt t="29000" x="4000500" y="3357563"/>
          <p14:tracePt t="29000" x="4017963" y="3367088"/>
          <p14:tracePt t="29017" x="4044950" y="3384550"/>
          <p14:tracePt t="29034" x="4071938" y="3394075"/>
          <p14:tracePt t="29050" x="4098925" y="3402013"/>
          <p14:tracePt t="29067" x="4108450" y="3402013"/>
          <p14:tracePt t="29083" x="4133850" y="3419475"/>
          <p14:tracePt t="29100" x="4152900" y="3419475"/>
          <p14:tracePt t="29117" x="4160838" y="3429000"/>
          <p14:tracePt t="29133" x="4179888" y="3438525"/>
          <p14:tracePt t="29150" x="4205288" y="3438525"/>
          <p14:tracePt t="29167" x="4251325" y="3438525"/>
          <p14:tracePt t="29184" x="4303713" y="3446463"/>
          <p14:tracePt t="29200" x="4384675" y="3446463"/>
          <p14:tracePt t="29217" x="4429125" y="3446463"/>
          <p14:tracePt t="29234" x="4465638" y="3446463"/>
          <p14:tracePt t="29250" x="4500563" y="3446463"/>
          <p14:tracePt t="29267" x="4545013" y="3419475"/>
          <p14:tracePt t="29284" x="4589463" y="3402013"/>
          <p14:tracePt t="29300" x="4643438" y="3375025"/>
          <p14:tracePt t="29317" x="4714875" y="3357563"/>
          <p14:tracePt t="29334" x="4759325" y="3330575"/>
          <p14:tracePt t="29350" x="4795838" y="3303588"/>
          <p14:tracePt t="29367" x="4830763" y="3276600"/>
          <p14:tracePt t="29384" x="4867275" y="3251200"/>
          <p14:tracePt t="29400" x="4919663" y="3197225"/>
          <p14:tracePt t="29417" x="4946650" y="3170238"/>
          <p14:tracePt t="29434" x="4973638" y="3143250"/>
          <p14:tracePt t="29450" x="4983163" y="3089275"/>
          <p14:tracePt t="29467" x="5000625" y="3062288"/>
          <p14:tracePt t="29484" x="5000625" y="3009900"/>
          <p14:tracePt t="29501" x="5010150" y="2955925"/>
          <p14:tracePt t="29517" x="5010150" y="2884488"/>
          <p14:tracePt t="29534" x="5018088" y="2813050"/>
          <p14:tracePt t="29550" x="5037138" y="2724150"/>
          <p14:tracePt t="29568" x="5045075" y="2660650"/>
          <p14:tracePt t="29584" x="5054600" y="2562225"/>
          <p14:tracePt t="29601" x="5062538" y="2509838"/>
          <p14:tracePt t="29617" x="5072063" y="2446338"/>
          <p14:tracePt t="29634" x="5072063" y="2401888"/>
          <p14:tracePt t="29651" x="5081588" y="2374900"/>
          <p14:tracePt t="29667" x="5081588" y="2330450"/>
          <p14:tracePt t="29684" x="5081588" y="2303463"/>
          <p14:tracePt t="29701" x="5081588" y="2268538"/>
          <p14:tracePt t="29717" x="5081588" y="2241550"/>
          <p14:tracePt t="29734" x="5072063" y="2214563"/>
          <p14:tracePt t="29751" x="5062538" y="2187575"/>
          <p14:tracePt t="29767" x="5054600" y="2160588"/>
          <p14:tracePt t="29784" x="5027613" y="2133600"/>
          <p14:tracePt t="29801" x="5018088" y="2108200"/>
          <p14:tracePt t="29817" x="4991100" y="2098675"/>
          <p14:tracePt t="29834" x="4983163" y="2089150"/>
          <p14:tracePt t="29851" x="4965700" y="2071688"/>
          <p14:tracePt t="29867" x="4946650" y="2054225"/>
          <p14:tracePt t="29884" x="4911725" y="2044700"/>
          <p14:tracePt t="29901" x="4894263" y="2027238"/>
          <p14:tracePt t="29918" x="4857750" y="2000250"/>
          <p14:tracePt t="29934" x="4776788" y="2000250"/>
          <p14:tracePt t="29951" x="4732338" y="1982788"/>
          <p14:tracePt t="29967" x="4705350" y="1973263"/>
          <p14:tracePt t="29984" x="4660900" y="1955800"/>
          <p14:tracePt t="30001" x="4633913" y="1955800"/>
          <p14:tracePt t="30018" x="4572000" y="1946275"/>
          <p14:tracePt t="30034" x="4491038" y="1928813"/>
          <p14:tracePt t="30051" x="4411663" y="1919288"/>
          <p14:tracePt t="30068" x="4340225" y="1911350"/>
          <p14:tracePt t="30084" x="4295775" y="1901825"/>
          <p14:tracePt t="30101" x="4241800" y="1893888"/>
          <p14:tracePt t="30118" x="4205288" y="1884363"/>
          <p14:tracePt t="30134" x="4170363" y="1884363"/>
          <p14:tracePt t="30151" x="4116388" y="1884363"/>
          <p14:tracePt t="30168" x="4054475" y="1874838"/>
          <p14:tracePt t="30184" x="3919538" y="1874838"/>
          <p14:tracePt t="30201" x="3857625" y="1874838"/>
          <p14:tracePt t="30218" x="3795713" y="1874838"/>
          <p14:tracePt t="30235" x="3776663" y="1874838"/>
          <p14:tracePt t="30251" x="3751263" y="1874838"/>
          <p14:tracePt t="30268" x="3724275" y="1884363"/>
          <p14:tracePt t="30284" x="3705225" y="1884363"/>
          <p14:tracePt t="30301" x="3687763" y="1901825"/>
          <p14:tracePt t="30318" x="3660775" y="1901825"/>
          <p14:tracePt t="30335" x="3643313" y="1919288"/>
          <p14:tracePt t="30351" x="3633788" y="1928813"/>
          <p14:tracePt t="30368" x="3616325" y="1955800"/>
          <p14:tracePt t="30385" x="3608388" y="1965325"/>
          <p14:tracePt t="30401" x="3589338" y="1982788"/>
          <p14:tracePt t="30418" x="3562350" y="2000250"/>
          <p14:tracePt t="30435" x="3490913" y="2009775"/>
          <p14:tracePt t="30451" x="3490913" y="2017713"/>
          <p14:tracePt t="30468" x="3490913" y="2027238"/>
          <p14:tracePt t="30513" x="3482975" y="2027238"/>
          <p14:tracePt t="30521" x="3482975" y="2036763"/>
          <p14:tracePt t="30528" x="3473450" y="2036763"/>
          <p14:tracePt t="30544" x="3465513" y="2044700"/>
          <p14:tracePt t="30577" x="3455988" y="2044700"/>
          <p14:tracePt t="31568" x="3455988" y="2062163"/>
          <p14:tracePt t="31584" x="3455988" y="2071688"/>
          <p14:tracePt t="31592" x="3465513" y="2089150"/>
          <p14:tracePt t="31600" x="3473450" y="2108200"/>
          <p14:tracePt t="31619" x="3490913" y="2143125"/>
          <p14:tracePt t="31620" x="3509963" y="2197100"/>
          <p14:tracePt t="31636" x="3554413" y="2259013"/>
          <p14:tracePt t="31652" x="3589338" y="2339975"/>
          <p14:tracePt t="31669" x="3625850" y="2384425"/>
          <p14:tracePt t="31686" x="3652838" y="2411413"/>
          <p14:tracePt t="31702" x="3670300" y="2419350"/>
          <p14:tracePt t="31768" x="3679825" y="2419350"/>
          <p14:tracePt t="31776" x="3687763" y="2428875"/>
          <p14:tracePt t="31786" x="3705225" y="2428875"/>
          <p14:tracePt t="31787" x="3724275" y="2446338"/>
          <p14:tracePt t="31802" x="3759200" y="2465388"/>
          <p14:tracePt t="31819" x="3776663" y="2473325"/>
          <p14:tracePt t="31836" x="3786188" y="2473325"/>
          <p14:tracePt t="31888" x="3795713" y="2473325"/>
          <p14:tracePt t="31897" x="3795713" y="2465388"/>
          <p14:tracePt t="31904" x="3803650" y="2465388"/>
          <p14:tracePt t="31912" x="3803650" y="2455863"/>
          <p14:tracePt t="31920" x="3813175" y="2428875"/>
          <p14:tracePt t="31936" x="3822700" y="2393950"/>
          <p14:tracePt t="31953" x="3822700" y="2374900"/>
          <p14:tracePt t="31969" x="3822700" y="2357438"/>
          <p14:tracePt t="31986" x="3822700" y="2347913"/>
          <p14:tracePt t="32064" x="3803650" y="2347913"/>
          <p14:tracePt t="32080" x="3795713" y="2339975"/>
          <p14:tracePt t="32088" x="3795713" y="2330450"/>
          <p14:tracePt t="32096" x="3776663" y="2322513"/>
          <p14:tracePt t="32103" x="3759200" y="2312988"/>
          <p14:tracePt t="32119" x="3751263" y="2303463"/>
          <p14:tracePt t="32136" x="3724275" y="2276475"/>
          <p14:tracePt t="32153" x="3697288" y="2268538"/>
          <p14:tracePt t="32169" x="3679825" y="2259013"/>
          <p14:tracePt t="32209" x="3660775" y="2251075"/>
          <p14:tracePt t="32224" x="3643313" y="2251075"/>
          <p14:tracePt t="32236" x="3633788" y="2251075"/>
          <p14:tracePt t="32240" x="3616325" y="2251075"/>
          <p14:tracePt t="32253" x="3598863" y="2251075"/>
          <p14:tracePt t="32270" x="3589338" y="2251075"/>
          <p14:tracePt t="32312" x="3581400" y="2251075"/>
          <p14:tracePt t="32321" x="3581400" y="2259013"/>
          <p14:tracePt t="32337" x="3571875" y="2268538"/>
          <p14:tracePt t="32338" x="3562350" y="2295525"/>
          <p14:tracePt t="32353" x="3562350" y="2322513"/>
          <p14:tracePt t="32370" x="3562350" y="2347913"/>
          <p14:tracePt t="32387" x="3562350" y="2366963"/>
          <p14:tracePt t="32403" x="3562350" y="2393950"/>
          <p14:tracePt t="32420" x="3562350" y="2428875"/>
          <p14:tracePt t="32436" x="3589338" y="2473325"/>
          <p14:tracePt t="32453" x="3598863" y="2509838"/>
          <p14:tracePt t="32470" x="3616325" y="2554288"/>
          <p14:tracePt t="32486" x="3625850" y="2589213"/>
          <p14:tracePt t="32503" x="3643313" y="2625725"/>
          <p14:tracePt t="32520" x="3670300" y="2660650"/>
          <p14:tracePt t="32537" x="3687763" y="2670175"/>
          <p14:tracePt t="32553" x="3697288" y="2670175"/>
          <p14:tracePt t="32570" x="3741738" y="2679700"/>
          <p14:tracePt t="32587" x="3776663" y="2679700"/>
          <p14:tracePt t="32603" x="3830638" y="2679700"/>
          <p14:tracePt t="32620" x="3884613" y="2679700"/>
          <p14:tracePt t="32637" x="3919538" y="2679700"/>
          <p14:tracePt t="32653" x="3938588" y="2679700"/>
          <p14:tracePt t="32670" x="3938588" y="2670175"/>
          <p14:tracePt t="32687" x="3946525" y="2670175"/>
          <p14:tracePt t="32703" x="3973513" y="2643188"/>
          <p14:tracePt t="32720" x="4017963" y="2616200"/>
          <p14:tracePt t="32737" x="4044950" y="2589213"/>
          <p14:tracePt t="32753" x="4062413" y="2571750"/>
          <p14:tracePt t="32770" x="4071938" y="2554288"/>
          <p14:tracePt t="32787" x="4081463" y="2544763"/>
          <p14:tracePt t="32803" x="4089400" y="2527300"/>
          <p14:tracePt t="32820" x="4089400" y="2517775"/>
          <p14:tracePt t="32837" x="4098925" y="2500313"/>
          <p14:tracePt t="32854" x="4098925" y="2473325"/>
          <p14:tracePt t="32870" x="4098925" y="2438400"/>
          <p14:tracePt t="32887" x="4098925" y="2419350"/>
          <p14:tracePt t="32903" x="4089400" y="2384425"/>
          <p14:tracePt t="32920" x="4062413" y="2330450"/>
          <p14:tracePt t="32937" x="4027488" y="2295525"/>
          <p14:tracePt t="32954" x="4017963" y="2268538"/>
          <p14:tracePt t="32970" x="3983038" y="2241550"/>
          <p14:tracePt t="32987" x="3946525" y="2214563"/>
          <p14:tracePt t="33003" x="3929063" y="2205038"/>
          <p14:tracePt t="33020" x="3911600" y="2205038"/>
          <p14:tracePt t="33037" x="3902075" y="2187575"/>
          <p14:tracePt t="33054" x="3884613" y="2187575"/>
          <p14:tracePt t="33070" x="3840163" y="2179638"/>
          <p14:tracePt t="33087" x="3813175" y="2170113"/>
          <p14:tracePt t="33104" x="3732213" y="2170113"/>
          <p14:tracePt t="33120" x="3705225" y="2170113"/>
          <p14:tracePt t="33137" x="3687763" y="2170113"/>
          <p14:tracePt t="33154" x="3660775" y="2170113"/>
          <p14:tracePt t="33170" x="3633788" y="2179638"/>
          <p14:tracePt t="33187" x="3608388" y="2187575"/>
          <p14:tracePt t="33204" x="3598863" y="2197100"/>
          <p14:tracePt t="33220" x="3589338" y="2205038"/>
          <p14:tracePt t="33237" x="3581400" y="2214563"/>
          <p14:tracePt t="33254" x="3562350" y="2224088"/>
          <p14:tracePt t="33270" x="3544888" y="2251075"/>
          <p14:tracePt t="33287" x="3517900" y="2276475"/>
          <p14:tracePt t="33304" x="3465513" y="2330450"/>
          <p14:tracePt t="33321" x="3455988" y="2357438"/>
          <p14:tracePt t="33337" x="3446463" y="2374900"/>
          <p14:tracePt t="33354" x="3446463" y="2401888"/>
          <p14:tracePt t="33370" x="3446463" y="2411413"/>
          <p14:tracePt t="33388" x="3446463" y="2455863"/>
          <p14:tracePt t="33404" x="3446463" y="2473325"/>
          <p14:tracePt t="33420" x="3465513" y="2527300"/>
          <p14:tracePt t="33437" x="3500438" y="2554288"/>
          <p14:tracePt t="33454" x="3527425" y="2581275"/>
          <p14:tracePt t="33471" x="3544888" y="2608263"/>
          <p14:tracePt t="33487" x="3571875" y="2625725"/>
          <p14:tracePt t="33504" x="3598863" y="2633663"/>
          <p14:tracePt t="33521" x="3616325" y="2643188"/>
          <p14:tracePt t="33537" x="3633788" y="2643188"/>
          <p14:tracePt t="33554" x="3652838" y="2643188"/>
          <p14:tracePt t="33571" x="3660775" y="2643188"/>
          <p14:tracePt t="33587" x="3705225" y="2643188"/>
          <p14:tracePt t="33604" x="3732213" y="2643188"/>
          <p14:tracePt t="33621" x="3786188" y="2643188"/>
          <p14:tracePt t="33637" x="3830638" y="2643188"/>
          <p14:tracePt t="33654" x="3857625" y="2643188"/>
          <p14:tracePt t="33671" x="3875088" y="2643188"/>
          <p14:tracePt t="33729" x="3884613" y="2643188"/>
          <p14:tracePt t="33744" x="3894138" y="2643188"/>
          <p14:tracePt t="33752" x="3911600" y="2633663"/>
          <p14:tracePt t="33758" x="3938588" y="2633663"/>
          <p14:tracePt t="33771" x="3983038" y="2633663"/>
          <p14:tracePt t="33787" x="4017963" y="2616200"/>
          <p14:tracePt t="33805" x="4027488" y="2608263"/>
          <p14:tracePt t="33821" x="4037013" y="2598738"/>
          <p14:tracePt t="33838" x="4044950" y="2581275"/>
          <p14:tracePt t="33854" x="4044950" y="2562225"/>
          <p14:tracePt t="33871" x="4044950" y="2554288"/>
          <p14:tracePt t="33888" x="4062413" y="2517775"/>
          <p14:tracePt t="33904" x="4054475" y="2473325"/>
          <p14:tracePt t="33921" x="4017963" y="2419350"/>
          <p14:tracePt t="33938" x="3983038" y="2357438"/>
          <p14:tracePt t="33954" x="3956050" y="2303463"/>
          <p14:tracePt t="33971" x="3929063" y="2259013"/>
          <p14:tracePt t="33988" x="3911600" y="2224088"/>
          <p14:tracePt t="34004" x="3902075" y="2205038"/>
          <p14:tracePt t="34021" x="3894138" y="2197100"/>
          <p14:tracePt t="34038" x="3875088" y="2179638"/>
          <p14:tracePt t="34055" x="3848100" y="2179638"/>
          <p14:tracePt t="34071" x="3830638" y="2170113"/>
          <p14:tracePt t="34088" x="3795713" y="2160588"/>
          <p14:tracePt t="34104" x="3768725" y="2152650"/>
          <p14:tracePt t="34121" x="3751263" y="2152650"/>
          <p14:tracePt t="34138" x="3714750" y="2152650"/>
          <p14:tracePt t="34155" x="3670300" y="2160588"/>
          <p14:tracePt t="34171" x="3616325" y="2197100"/>
          <p14:tracePt t="34188" x="3581400" y="2224088"/>
          <p14:tracePt t="34205" x="3554413" y="2241550"/>
          <p14:tracePt t="34221" x="3527425" y="2268538"/>
          <p14:tracePt t="34238" x="3500438" y="2303463"/>
          <p14:tracePt t="34255" x="3482975" y="2366963"/>
          <p14:tracePt t="34271" x="3465513" y="2411413"/>
          <p14:tracePt t="34288" x="3465513" y="2455863"/>
          <p14:tracePt t="34305" x="3465513" y="2482850"/>
          <p14:tracePt t="34321" x="3465513" y="2500313"/>
          <p14:tracePt t="34338" x="3490913" y="2517775"/>
          <p14:tracePt t="34355" x="3536950" y="2554288"/>
          <p14:tracePt t="34371" x="3598863" y="2581275"/>
          <p14:tracePt t="34388" x="3687763" y="2608263"/>
          <p14:tracePt t="34405" x="3724275" y="2616200"/>
          <p14:tracePt t="34421" x="3741738" y="2625725"/>
          <p14:tracePt t="34438" x="3751263" y="2625725"/>
          <p14:tracePt t="34455" x="3768725" y="2625725"/>
          <p14:tracePt t="34472" x="3776663" y="2625725"/>
          <p14:tracePt t="34488" x="3813175" y="2625725"/>
          <p14:tracePt t="34505" x="3830638" y="2616200"/>
          <p14:tracePt t="34521" x="3840163" y="2608263"/>
          <p14:tracePt t="34538" x="3857625" y="2598738"/>
          <p14:tracePt t="34555" x="3875088" y="2581275"/>
          <p14:tracePt t="34572" x="3884613" y="2571750"/>
          <p14:tracePt t="34588" x="3902075" y="2562225"/>
          <p14:tracePt t="34605" x="3911600" y="2544763"/>
          <p14:tracePt t="34622" x="3911600" y="2536825"/>
          <p14:tracePt t="34638" x="3911600" y="2517775"/>
          <p14:tracePt t="34655" x="3929063" y="2509838"/>
          <p14:tracePt t="34696" x="3929063" y="2500313"/>
          <p14:tracePt t="34704" x="3929063" y="2490788"/>
          <p14:tracePt t="34722" x="3946525" y="2482850"/>
          <p14:tracePt t="34722" x="3965575" y="2465388"/>
          <p14:tracePt t="34738" x="3973513" y="2455863"/>
          <p14:tracePt t="34755" x="3990975" y="2438400"/>
          <p14:tracePt t="34772" x="4000500" y="2419350"/>
          <p14:tracePt t="34789" x="4027488" y="2393950"/>
          <p14:tracePt t="34805" x="4044950" y="2366963"/>
          <p14:tracePt t="34822" x="4054475" y="2339975"/>
          <p14:tracePt t="34838" x="4054475" y="2312988"/>
          <p14:tracePt t="34855" x="4054475" y="2286000"/>
          <p14:tracePt t="34872" x="4044950" y="2251075"/>
          <p14:tracePt t="34889" x="4027488" y="2214563"/>
          <p14:tracePt t="34905" x="4010025" y="2197100"/>
          <p14:tracePt t="34922" x="3983038" y="2187575"/>
          <p14:tracePt t="34939" x="3956050" y="2170113"/>
          <p14:tracePt t="34955" x="3946525" y="2170113"/>
          <p14:tracePt t="34972" x="3902075" y="2160588"/>
          <p14:tracePt t="34989" x="3884613" y="2160588"/>
          <p14:tracePt t="35005" x="3875088" y="2160588"/>
          <p14:tracePt t="35022" x="3840163" y="2160588"/>
          <p14:tracePt t="35039" x="3795713" y="2160588"/>
          <p14:tracePt t="35055" x="3732213" y="2160588"/>
          <p14:tracePt t="35055" x="3705225" y="2160588"/>
          <p14:tracePt t="35072" x="3652838" y="2160588"/>
          <p14:tracePt t="35089" x="3589338" y="2179638"/>
          <p14:tracePt t="35105" x="3562350" y="2187575"/>
          <p14:tracePt t="35122" x="3536950" y="2205038"/>
          <p14:tracePt t="35139" x="3517900" y="2224088"/>
          <p14:tracePt t="35155" x="3509963" y="2241550"/>
          <p14:tracePt t="35172" x="3482975" y="2268538"/>
          <p14:tracePt t="35189" x="3482975" y="2295525"/>
          <p14:tracePt t="35206" x="3482975" y="2330450"/>
          <p14:tracePt t="35222" x="3482975" y="2366963"/>
          <p14:tracePt t="35239" x="3482975" y="2401888"/>
          <p14:tracePt t="35255" x="3509963" y="2455863"/>
          <p14:tracePt t="35272" x="3581400" y="2536825"/>
          <p14:tracePt t="35289" x="3625850" y="2589213"/>
          <p14:tracePt t="35305" x="3670300" y="2625725"/>
          <p14:tracePt t="35323" x="3697288" y="2643188"/>
          <p14:tracePt t="35408" x="3705225" y="2643188"/>
          <p14:tracePt t="35464" x="3697288" y="2643188"/>
          <p14:tracePt t="35472" x="3697288" y="2633663"/>
          <p14:tracePt t="35480" x="3679825" y="2633663"/>
          <p14:tracePt t="35489" x="3679825" y="2625725"/>
          <p14:tracePt t="35506" x="3660775" y="2625725"/>
          <p14:tracePt t="35522" x="3643313" y="2616200"/>
          <p14:tracePt t="35539" x="3625850" y="2616200"/>
          <p14:tracePt t="35556" x="3616325" y="2608263"/>
          <p14:tracePt t="35572" x="3608388" y="2608263"/>
          <p14:tracePt t="35589" x="3598863" y="2598738"/>
          <p14:tracePt t="35606" x="3571875" y="2581275"/>
          <p14:tracePt t="35622" x="3554413" y="2562225"/>
          <p14:tracePt t="35639" x="3517900" y="2544763"/>
          <p14:tracePt t="35656" x="3465513" y="2509838"/>
          <p14:tracePt t="35673" x="3446463" y="2490788"/>
          <p14:tracePt t="35689" x="3438525" y="2482850"/>
          <p14:tracePt t="35706" x="3419475" y="2473325"/>
          <p14:tracePt t="35723" x="3411538" y="2455863"/>
          <p14:tracePt t="35739" x="3394075" y="2446338"/>
          <p14:tracePt t="35756" x="3384550" y="2438400"/>
          <p14:tracePt t="35773" x="3367088" y="2438400"/>
          <p14:tracePt t="35789" x="3348038" y="2428875"/>
          <p14:tracePt t="35806" x="3268663" y="2411413"/>
          <p14:tracePt t="35823" x="3197225" y="2401888"/>
          <p14:tracePt t="35839" x="3133725" y="2384425"/>
          <p14:tracePt t="35856" x="3027363" y="2330450"/>
          <p14:tracePt t="35873" x="2946400" y="2286000"/>
          <p14:tracePt t="35889" x="2867025" y="2232025"/>
          <p14:tracePt t="35907" x="2813050" y="2187575"/>
          <p14:tracePt t="35923" x="2776538" y="2152650"/>
          <p14:tracePt t="35939" x="2751138" y="2133600"/>
          <p14:tracePt t="35956" x="2732088" y="2116138"/>
          <p14:tracePt t="35973" x="2705100" y="2108200"/>
          <p14:tracePt t="35990" x="2687638" y="2089150"/>
          <p14:tracePt t="36006" x="2660650" y="2071688"/>
          <p14:tracePt t="36023" x="2643188" y="2071688"/>
          <p14:tracePt t="36039" x="2598738" y="2044700"/>
          <p14:tracePt t="36056" x="2571750" y="2017713"/>
          <p14:tracePt t="36073" x="2544763" y="2000250"/>
          <p14:tracePt t="36168" x="2536825" y="2000250"/>
          <p14:tracePt t="36185" x="2527300" y="2000250"/>
          <p14:tracePt t="36192" x="2527300" y="1990725"/>
          <p14:tracePt t="36206" x="2517775" y="1990725"/>
          <p14:tracePt t="36207" x="2517775" y="1982788"/>
          <p14:tracePt t="36248" x="2509838" y="1973263"/>
          <p14:tracePt t="36265" x="2509838" y="1965325"/>
          <p14:tracePt t="36265" x="2500313" y="1965325"/>
          <p14:tracePt t="36312" x="2500313" y="1955800"/>
          <p14:tracePt t="36320" x="2500313" y="1946275"/>
          <p14:tracePt t="36328" x="2490788" y="1946275"/>
          <p14:tracePt t="36392" x="2500313" y="1946275"/>
          <p14:tracePt t="36400" x="2509838" y="1946275"/>
          <p14:tracePt t="36412" x="2517775" y="1946275"/>
          <p14:tracePt t="36416" x="2527300" y="1946275"/>
          <p14:tracePt t="36432" x="2544763" y="1965325"/>
          <p14:tracePt t="36440" x="2598738" y="1990725"/>
          <p14:tracePt t="36456" x="2741613" y="2071688"/>
          <p14:tracePt t="36473" x="2857500" y="2133600"/>
          <p14:tracePt t="36490" x="2990850" y="2197100"/>
          <p14:tracePt t="36507" x="3098800" y="2251075"/>
          <p14:tracePt t="36523" x="3197225" y="2295525"/>
          <p14:tracePt t="36540" x="3295650" y="2339975"/>
          <p14:tracePt t="36557" x="3367088" y="2339975"/>
          <p14:tracePt t="36573" x="3419475" y="2347913"/>
          <p14:tracePt t="36590" x="3465513" y="2347913"/>
          <p14:tracePt t="36607" x="3500438" y="2347913"/>
          <p14:tracePt t="36623" x="3509963" y="2347913"/>
          <p14:tracePt t="36640" x="3527425" y="2347913"/>
          <p14:tracePt t="36657" x="3536950" y="2366963"/>
          <p14:tracePt t="36673" x="3544888" y="2374900"/>
          <p14:tracePt t="36690" x="3571875" y="2393950"/>
          <p14:tracePt t="36707" x="3616325" y="2401888"/>
          <p14:tracePt t="36724" x="3652838" y="2401888"/>
          <p14:tracePt t="36740" x="3679825" y="2411413"/>
          <p14:tracePt t="36757" x="3697288" y="2419350"/>
          <p14:tracePt t="36773" x="3705225" y="2428875"/>
          <p14:tracePt t="36832" x="3714750" y="2438400"/>
          <p14:tracePt t="36856" x="3724275" y="2438400"/>
          <p14:tracePt t="36865" x="3732213" y="2446338"/>
          <p14:tracePt t="36873" x="3732213" y="2455863"/>
          <p14:tracePt t="36874" x="3751263" y="2455863"/>
          <p14:tracePt t="37048" x="3741738" y="2446338"/>
          <p14:tracePt t="37056" x="3705225" y="2438400"/>
          <p14:tracePt t="37064" x="3616325" y="2393950"/>
          <p14:tracePt t="37076" x="3482975" y="2339975"/>
          <p14:tracePt t="37090" x="3375025" y="2286000"/>
          <p14:tracePt t="37107" x="3241675" y="2224088"/>
          <p14:tracePt t="37124" x="3133725" y="2187575"/>
          <p14:tracePt t="37140" x="3071813" y="2170113"/>
          <p14:tracePt t="37157" x="3000375" y="2143125"/>
          <p14:tracePt t="37174" x="2928938" y="2125663"/>
          <p14:tracePt t="37191" x="2867025" y="2116138"/>
          <p14:tracePt t="37207" x="2813050" y="2108200"/>
          <p14:tracePt t="37224" x="2732088" y="2108200"/>
          <p14:tracePt t="37241" x="2633663" y="2098675"/>
          <p14:tracePt t="37257" x="2571750" y="2089150"/>
          <p14:tracePt t="37274" x="2554288" y="2089150"/>
          <p14:tracePt t="37291" x="2544763" y="2081213"/>
          <p14:tracePt t="37384" x="2536825" y="2081213"/>
          <p14:tracePt t="37392" x="2527300" y="2081213"/>
          <p14:tracePt t="37456" x="2517775" y="2081213"/>
          <p14:tracePt t="37464" x="2500313" y="2081213"/>
          <p14:tracePt t="37465" x="2490788" y="2071688"/>
          <p14:tracePt t="37474" x="2473325" y="2062163"/>
          <p14:tracePt t="37491" x="2465388" y="2054225"/>
          <p14:tracePt t="37537" x="2455863" y="2054225"/>
          <p14:tracePt t="37552" x="2455863" y="2044700"/>
          <p14:tracePt t="37584" x="2446338" y="2044700"/>
          <p14:tracePt t="37600" x="2446338" y="2036763"/>
          <p14:tracePt t="37645" x="2446338" y="2027238"/>
          <p14:tracePt t="37648" x="2446338" y="2017713"/>
          <p14:tracePt t="37656" x="2438400" y="2017713"/>
          <p14:tracePt t="37672" x="2438400" y="2009775"/>
          <p14:tracePt t="37716" x="2428875" y="2009775"/>
          <p14:tracePt t="37825" x="2428875" y="2000250"/>
          <p14:tracePt t="37881" x="2428875" y="1990725"/>
          <p14:tracePt t="38688" x="2455863" y="1990725"/>
          <p14:tracePt t="38698" x="2517775" y="2036763"/>
          <p14:tracePt t="38699" x="2598738" y="2062163"/>
          <p14:tracePt t="38708" x="2813050" y="2152650"/>
          <p14:tracePt t="38725" x="3036888" y="2232025"/>
          <p14:tracePt t="38742" x="3214688" y="2303463"/>
          <p14:tracePt t="38758" x="3340100" y="2347913"/>
          <p14:tracePt t="38775" x="3429000" y="2393950"/>
          <p14:tracePt t="38792" x="3527425" y="2438400"/>
          <p14:tracePt t="38809" x="3625850" y="2490788"/>
          <p14:tracePt t="38825" x="3697288" y="2517775"/>
          <p14:tracePt t="38842" x="3768725" y="2554288"/>
          <p14:tracePt t="38859" x="3813175" y="2571750"/>
          <p14:tracePt t="38875" x="3830638" y="2581275"/>
          <p14:tracePt t="38912" x="3840163" y="2581275"/>
          <p14:tracePt t="39022" x="3848100" y="2562225"/>
          <p14:tracePt t="39032" x="3848100" y="2554288"/>
          <p14:tracePt t="39040" x="3848100" y="2544763"/>
          <p14:tracePt t="39048" x="3848100" y="2536825"/>
          <p14:tracePt t="39080" x="3848100" y="2527300"/>
          <p14:tracePt t="40576" x="3857625" y="2527300"/>
          <p14:tracePt t="40584" x="3857625" y="2536825"/>
          <p14:tracePt t="40592" x="3867150" y="2554288"/>
          <p14:tracePt t="40600" x="3894138" y="2589213"/>
          <p14:tracePt t="40610" x="3919538" y="2625725"/>
          <p14:tracePt t="40627" x="3946525" y="2687638"/>
          <p14:tracePt t="40644" x="3983038" y="2732088"/>
          <p14:tracePt t="40660" x="4010025" y="2759075"/>
          <p14:tracePt t="40677" x="4027488" y="2803525"/>
          <p14:tracePt t="40693" x="4037013" y="2813050"/>
          <p14:tracePt t="40710" x="4054475" y="2840038"/>
          <p14:tracePt t="40727" x="4054475" y="2847975"/>
          <p14:tracePt t="40744" x="4062413" y="2874963"/>
          <p14:tracePt t="40760" x="4081463" y="2901950"/>
          <p14:tracePt t="40777" x="4089400" y="2928938"/>
          <p14:tracePt t="40794" x="4098925" y="2955925"/>
          <p14:tracePt t="40810" x="4108450" y="2990850"/>
          <p14:tracePt t="40827" x="4116388" y="3009900"/>
          <p14:tracePt t="40844" x="4125913" y="3036888"/>
          <p14:tracePt t="40860" x="4143375" y="3054350"/>
          <p14:tracePt t="40877" x="4143375" y="3062288"/>
          <p14:tracePt t="40894" x="4143375" y="3071813"/>
          <p14:tracePt t="40910" x="4152900" y="3071813"/>
          <p14:tracePt t="40927" x="4152900" y="3089275"/>
          <p14:tracePt t="40944" x="4160838" y="3089275"/>
          <p14:tracePt t="40960" x="4179888" y="3108325"/>
          <p14:tracePt t="40977" x="4187825" y="3108325"/>
          <p14:tracePt t="40994" x="4205288" y="3108325"/>
          <p14:tracePt t="41010" x="4268788" y="3116263"/>
          <p14:tracePt t="41027" x="4402138" y="3116263"/>
          <p14:tracePt t="41044" x="4562475" y="3116263"/>
          <p14:tracePt t="41060" x="4705350" y="3089275"/>
          <p14:tracePt t="41077" x="4803775" y="3071813"/>
          <p14:tracePt t="41094" x="4867275" y="3027363"/>
          <p14:tracePt t="41111" x="4894263" y="2990850"/>
          <p14:tracePt t="41127" x="4894263" y="2938463"/>
          <p14:tracePt t="41144" x="4894263" y="2901950"/>
          <p14:tracePt t="41161" x="4894263" y="2857500"/>
          <p14:tracePt t="41177" x="4894263" y="2822575"/>
          <p14:tracePt t="41194" x="4894263" y="2786063"/>
          <p14:tracePt t="41211" x="4894263" y="2759075"/>
          <p14:tracePt t="41227" x="4894263" y="2724150"/>
          <p14:tracePt t="41244" x="4894263" y="2697163"/>
          <p14:tracePt t="41261" x="4875213" y="2670175"/>
          <p14:tracePt t="41277" x="4875213" y="2643188"/>
          <p14:tracePt t="41294" x="4867275" y="2589213"/>
          <p14:tracePt t="41311" x="4857750" y="2562225"/>
          <p14:tracePt t="41327" x="4840288" y="2536825"/>
          <p14:tracePt t="41344" x="4822825" y="2500313"/>
          <p14:tracePt t="41361" x="4803775" y="2446338"/>
          <p14:tracePt t="41377" x="4776788" y="2401888"/>
          <p14:tracePt t="41395" x="4741863" y="2347913"/>
          <p14:tracePt t="41411" x="4714875" y="2303463"/>
          <p14:tracePt t="41428" x="4714875" y="2286000"/>
          <p14:tracePt t="41444" x="4697413" y="2241550"/>
          <p14:tracePt t="41461" x="4679950" y="2224088"/>
          <p14:tracePt t="41478" x="4660900" y="2197100"/>
          <p14:tracePt t="41494" x="4633913" y="2179638"/>
          <p14:tracePt t="41511" x="4616450" y="2160588"/>
          <p14:tracePt t="41511" x="4616450" y="2143125"/>
          <p14:tracePt t="41528" x="4589463" y="2133600"/>
          <p14:tracePt t="41544" x="4518025" y="2125663"/>
          <p14:tracePt t="41561" x="4419600" y="2116138"/>
          <p14:tracePt t="41578" x="4322763" y="2098675"/>
          <p14:tracePt t="41594" x="4241800" y="2081213"/>
          <p14:tracePt t="41611" x="4179888" y="2081213"/>
          <p14:tracePt t="41628" x="4133850" y="2081213"/>
          <p14:tracePt t="41644" x="4081463" y="2081213"/>
          <p14:tracePt t="41661" x="4027488" y="2081213"/>
          <p14:tracePt t="41678" x="3973513" y="2071688"/>
          <p14:tracePt t="41694" x="3938588" y="2071688"/>
          <p14:tracePt t="41711" x="3884613" y="2071688"/>
          <p14:tracePt t="41728" x="3848100" y="2071688"/>
          <p14:tracePt t="41744" x="3813175" y="2089150"/>
          <p14:tracePt t="41761" x="3759200" y="2108200"/>
          <p14:tracePt t="41778" x="3679825" y="2143125"/>
          <p14:tracePt t="41794" x="3633788" y="2179638"/>
          <p14:tracePt t="41811" x="3581400" y="2214563"/>
          <p14:tracePt t="41828" x="3544888" y="2232025"/>
          <p14:tracePt t="41845" x="3544888" y="2241550"/>
          <p14:tracePt t="41861" x="3536950" y="2259013"/>
          <p14:tracePt t="41878" x="3527425" y="2268538"/>
          <p14:tracePt t="41895" x="3527425" y="2286000"/>
          <p14:tracePt t="41911" x="3517900" y="2322513"/>
          <p14:tracePt t="41928" x="3509963" y="2347913"/>
          <p14:tracePt t="41945" x="3500438" y="2384425"/>
          <p14:tracePt t="41961" x="3500438" y="2411413"/>
          <p14:tracePt t="41978" x="3500438" y="2428875"/>
          <p14:tracePt t="41995" x="3500438" y="2465388"/>
          <p14:tracePt t="42011" x="3500438" y="2490788"/>
          <p14:tracePt t="42028" x="3500438" y="2536825"/>
          <p14:tracePt t="42045" x="3500438" y="2581275"/>
          <p14:tracePt t="42061" x="3500438" y="2625725"/>
          <p14:tracePt t="42078" x="3509963" y="2679700"/>
          <p14:tracePt t="42095" x="3517900" y="2724150"/>
          <p14:tracePt t="42111" x="3536950" y="2795588"/>
          <p14:tracePt t="42128" x="3544888" y="2857500"/>
          <p14:tracePt t="42145" x="3571875" y="2911475"/>
          <p14:tracePt t="42162" x="3581400" y="2973388"/>
          <p14:tracePt t="42178" x="3616325" y="3036888"/>
          <p14:tracePt t="42195" x="3633788" y="3089275"/>
          <p14:tracePt t="42212" x="3652838" y="3133725"/>
          <p14:tracePt t="42228" x="3687763" y="3205163"/>
          <p14:tracePt t="42245" x="3741738" y="3268663"/>
          <p14:tracePt t="42262" x="3830638" y="3322638"/>
          <p14:tracePt t="42278" x="3902075" y="3348038"/>
          <p14:tracePt t="42295" x="3990975" y="3384550"/>
          <p14:tracePt t="42312" x="4054475" y="3402013"/>
          <p14:tracePt t="42328" x="4116388" y="3419475"/>
          <p14:tracePt t="42345" x="4170363" y="3429000"/>
          <p14:tracePt t="42362" x="4232275" y="3438525"/>
          <p14:tracePt t="42378" x="4313238" y="3438525"/>
          <p14:tracePt t="42395" x="4411663" y="3438525"/>
          <p14:tracePt t="42412" x="4510088" y="3438525"/>
          <p14:tracePt t="42429" x="4608513" y="3438525"/>
          <p14:tracePt t="42445" x="4687888" y="3419475"/>
          <p14:tracePt t="42462" x="4786313" y="3375025"/>
          <p14:tracePt t="42479" x="4894263" y="3322638"/>
          <p14:tracePt t="42495" x="5045075" y="3214688"/>
          <p14:tracePt t="42512" x="5133975" y="3143250"/>
          <p14:tracePt t="42528" x="5205413" y="3071813"/>
          <p14:tracePt t="42545" x="5241925" y="2990850"/>
          <p14:tracePt t="42562" x="5276850" y="2894013"/>
          <p14:tracePt t="42579" x="5276850" y="2822575"/>
          <p14:tracePt t="42595" x="5276850" y="2705100"/>
          <p14:tracePt t="42612" x="5276850" y="2598738"/>
          <p14:tracePt t="42629" x="5276850" y="2490788"/>
          <p14:tracePt t="42645" x="5241925" y="2393950"/>
          <p14:tracePt t="42662" x="5205413" y="2303463"/>
          <p14:tracePt t="42679" x="5153025" y="2241550"/>
          <p14:tracePt t="42695" x="5116513" y="2170113"/>
          <p14:tracePt t="42712" x="5081588" y="2133600"/>
          <p14:tracePt t="42729" x="5037138" y="2081213"/>
          <p14:tracePt t="42745" x="4973638" y="2036763"/>
          <p14:tracePt t="42762" x="4902200" y="1990725"/>
          <p14:tracePt t="42779" x="4848225" y="1955800"/>
          <p14:tracePt t="42796" x="4813300" y="1928813"/>
          <p14:tracePt t="42812" x="4776788" y="1901825"/>
          <p14:tracePt t="42829" x="4732338" y="1901825"/>
          <p14:tracePt t="42845" x="4705350" y="1893888"/>
          <p14:tracePt t="42862" x="4625975" y="1884363"/>
          <p14:tracePt t="42879" x="4527550" y="1884363"/>
          <p14:tracePt t="42896" x="4367213" y="1884363"/>
          <p14:tracePt t="42912" x="4259263" y="1884363"/>
          <p14:tracePt t="42929" x="4179888" y="1884363"/>
          <p14:tracePt t="42946" x="4143375" y="1884363"/>
          <p14:tracePt t="42962" x="4098925" y="1884363"/>
          <p14:tracePt t="42979" x="4044950" y="1911350"/>
          <p14:tracePt t="42996" x="3973513" y="1946275"/>
          <p14:tracePt t="43012" x="3894138" y="1982788"/>
          <p14:tracePt t="43029" x="3803650" y="2027238"/>
          <p14:tracePt t="43046" x="3714750" y="2062163"/>
          <p14:tracePt t="43062" x="3660775" y="2098675"/>
          <p14:tracePt t="43079" x="3633788" y="2108200"/>
          <p14:tracePt t="43079" x="3633788" y="2116138"/>
          <p14:tracePt t="43096" x="3608388" y="2133600"/>
          <p14:tracePt t="43113" x="3589338" y="2160588"/>
          <p14:tracePt t="43129" x="3554413" y="2197100"/>
          <p14:tracePt t="43146" x="3500438" y="2276475"/>
          <p14:tracePt t="43162" x="3455988" y="2357438"/>
          <p14:tracePt t="43179" x="3411538" y="2455863"/>
          <p14:tracePt t="43196" x="3384550" y="2527300"/>
          <p14:tracePt t="43213" x="3367088" y="2589213"/>
          <p14:tracePt t="43229" x="3367088" y="2643188"/>
          <p14:tracePt t="43246" x="3367088" y="2705100"/>
          <p14:tracePt t="43262" x="3367088" y="2768600"/>
          <p14:tracePt t="43279" x="3394075" y="2884488"/>
          <p14:tracePt t="43297" x="3419475" y="2965450"/>
          <p14:tracePt t="43312" x="3455988" y="3054350"/>
          <p14:tracePt t="43329" x="3500438" y="3125788"/>
          <p14:tracePt t="43346" x="3562350" y="3187700"/>
          <p14:tracePt t="43363" x="3660775" y="3224213"/>
          <p14:tracePt t="43379" x="3732213" y="3259138"/>
          <p14:tracePt t="43396" x="3803650" y="3295650"/>
          <p14:tracePt t="43413" x="3875088" y="3340100"/>
          <p14:tracePt t="43429" x="3983038" y="3384550"/>
          <p14:tracePt t="43446" x="4089400" y="3419475"/>
          <p14:tracePt t="43463" x="4187825" y="3438525"/>
          <p14:tracePt t="43479" x="4322763" y="3465513"/>
          <p14:tracePt t="43496" x="4402138" y="3465513"/>
          <p14:tracePt t="43513" x="4456113" y="3473450"/>
          <p14:tracePt t="43529" x="4518025" y="3473450"/>
          <p14:tracePt t="43546" x="4598988" y="3455988"/>
          <p14:tracePt t="43563" x="4652963" y="3429000"/>
          <p14:tracePt t="43579" x="4679950" y="3402013"/>
          <p14:tracePt t="43596" x="4714875" y="3384550"/>
          <p14:tracePt t="43613" x="4741863" y="3357563"/>
          <p14:tracePt t="43629" x="4759325" y="3330575"/>
          <p14:tracePt t="43646" x="4768850" y="3322638"/>
          <p14:tracePt t="43663" x="4768850" y="3303588"/>
          <p14:tracePt t="43663" x="4768850" y="3295650"/>
          <p14:tracePt t="43680" x="4768850" y="3286125"/>
          <p14:tracePt t="43720" x="4768850" y="3276600"/>
          <p14:tracePt t="43728" x="4759325" y="3276600"/>
          <p14:tracePt t="43736" x="4741863" y="3276600"/>
          <p14:tracePt t="43746" x="4714875" y="3276600"/>
          <p14:tracePt t="43763" x="4687888" y="3276600"/>
          <p14:tracePt t="43780" x="4652963" y="3276600"/>
          <p14:tracePt t="43796" x="4608513" y="3276600"/>
          <p14:tracePt t="43813" x="4562475" y="3295650"/>
          <p14:tracePt t="43830" x="4510088" y="3313113"/>
          <p14:tracePt t="43846" x="4429125" y="3348038"/>
          <p14:tracePt t="43863" x="4348163" y="3384550"/>
          <p14:tracePt t="43880" x="4322763" y="3394075"/>
          <p14:tracePt t="43897" x="4303713" y="3402013"/>
          <p14:tracePt t="43913" x="4295775" y="3411538"/>
          <p14:tracePt t="43930" x="4286250" y="3419475"/>
          <p14:tracePt t="43947" x="4276725" y="3429000"/>
          <p14:tracePt t="44040" x="4268788" y="3429000"/>
          <p14:tracePt t="44056" x="4268788" y="3438525"/>
          <p14:tracePt t="44072" x="4268788" y="3446463"/>
          <p14:tracePt t="44088" x="4268788" y="3455988"/>
          <p14:tracePt t="44089" x="4268788" y="3465513"/>
          <p14:tracePt t="44097" x="4268788" y="3482975"/>
          <p14:tracePt t="44113" x="4286250" y="3500438"/>
          <p14:tracePt t="44130" x="4286250" y="3517900"/>
          <p14:tracePt t="44147" x="4303713" y="3536950"/>
          <p14:tracePt t="44163" x="4322763" y="3554413"/>
          <p14:tracePt t="44180" x="4348163" y="3581400"/>
          <p14:tracePt t="44197" x="4367213" y="3589338"/>
          <p14:tracePt t="44213" x="4402138" y="3633788"/>
          <p14:tracePt t="44230" x="4438650" y="3652838"/>
          <p14:tracePt t="44247" x="4465638" y="3687763"/>
          <p14:tracePt t="44263" x="4500563" y="3732213"/>
          <p14:tracePt t="44280" x="4527550" y="3759200"/>
          <p14:tracePt t="44297" x="4545013" y="3768725"/>
          <p14:tracePt t="44313" x="4572000" y="3786188"/>
          <p14:tracePt t="44330" x="4598988" y="3803650"/>
          <p14:tracePt t="44347" x="4652963" y="3822700"/>
          <p14:tracePt t="44363" x="4705350" y="3857625"/>
          <p14:tracePt t="44380" x="4751388" y="3894138"/>
          <p14:tracePt t="44397" x="4813300" y="3919538"/>
          <p14:tracePt t="44413" x="4894263" y="3956050"/>
          <p14:tracePt t="44430" x="4965700" y="3973513"/>
          <p14:tracePt t="44447" x="5037138" y="4010025"/>
          <p14:tracePt t="44464" x="5133975" y="4037013"/>
          <p14:tracePt t="44480" x="5187950" y="4044950"/>
          <p14:tracePt t="44497" x="5259388" y="4071938"/>
          <p14:tracePt t="44514" x="5375275" y="4081463"/>
          <p14:tracePt t="44530" x="5473700" y="4098925"/>
          <p14:tracePt t="44547" x="5589588" y="4108450"/>
          <p14:tracePt t="44564" x="5715000" y="4116388"/>
          <p14:tracePt t="44580" x="5822950" y="4125913"/>
          <p14:tracePt t="44597" x="5946775" y="4143375"/>
          <p14:tracePt t="44614" x="6072188" y="4143375"/>
          <p14:tracePt t="44630" x="6170613" y="4143375"/>
          <p14:tracePt t="44647" x="6303963" y="4152900"/>
          <p14:tracePt t="44664" x="6375400" y="4152900"/>
          <p14:tracePt t="44680" x="6429375" y="4152900"/>
          <p14:tracePt t="44697" x="6491288" y="4152900"/>
          <p14:tracePt t="44714" x="6545263" y="4152900"/>
          <p14:tracePt t="44731" x="6608763" y="4133850"/>
          <p14:tracePt t="44747" x="6697663" y="4125913"/>
          <p14:tracePt t="44764" x="6804025" y="4108450"/>
          <p14:tracePt t="44780" x="6884988" y="4089400"/>
          <p14:tracePt t="44797" x="6919913" y="4089400"/>
          <p14:tracePt t="44814" x="6956425" y="4081463"/>
          <p14:tracePt t="44830" x="6965950" y="4071938"/>
          <p14:tracePt t="44847" x="6991350" y="4044950"/>
          <p14:tracePt t="44864" x="7000875" y="4027488"/>
          <p14:tracePt t="44880" x="7018338" y="4000500"/>
          <p14:tracePt t="44897" x="7037388" y="3965575"/>
          <p14:tracePt t="44914" x="7054850" y="3946525"/>
          <p14:tracePt t="44931" x="7062788" y="3919538"/>
          <p14:tracePt t="44947" x="7072313" y="3894138"/>
          <p14:tracePt t="44964" x="7072313" y="3875088"/>
          <p14:tracePt t="44981" x="7081838" y="3857625"/>
          <p14:tracePt t="44997" x="7089775" y="3840163"/>
          <p14:tracePt t="45014" x="7089775" y="3822700"/>
          <p14:tracePt t="45031" x="7089775" y="3803650"/>
          <p14:tracePt t="45047" x="7081838" y="3776663"/>
          <p14:tracePt t="45064" x="7081838" y="3759200"/>
          <p14:tracePt t="45081" x="7072313" y="3741738"/>
          <p14:tracePt t="45097" x="7054850" y="3714750"/>
          <p14:tracePt t="45114" x="7027863" y="3697288"/>
          <p14:tracePt t="45131" x="7027863" y="3660775"/>
          <p14:tracePt t="45147" x="7000875" y="3652838"/>
          <p14:tracePt t="45164" x="6973888" y="3633788"/>
          <p14:tracePt t="45181" x="6946900" y="3608388"/>
          <p14:tracePt t="45198" x="6867525" y="3589338"/>
          <p14:tracePt t="45214" x="6813550" y="3571875"/>
          <p14:tracePt t="45231" x="6759575" y="3544888"/>
          <p14:tracePt t="45248" x="6688138" y="3517900"/>
          <p14:tracePt t="45264" x="6661150" y="3509963"/>
          <p14:tracePt t="45281" x="6643688" y="3500438"/>
          <p14:tracePt t="45298" x="6626225" y="3490913"/>
          <p14:tracePt t="45314" x="6589713" y="3490913"/>
          <p14:tracePt t="45331" x="6537325" y="3490913"/>
          <p14:tracePt t="45348" x="6483350" y="3490913"/>
          <p14:tracePt t="45364" x="6438900" y="3490913"/>
          <p14:tracePt t="45381" x="6402388" y="3490913"/>
          <p14:tracePt t="45398" x="6375400" y="3490913"/>
          <p14:tracePt t="45414" x="6357938" y="3490913"/>
          <p14:tracePt t="45431" x="6313488" y="3509963"/>
          <p14:tracePt t="45448" x="6296025" y="3517900"/>
          <p14:tracePt t="45465" x="6269038" y="3536950"/>
          <p14:tracePt t="45481" x="6224588" y="3554413"/>
          <p14:tracePt t="45498" x="6188075" y="3581400"/>
          <p14:tracePt t="45515" x="6153150" y="3608388"/>
          <p14:tracePt t="45531" x="6134100" y="3625850"/>
          <p14:tracePt t="45548" x="6108700" y="3633788"/>
          <p14:tracePt t="45564" x="6089650" y="3652838"/>
          <p14:tracePt t="45581" x="6072188" y="3670300"/>
          <p14:tracePt t="45598" x="6062663" y="3679825"/>
          <p14:tracePt t="45615" x="6054725" y="3705225"/>
          <p14:tracePt t="45631" x="6018213" y="3741738"/>
          <p14:tracePt t="45648" x="6010275" y="3768725"/>
          <p14:tracePt t="45664" x="6000750" y="3786188"/>
          <p14:tracePt t="45681" x="5983288" y="3803650"/>
          <p14:tracePt t="45698" x="5973763" y="3822700"/>
          <p14:tracePt t="45715" x="5965825" y="3848100"/>
          <p14:tracePt t="45731" x="5956300" y="3867150"/>
          <p14:tracePt t="45748" x="5946775" y="3894138"/>
          <p14:tracePt t="45765" x="5929313" y="3929063"/>
          <p14:tracePt t="45781" x="5911850" y="3956050"/>
          <p14:tracePt t="45798" x="5902325" y="3973513"/>
          <p14:tracePt t="45815" x="5884863" y="4000500"/>
          <p14:tracePt t="45815" x="5884863" y="4017963"/>
          <p14:tracePt t="45832" x="5867400" y="4044950"/>
          <p14:tracePt t="45848" x="5848350" y="4098925"/>
          <p14:tracePt t="45865" x="5848350" y="4133850"/>
          <p14:tracePt t="45881" x="5840413" y="4187825"/>
          <p14:tracePt t="45898" x="5830888" y="4232275"/>
          <p14:tracePt t="45915" x="5830888" y="4259263"/>
          <p14:tracePt t="45931" x="5822950" y="4303713"/>
          <p14:tracePt t="45948" x="5822950" y="4322763"/>
          <p14:tracePt t="45965" x="5822950" y="4340225"/>
          <p14:tracePt t="45999" x="5822950" y="4348163"/>
          <p14:tracePt t="46016" x="5822950" y="4367213"/>
          <p14:tracePt t="46032" x="5822950" y="4375150"/>
          <p14:tracePt t="46033" x="5822950" y="4402138"/>
          <p14:tracePt t="46048" x="5830888" y="4419600"/>
          <p14:tracePt t="46065" x="5830888" y="4438650"/>
          <p14:tracePt t="46082" x="5840413" y="4446588"/>
          <p14:tracePt t="46098" x="5857875" y="4473575"/>
          <p14:tracePt t="46115" x="5867400" y="4491038"/>
          <p14:tracePt t="46131" x="5875338" y="4518025"/>
          <p14:tracePt t="46148" x="5902325" y="4537075"/>
          <p14:tracePt t="46165" x="5919788" y="4554538"/>
          <p14:tracePt t="46182" x="5938838" y="4572000"/>
          <p14:tracePt t="46198" x="5956300" y="4581525"/>
          <p14:tracePt t="46215" x="5965825" y="4581525"/>
          <p14:tracePt t="46232" x="5973763" y="4581525"/>
          <p14:tracePt t="46248" x="5991225" y="4581525"/>
          <p14:tracePt t="46265" x="6027738" y="4589463"/>
          <p14:tracePt t="46282" x="6089650" y="4608513"/>
          <p14:tracePt t="46298" x="6134100" y="4608513"/>
          <p14:tracePt t="46315" x="6180138" y="4625975"/>
          <p14:tracePt t="46332" x="6232525" y="4633913"/>
          <p14:tracePt t="46348" x="6276975" y="4643438"/>
          <p14:tracePt t="46365" x="6313488" y="4643438"/>
          <p14:tracePt t="46382" x="6357938" y="4643438"/>
          <p14:tracePt t="46399" x="6384925" y="4660900"/>
          <p14:tracePt t="46415" x="6429375" y="4670425"/>
          <p14:tracePt t="46432" x="6465888" y="4670425"/>
          <p14:tracePt t="46448" x="6483350" y="4670425"/>
          <p14:tracePt t="46465" x="6510338" y="4670425"/>
          <p14:tracePt t="46482" x="6527800" y="4670425"/>
          <p14:tracePt t="46499" x="6572250" y="4670425"/>
          <p14:tracePt t="46515" x="6599238" y="4670425"/>
          <p14:tracePt t="46532" x="6643688" y="4660900"/>
          <p14:tracePt t="46549" x="6661150" y="4652963"/>
          <p14:tracePt t="46565" x="6680200" y="4652963"/>
          <p14:tracePt t="46582" x="6697663" y="4643438"/>
          <p14:tracePt t="46599" x="6705600" y="4633913"/>
          <p14:tracePt t="46615" x="6732588" y="4598988"/>
          <p14:tracePt t="46632" x="6769100" y="4581525"/>
          <p14:tracePt t="46649" x="6804025" y="4537075"/>
          <p14:tracePt t="46665" x="6831013" y="4518025"/>
          <p14:tracePt t="46682" x="6840538" y="4500563"/>
          <p14:tracePt t="46699" x="6858000" y="4465638"/>
          <p14:tracePt t="46716" x="6875463" y="4438650"/>
          <p14:tracePt t="46732" x="6875463" y="4419600"/>
          <p14:tracePt t="46749" x="6894513" y="4394200"/>
          <p14:tracePt t="46766" x="6902450" y="4367213"/>
          <p14:tracePt t="46782" x="6911975" y="4348163"/>
          <p14:tracePt t="46799" x="6929438" y="4313238"/>
          <p14:tracePt t="46816" x="6946900" y="4286250"/>
          <p14:tracePt t="46832" x="6956425" y="4232275"/>
          <p14:tracePt t="46849" x="6965950" y="4205288"/>
          <p14:tracePt t="46866" x="6973888" y="4170363"/>
          <p14:tracePt t="46882" x="6983413" y="4125913"/>
          <p14:tracePt t="46899" x="6991350" y="4081463"/>
          <p14:tracePt t="46916" x="7000875" y="4017963"/>
          <p14:tracePt t="46932" x="7000875" y="3956050"/>
          <p14:tracePt t="46949" x="7010400" y="3884613"/>
          <p14:tracePt t="46966" x="7010400" y="3813175"/>
          <p14:tracePt t="46982" x="7018338" y="3759200"/>
          <p14:tracePt t="46999" x="7018338" y="3687763"/>
          <p14:tracePt t="47016" x="7000875" y="3633788"/>
          <p14:tracePt t="47032" x="6965950" y="3598863"/>
          <p14:tracePt t="47049" x="6946900" y="3571875"/>
          <p14:tracePt t="47066" x="6929438" y="3527425"/>
          <p14:tracePt t="47082" x="6911975" y="3517900"/>
          <p14:tracePt t="47099" x="6894513" y="3500438"/>
          <p14:tracePt t="47116" x="6858000" y="3490913"/>
          <p14:tracePt t="47133" x="6813550" y="3482975"/>
          <p14:tracePt t="47149" x="6769100" y="3473450"/>
          <p14:tracePt t="47166" x="6680200" y="3473450"/>
          <p14:tracePt t="47182" x="6562725" y="3465513"/>
          <p14:tracePt t="47199" x="6527800" y="3465513"/>
          <p14:tracePt t="47216" x="6510338" y="3455988"/>
          <p14:tracePt t="47232" x="6500813" y="3455988"/>
          <p14:tracePt t="47249" x="6491288" y="3455988"/>
          <p14:tracePt t="47266" x="6473825" y="3455988"/>
          <p14:tracePt t="47283" x="6438900" y="3455988"/>
          <p14:tracePt t="47299" x="6394450" y="3455988"/>
          <p14:tracePt t="47316" x="6330950" y="3455988"/>
          <p14:tracePt t="47333" x="6286500" y="3455988"/>
          <p14:tracePt t="47349" x="6276975" y="3455988"/>
          <p14:tracePt t="47407" x="6269038" y="3455988"/>
          <p14:tracePt t="47416" x="6259513" y="3455988"/>
          <p14:tracePt t="47431" x="6251575" y="3455988"/>
          <p14:tracePt t="47456" x="6242050" y="3455988"/>
          <p14:tracePt t="47463" x="6232525" y="3455988"/>
          <p14:tracePt t="47471" x="6232525" y="3465513"/>
          <p14:tracePt t="47479" x="6224588" y="3465513"/>
          <p14:tracePt t="47483" x="6215063" y="3465513"/>
          <p14:tracePt t="47500" x="6188075" y="3482975"/>
          <p14:tracePt t="47516" x="6161088" y="3500438"/>
          <p14:tracePt t="47533" x="6143625" y="3509963"/>
          <p14:tracePt t="47549" x="6134100" y="3517900"/>
          <p14:tracePt t="47566" x="6116638" y="3536950"/>
          <p14:tracePt t="47583" x="6099175" y="3554413"/>
          <p14:tracePt t="47600" x="6072188" y="3589338"/>
          <p14:tracePt t="47617" x="6045200" y="3633788"/>
          <p14:tracePt t="47633" x="6018213" y="3679825"/>
          <p14:tracePt t="47650" x="5991225" y="3732213"/>
          <p14:tracePt t="47666" x="5973763" y="3776663"/>
          <p14:tracePt t="47683" x="5956300" y="3813175"/>
          <p14:tracePt t="47700" x="5938838" y="3867150"/>
          <p14:tracePt t="47716" x="5911850" y="3919538"/>
          <p14:tracePt t="47733" x="5894388" y="3990975"/>
          <p14:tracePt t="47750" x="5875338" y="4062413"/>
          <p14:tracePt t="47766" x="5867400" y="4133850"/>
          <p14:tracePt t="47783" x="5867400" y="4205288"/>
          <p14:tracePt t="47800" x="5867400" y="4251325"/>
          <p14:tracePt t="47816" x="5867400" y="4295775"/>
          <p14:tracePt t="47833" x="5867400" y="4340225"/>
          <p14:tracePt t="47850" x="5867400" y="4394200"/>
          <p14:tracePt t="47866" x="5875338" y="4438650"/>
          <p14:tracePt t="47883" x="5875338" y="4465638"/>
          <p14:tracePt t="47900" x="5894388" y="4483100"/>
          <p14:tracePt t="47916" x="5911850" y="4510088"/>
          <p14:tracePt t="47933" x="5929313" y="4527550"/>
          <p14:tracePt t="47950" x="5938838" y="4537075"/>
          <p14:tracePt t="47966" x="5973763" y="4554538"/>
          <p14:tracePt t="47966" x="5991225" y="4554538"/>
          <p14:tracePt t="47983" x="6010275" y="4572000"/>
          <p14:tracePt t="48000" x="6018213" y="4581525"/>
          <p14:tracePt t="48017" x="6027738" y="4589463"/>
          <p14:tracePt t="48033" x="6037263" y="4589463"/>
          <p14:tracePt t="48050" x="6072188" y="4589463"/>
          <p14:tracePt t="48067" x="6089650" y="4581525"/>
          <p14:tracePt t="48083" x="6108700" y="4572000"/>
          <p14:tracePt t="48100" x="6116638" y="4562475"/>
          <p14:tracePt t="48199" x="6126163" y="4562475"/>
          <p14:tracePt t="48208" x="6134100" y="4572000"/>
          <p14:tracePt t="48216" x="6143625" y="4572000"/>
          <p14:tracePt t="48233" x="6161088" y="4572000"/>
          <p14:tracePt t="48234" x="6215063" y="4581525"/>
          <p14:tracePt t="48250" x="6276975" y="4581525"/>
          <p14:tracePt t="48267" x="6367463" y="4581525"/>
          <p14:tracePt t="48283" x="6456363" y="4572000"/>
          <p14:tracePt t="48300" x="6537325" y="4562475"/>
          <p14:tracePt t="48317" x="6599238" y="4545013"/>
          <p14:tracePt t="48334" x="6661150" y="4518025"/>
          <p14:tracePt t="48350" x="6705600" y="4500563"/>
          <p14:tracePt t="48367" x="6751638" y="4456113"/>
          <p14:tracePt t="48384" x="6786563" y="4419600"/>
          <p14:tracePt t="48400" x="6823075" y="4357688"/>
          <p14:tracePt t="48417" x="6848475" y="4295775"/>
          <p14:tracePt t="48434" x="6884988" y="4232275"/>
          <p14:tracePt t="48450" x="6946900" y="4179888"/>
          <p14:tracePt t="48467" x="6965950" y="4125913"/>
          <p14:tracePt t="48484" x="7000875" y="4062413"/>
          <p14:tracePt t="48503" x="7027863" y="4000500"/>
          <p14:tracePt t="48517" x="7037388" y="3956050"/>
          <p14:tracePt t="48534" x="7037388" y="3902075"/>
          <p14:tracePt t="48550" x="7037388" y="3848100"/>
          <p14:tracePt t="48567" x="7037388" y="3786188"/>
          <p14:tracePt t="48584" x="7018338" y="3741738"/>
          <p14:tracePt t="48600" x="7018338" y="3714750"/>
          <p14:tracePt t="48617" x="7000875" y="3687763"/>
          <p14:tracePt t="48634" x="6991350" y="3660775"/>
          <p14:tracePt t="48651" x="6973888" y="3660775"/>
          <p14:tracePt t="48667" x="6965950" y="3652838"/>
          <p14:tracePt t="48684" x="6946900" y="3652838"/>
          <p14:tracePt t="48700" x="6919913" y="3652838"/>
          <p14:tracePt t="48717" x="6858000" y="3652838"/>
          <p14:tracePt t="48734" x="6804025" y="3652838"/>
          <p14:tracePt t="48750" x="6742113" y="3652838"/>
          <p14:tracePt t="48767" x="6626225" y="3643313"/>
          <p14:tracePt t="48784" x="6589713" y="3633788"/>
          <p14:tracePt t="48801" x="6581775" y="3625850"/>
          <p14:tracePt t="48817" x="6572250" y="3625850"/>
          <p14:tracePt t="48834" x="6537325" y="3625850"/>
          <p14:tracePt t="48851" x="6419850" y="3625850"/>
          <p14:tracePt t="48867" x="6251575" y="3643313"/>
          <p14:tracePt t="48884" x="6062663" y="3660775"/>
          <p14:tracePt t="48901" x="5929313" y="3660775"/>
          <p14:tracePt t="48917" x="5884863" y="3670300"/>
          <p14:tracePt t="48934" x="5848350" y="3679825"/>
          <p14:tracePt t="48951" x="5822950" y="3705225"/>
          <p14:tracePt t="48967" x="5803900" y="3714750"/>
          <p14:tracePt t="48984" x="5768975" y="3724275"/>
          <p14:tracePt t="49001" x="5751513" y="3741738"/>
          <p14:tracePt t="49018" x="5715000" y="3751263"/>
          <p14:tracePt t="49034" x="5697538" y="3759200"/>
          <p14:tracePt t="49051" x="5680075" y="3759200"/>
          <p14:tracePt t="49067" x="5661025" y="3759200"/>
          <p14:tracePt t="49084" x="5653088" y="3759200"/>
          <p14:tracePt t="49101" x="5634038" y="3759200"/>
          <p14:tracePt t="49118" x="5626100" y="3759200"/>
          <p14:tracePt t="49134" x="5599113" y="3759200"/>
          <p14:tracePt t="49151" x="5581650" y="3759200"/>
          <p14:tracePt t="49168" x="5562600" y="3759200"/>
          <p14:tracePt t="49184" x="5545138" y="3759200"/>
          <p14:tracePt t="49201" x="5527675" y="3759200"/>
          <p14:tracePt t="50055" x="5537200" y="3759200"/>
          <p14:tracePt t="50071" x="5545138" y="3759200"/>
          <p14:tracePt t="50087" x="5554663" y="3759200"/>
          <p14:tracePt t="50183" x="5572125" y="3751263"/>
          <p14:tracePt t="50191" x="5581650" y="3751263"/>
          <p14:tracePt t="50191" x="5589588" y="3751263"/>
          <p14:tracePt t="50207" x="5608638" y="3751263"/>
          <p14:tracePt t="50215" x="5616575" y="3751263"/>
          <p14:tracePt t="50223" x="5643563" y="3751263"/>
          <p14:tracePt t="50236" x="5661025" y="3751263"/>
          <p14:tracePt t="50279" x="5670550" y="3751263"/>
          <p14:tracePt t="50335" x="5688013" y="3751263"/>
          <p14:tracePt t="50344" x="5688013" y="3741738"/>
          <p14:tracePt t="50352" x="5705475" y="3732213"/>
          <p14:tracePt t="50352" x="5751513" y="3714750"/>
          <p14:tracePt t="50369" x="5786438" y="3697288"/>
          <p14:tracePt t="50385" x="5822950" y="3697288"/>
          <p14:tracePt t="50402" x="5857875" y="3697288"/>
          <p14:tracePt t="50419" x="5902325" y="3697288"/>
          <p14:tracePt t="50435" x="5919788" y="3697288"/>
          <p14:tracePt t="50452" x="5956300" y="3679825"/>
          <p14:tracePt t="50469" x="5991225" y="3660775"/>
          <p14:tracePt t="50486" x="6000750" y="3660775"/>
          <p14:tracePt t="50535" x="6018213" y="3660775"/>
          <p14:tracePt t="50559" x="6037263" y="3643313"/>
          <p14:tracePt t="50567" x="6054725" y="3643313"/>
          <p14:tracePt t="50586" x="6062663" y="3643313"/>
          <p14:tracePt t="50586" x="6081713" y="3643313"/>
          <p14:tracePt t="50602" x="6126163" y="3643313"/>
          <p14:tracePt t="50619" x="6170613" y="3643313"/>
          <p14:tracePt t="50636" x="6242050" y="3643313"/>
          <p14:tracePt t="50652" x="6340475" y="3633788"/>
          <p14:tracePt t="50669" x="6446838" y="3633788"/>
          <p14:tracePt t="50686" x="6527800" y="3633788"/>
          <p14:tracePt t="50702" x="6562725" y="3633788"/>
          <p14:tracePt t="50743" x="6562725" y="3625850"/>
          <p14:tracePt t="50752" x="6581775" y="3616325"/>
          <p14:tracePt t="50769" x="6581775" y="3608388"/>
          <p14:tracePt t="50770" x="6599238" y="3589338"/>
          <p14:tracePt t="50786" x="6599238" y="3571875"/>
          <p14:tracePt t="50802" x="6599238" y="3554413"/>
          <p14:tracePt t="50847" x="6599238" y="3544888"/>
          <p14:tracePt t="50855" x="6581775" y="3544888"/>
          <p14:tracePt t="50863" x="6572250" y="3527425"/>
          <p14:tracePt t="50869" x="6537325" y="3517900"/>
          <p14:tracePt t="50886" x="6473825" y="3517900"/>
          <p14:tracePt t="50902" x="6384925" y="3517900"/>
          <p14:tracePt t="50919" x="6330950" y="3517900"/>
          <p14:tracePt t="50936" x="6276975" y="3517900"/>
          <p14:tracePt t="50952" x="6205538" y="3544888"/>
          <p14:tracePt t="50969" x="6134100" y="3571875"/>
          <p14:tracePt t="50986" x="6062663" y="3608388"/>
          <p14:tracePt t="51002" x="6000750" y="3643313"/>
          <p14:tracePt t="51019" x="5965825" y="3679825"/>
          <p14:tracePt t="51036" x="5929313" y="3724275"/>
          <p14:tracePt t="51053" x="5902325" y="3759200"/>
          <p14:tracePt t="51069" x="5884863" y="3786188"/>
          <p14:tracePt t="51086" x="5867400" y="3813175"/>
          <p14:tracePt t="51103" x="5848350" y="3857625"/>
          <p14:tracePt t="51119" x="5848350" y="3894138"/>
          <p14:tracePt t="51136" x="5830888" y="3946525"/>
          <p14:tracePt t="51153" x="5822950" y="4000500"/>
          <p14:tracePt t="51169" x="5813425" y="4044950"/>
          <p14:tracePt t="51186" x="5813425" y="4108450"/>
          <p14:tracePt t="51203" x="5813425" y="4170363"/>
          <p14:tracePt t="51219" x="5813425" y="4205288"/>
          <p14:tracePt t="51236" x="5830888" y="4259263"/>
          <p14:tracePt t="51253" x="5840413" y="4295775"/>
          <p14:tracePt t="51269" x="5867400" y="4330700"/>
          <p14:tracePt t="51286" x="5894388" y="4384675"/>
          <p14:tracePt t="51286" x="5902325" y="4411663"/>
          <p14:tracePt t="51303" x="5938838" y="4465638"/>
          <p14:tracePt t="51319" x="5973763" y="4527550"/>
          <p14:tracePt t="51336" x="6000750" y="4562475"/>
          <p14:tracePt t="51353" x="6045200" y="4598988"/>
          <p14:tracePt t="51370" x="6062663" y="4616450"/>
          <p14:tracePt t="51386" x="6089650" y="4633913"/>
          <p14:tracePt t="51403" x="6126163" y="4643438"/>
          <p14:tracePt t="51419" x="6170613" y="4670425"/>
          <p14:tracePt t="51437" x="6242050" y="4697413"/>
          <p14:tracePt t="51453" x="6313488" y="4714875"/>
          <p14:tracePt t="51470" x="6375400" y="4741863"/>
          <p14:tracePt t="51486" x="6419850" y="4751388"/>
          <p14:tracePt t="51503" x="6510338" y="4768850"/>
          <p14:tracePt t="51520" x="6616700" y="4768850"/>
          <p14:tracePt t="51536" x="6705600" y="4786313"/>
          <p14:tracePt t="51553" x="6777038" y="4786313"/>
          <p14:tracePt t="51570" x="6823075" y="4786313"/>
          <p14:tracePt t="51586" x="6831013" y="4776788"/>
          <p14:tracePt t="51603" x="6858000" y="4768850"/>
          <p14:tracePt t="51620" x="6894513" y="4751388"/>
          <p14:tracePt t="51636" x="6911975" y="4741863"/>
          <p14:tracePt t="51653" x="6946900" y="4724400"/>
          <p14:tracePt t="51670" x="6965950" y="4714875"/>
          <p14:tracePt t="51686" x="6983413" y="4697413"/>
          <p14:tracePt t="51703" x="7000875" y="4660900"/>
          <p14:tracePt t="51720" x="7000875" y="4633913"/>
          <p14:tracePt t="51737" x="7018338" y="4581525"/>
          <p14:tracePt t="51753" x="7027863" y="4527550"/>
          <p14:tracePt t="51770" x="7027863" y="4483100"/>
          <p14:tracePt t="51786" x="7037388" y="4429125"/>
          <p14:tracePt t="51803" x="7037388" y="4375150"/>
          <p14:tracePt t="51820" x="7037388" y="4313238"/>
          <p14:tracePt t="51836" x="7037388" y="4259263"/>
          <p14:tracePt t="51853" x="7037388" y="4214813"/>
          <p14:tracePt t="51870" x="7037388" y="4170363"/>
          <p14:tracePt t="51887" x="7037388" y="4098925"/>
          <p14:tracePt t="51903" x="7037388" y="4054475"/>
          <p14:tracePt t="51920" x="7037388" y="4017963"/>
          <p14:tracePt t="51937" x="7037388" y="3983038"/>
          <p14:tracePt t="51953" x="7018338" y="3938588"/>
          <p14:tracePt t="51970" x="7000875" y="3902075"/>
          <p14:tracePt t="51987" x="6991350" y="3867150"/>
          <p14:tracePt t="52003" x="6973888" y="3840163"/>
          <p14:tracePt t="52020" x="6965950" y="3813175"/>
          <p14:tracePt t="52037" x="6938963" y="3776663"/>
          <p14:tracePt t="52054" x="6919913" y="3751263"/>
          <p14:tracePt t="52070" x="6894513" y="3714750"/>
          <p14:tracePt t="52087" x="6867525" y="3687763"/>
          <p14:tracePt t="52103" x="6840538" y="3670300"/>
          <p14:tracePt t="52120" x="6823075" y="3652838"/>
          <p14:tracePt t="52137" x="6804025" y="3633788"/>
          <p14:tracePt t="52154" x="6777038" y="3625850"/>
          <p14:tracePt t="52170" x="6742113" y="3608388"/>
          <p14:tracePt t="52187" x="6705600" y="3581400"/>
          <p14:tracePt t="52203" x="6643688" y="3571875"/>
          <p14:tracePt t="52220" x="6554788" y="3562350"/>
          <p14:tracePt t="52237" x="6456363" y="3562350"/>
          <p14:tracePt t="52254" x="6367463" y="3554413"/>
          <p14:tracePt t="52270" x="6286500" y="3536950"/>
          <p14:tracePt t="52270" x="6224588" y="3527425"/>
          <p14:tracePt t="52287" x="6170613" y="3509963"/>
          <p14:tracePt t="52304" x="6134100" y="3509963"/>
          <p14:tracePt t="52351" x="6116638" y="3509963"/>
          <p14:tracePt t="52360" x="6108700" y="3509963"/>
          <p14:tracePt t="52375" x="6089650" y="3509963"/>
          <p14:tracePt t="52383" x="6081713" y="3509963"/>
          <p14:tracePt t="52389" x="6045200" y="3509963"/>
          <p14:tracePt t="52404" x="5983288" y="3517900"/>
          <p14:tracePt t="52420" x="5938838" y="3527425"/>
          <p14:tracePt t="52437" x="5911850" y="3536950"/>
          <p14:tracePt t="52454" x="5894388" y="3554413"/>
          <p14:tracePt t="52471" x="5867400" y="3562350"/>
          <p14:tracePt t="52487" x="5848350" y="3589338"/>
          <p14:tracePt t="52504" x="5803900" y="3616325"/>
          <p14:tracePt t="52520" x="5776913" y="3660775"/>
          <p14:tracePt t="52537" x="5732463" y="3732213"/>
          <p14:tracePt t="52554" x="5705475" y="3786188"/>
          <p14:tracePt t="52571" x="5670550" y="3857625"/>
          <p14:tracePt t="52587" x="5653088" y="3938588"/>
          <p14:tracePt t="52604" x="5626100" y="4017963"/>
          <p14:tracePt t="52620" x="5626100" y="4108450"/>
          <p14:tracePt t="52637" x="5616575" y="4224338"/>
          <p14:tracePt t="52654" x="5616575" y="4330700"/>
          <p14:tracePt t="52671" x="5616575" y="4483100"/>
          <p14:tracePt t="52687" x="5653088" y="4545013"/>
          <p14:tracePt t="52704" x="5670550" y="4616450"/>
          <p14:tracePt t="52721" x="5697538" y="4660900"/>
          <p14:tracePt t="52737" x="5715000" y="4697413"/>
          <p14:tracePt t="52754" x="5724525" y="4724400"/>
          <p14:tracePt t="52771" x="5732463" y="4724400"/>
          <p14:tracePt t="52831" x="5741988" y="4714875"/>
          <p14:tracePt t="52843" x="5741988" y="4705350"/>
          <p14:tracePt t="52843" x="5741988" y="4687888"/>
          <p14:tracePt t="52855" x="5751513" y="4670425"/>
          <p14:tracePt t="52856" x="5759450" y="4643438"/>
          <p14:tracePt t="52871" x="5759450" y="4562475"/>
          <p14:tracePt t="52888" x="5768975" y="4491038"/>
          <p14:tracePt t="52904" x="5741988" y="4411663"/>
          <p14:tracePt t="52921" x="5697538" y="4330700"/>
          <p14:tracePt t="52937" x="5634038" y="4251325"/>
          <p14:tracePt t="52954" x="5581650" y="4187825"/>
          <p14:tracePt t="52971" x="5527675" y="4133850"/>
          <p14:tracePt t="52987" x="5483225" y="4089400"/>
          <p14:tracePt t="53004" x="5456238" y="4054475"/>
          <p14:tracePt t="53021" x="5429250" y="4017963"/>
          <p14:tracePt t="53038" x="5394325" y="3983038"/>
          <p14:tracePt t="53054" x="5286375" y="3911600"/>
          <p14:tracePt t="53071" x="5187950" y="3875088"/>
          <p14:tracePt t="53088" x="5037138" y="3813175"/>
          <p14:tracePt t="53104" x="4848225" y="3724275"/>
          <p14:tracePt t="53121" x="4652963" y="3643313"/>
          <p14:tracePt t="53138" x="4500563" y="3581400"/>
          <p14:tracePt t="53154" x="4394200" y="3517900"/>
          <p14:tracePt t="53171" x="4340225" y="3482975"/>
          <p14:tracePt t="53188" x="4286250" y="3465513"/>
          <p14:tracePt t="53204" x="4224338" y="3438525"/>
          <p14:tracePt t="53221" x="4133850" y="3419475"/>
          <p14:tracePt t="53238" x="3983038" y="3375025"/>
          <p14:tracePt t="53254" x="3714750" y="3286125"/>
          <p14:tracePt t="53271" x="3571875" y="3224213"/>
          <p14:tracePt t="53288" x="3509963" y="3170238"/>
          <p14:tracePt t="53304" x="3473450" y="3143250"/>
          <p14:tracePt t="53321" x="3465513" y="3125788"/>
          <p14:tracePt t="53423" x="3473450" y="3125788"/>
          <p14:tracePt t="53431" x="3500438" y="3125788"/>
          <p14:tracePt t="53439" x="3536950" y="3125788"/>
          <p14:tracePt t="53447" x="3616325" y="3133725"/>
          <p14:tracePt t="53455" x="3884613" y="3179763"/>
          <p14:tracePt t="53471" x="4108450" y="3251200"/>
          <p14:tracePt t="53488" x="4330700" y="3313113"/>
          <p14:tracePt t="53505" x="4608513" y="3384550"/>
          <p14:tracePt t="53521" x="4822825" y="3482975"/>
          <p14:tracePt t="53538" x="5062538" y="3562350"/>
          <p14:tracePt t="53555" x="5322888" y="3660775"/>
          <p14:tracePt t="53572" x="5545138" y="3776663"/>
          <p14:tracePt t="53588" x="5786438" y="3875088"/>
          <p14:tracePt t="53605" x="6010275" y="3973513"/>
          <p14:tracePt t="53621" x="6170613" y="4054475"/>
          <p14:tracePt t="53638" x="6276975" y="4116388"/>
          <p14:tracePt t="53655" x="6367463" y="4187825"/>
          <p14:tracePt t="53672" x="6411913" y="4224338"/>
          <p14:tracePt t="53688" x="6465888" y="4251325"/>
          <p14:tracePt t="53705" x="6572250" y="4268788"/>
          <p14:tracePt t="53721" x="6670675" y="4286250"/>
          <p14:tracePt t="53738" x="6751638" y="4295775"/>
          <p14:tracePt t="53755" x="6769100" y="4295775"/>
          <p14:tracePt t="53772" x="6777038" y="4295775"/>
          <p14:tracePt t="53788" x="6786563" y="4286250"/>
          <p14:tracePt t="53805" x="6804025" y="4268788"/>
          <p14:tracePt t="53822" x="6813550" y="4241800"/>
          <p14:tracePt t="53838" x="6831013" y="4224338"/>
          <p14:tracePt t="53838" x="6840538" y="4197350"/>
          <p14:tracePt t="53855" x="6858000" y="4170363"/>
          <p14:tracePt t="53872" x="6858000" y="4125913"/>
          <p14:tracePt t="53888" x="6858000" y="4089400"/>
          <p14:tracePt t="53905" x="6858000" y="4054475"/>
          <p14:tracePt t="53922" x="6823075" y="4000500"/>
          <p14:tracePt t="53938" x="6777038" y="3929063"/>
          <p14:tracePt t="53956" x="6732588" y="3875088"/>
          <p14:tracePt t="53972" x="6697663" y="3848100"/>
          <p14:tracePt t="53989" x="6680200" y="3830638"/>
          <p14:tracePt t="54005" x="6653213" y="3803650"/>
          <p14:tracePt t="54022" x="6581775" y="3776663"/>
          <p14:tracePt t="54038" x="6527800" y="3751263"/>
          <p14:tracePt t="54055" x="6473825" y="3741738"/>
          <p14:tracePt t="54072" x="6429375" y="3732213"/>
          <p14:tracePt t="54089" x="6394450" y="3732213"/>
          <p14:tracePt t="54105" x="6367463" y="3732213"/>
          <p14:tracePt t="54122" x="6330950" y="3751263"/>
          <p14:tracePt t="54138" x="6286500" y="3786188"/>
          <p14:tracePt t="54155" x="6232525" y="3857625"/>
          <p14:tracePt t="54172" x="6170613" y="3929063"/>
          <p14:tracePt t="54189" x="6143625" y="3983038"/>
          <p14:tracePt t="54205" x="6134100" y="4027488"/>
          <p14:tracePt t="54222" x="6116638" y="4089400"/>
          <p14:tracePt t="54239" x="6089650" y="4197350"/>
          <p14:tracePt t="54255" x="6089650" y="4259263"/>
          <p14:tracePt t="54272" x="6072188" y="4348163"/>
          <p14:tracePt t="54289" x="6062663" y="4429125"/>
          <p14:tracePt t="54306" x="6062663" y="4491038"/>
          <p14:tracePt t="54322" x="6062663" y="4545013"/>
          <p14:tracePt t="54339" x="6062663" y="4598988"/>
          <p14:tracePt t="54355" x="6062663" y="4652963"/>
          <p14:tracePt t="54372" x="6089650" y="4687888"/>
          <p14:tracePt t="54389" x="6116638" y="4741863"/>
          <p14:tracePt t="54406" x="6153150" y="4786313"/>
          <p14:tracePt t="54422" x="6180138" y="4813300"/>
          <p14:tracePt t="54422" x="6205538" y="4840288"/>
          <p14:tracePt t="54439" x="6269038" y="4867275"/>
          <p14:tracePt t="54456" x="6375400" y="4902200"/>
          <p14:tracePt t="54472" x="6473825" y="4929188"/>
          <p14:tracePt t="54489" x="6581775" y="4956175"/>
          <p14:tracePt t="54506" x="6634163" y="4973638"/>
          <p14:tracePt t="54522" x="6688138" y="4973638"/>
          <p14:tracePt t="54539" x="6715125" y="4973638"/>
          <p14:tracePt t="54556" x="6751638" y="4973638"/>
          <p14:tracePt t="54572" x="6786563" y="4956175"/>
          <p14:tracePt t="54589" x="6831013" y="4929188"/>
          <p14:tracePt t="54606" x="6867525" y="4911725"/>
          <p14:tracePt t="54622" x="6902450" y="4867275"/>
          <p14:tracePt t="54639" x="6929438" y="4822825"/>
          <p14:tracePt t="54656" x="6956425" y="4786313"/>
          <p14:tracePt t="54672" x="6973888" y="4759325"/>
          <p14:tracePt t="54689" x="6991350" y="4732338"/>
          <p14:tracePt t="54706" x="7000875" y="4705350"/>
          <p14:tracePt t="54723" x="7018338" y="4679950"/>
          <p14:tracePt t="54739" x="7027863" y="4652963"/>
          <p14:tracePt t="54756" x="7054850" y="4598988"/>
          <p14:tracePt t="54772" x="7072313" y="4572000"/>
          <p14:tracePt t="54789" x="7089775" y="4545013"/>
          <p14:tracePt t="54806" x="7099300" y="4510088"/>
          <p14:tracePt t="54822" x="7099300" y="4473575"/>
          <p14:tracePt t="54839" x="7099300" y="4429125"/>
          <p14:tracePt t="54856" x="7108825" y="4394200"/>
          <p14:tracePt t="54872" x="7108825" y="4348163"/>
          <p14:tracePt t="54889" x="7108825" y="4322763"/>
          <p14:tracePt t="54906" x="7108825" y="4276725"/>
          <p14:tracePt t="54922" x="7099300" y="4251325"/>
          <p14:tracePt t="54939" x="7081838" y="4214813"/>
          <p14:tracePt t="54956" x="7072313" y="4205288"/>
          <p14:tracePt t="54973" x="7072313" y="4187825"/>
          <p14:tracePt t="54989" x="7062788" y="4170363"/>
          <p14:tracePt t="55006" x="7062788" y="4152900"/>
          <p14:tracePt t="55023" x="7054850" y="4125913"/>
          <p14:tracePt t="55039" x="7037388" y="4108450"/>
          <p14:tracePt t="55056" x="7027863" y="4089400"/>
          <p14:tracePt t="55073" x="7018338" y="4071938"/>
          <p14:tracePt t="55090" x="7000875" y="4054475"/>
          <p14:tracePt t="55106" x="6991350" y="4037013"/>
          <p14:tracePt t="55123" x="6965950" y="4017963"/>
          <p14:tracePt t="55139" x="6965950" y="4000500"/>
          <p14:tracePt t="55156" x="6946900" y="3983038"/>
          <p14:tracePt t="55173" x="6938963" y="3965575"/>
          <p14:tracePt t="55190" x="6911975" y="3956050"/>
          <p14:tracePt t="55207" x="6858000" y="3929063"/>
          <p14:tracePt t="55224" x="6813550" y="3902075"/>
          <p14:tracePt t="55240" x="6777038" y="3894138"/>
          <p14:tracePt t="55257" x="6742113" y="3875088"/>
          <p14:tracePt t="55274" x="6705600" y="3867150"/>
          <p14:tracePt t="55291" x="6697663" y="3857625"/>
          <p14:tracePt t="55307" x="6680200" y="3848100"/>
          <p14:tracePt t="55324" x="6661150" y="3840163"/>
          <p14:tracePt t="55341" x="6616700" y="3830638"/>
          <p14:tracePt t="55357" x="6581775" y="3822700"/>
          <p14:tracePt t="55374" x="6554788" y="3822700"/>
          <p14:tracePt t="55391" x="6527800" y="3813175"/>
          <p14:tracePt t="55407" x="6500813" y="3813175"/>
          <p14:tracePt t="55464" x="6500813" y="3803650"/>
          <p14:tracePt t="55616" x="6483350" y="3795713"/>
          <p14:tracePt t="55624" x="6483350" y="3786188"/>
          <p14:tracePt t="55648" x="6465888" y="3786188"/>
          <p14:tracePt t="55656" x="6446838" y="3786188"/>
          <p14:tracePt t="55664" x="6438900" y="3776663"/>
          <p14:tracePt t="55674" x="6419850" y="3776663"/>
          <p14:tracePt t="55691" x="6411913" y="3776663"/>
          <p14:tracePt t="55707" x="6402388" y="3776663"/>
          <p14:tracePt t="55724" x="6394450" y="3776663"/>
          <p14:tracePt t="55760" x="6384925" y="3776663"/>
          <p14:tracePt t="55761" x="6375400" y="3776663"/>
          <p14:tracePt t="55774" x="6348413" y="3776663"/>
          <p14:tracePt t="55791" x="6323013" y="3776663"/>
          <p14:tracePt t="55808" x="6303963" y="3776663"/>
          <p14:tracePt t="55824" x="6296025" y="3776663"/>
          <p14:tracePt t="55841" x="6286500" y="3776663"/>
          <p14:tracePt t="55920" x="6276975" y="3776663"/>
          <p14:tracePt t="55928" x="6269038" y="3776663"/>
          <p14:tracePt t="56080" x="6259513" y="3776663"/>
          <p14:tracePt t="56128" x="6251575" y="3776663"/>
          <p14:tracePt t="56144" x="6251575" y="3768725"/>
          <p14:tracePt t="56160" x="6232525" y="3768725"/>
          <p14:tracePt t="56168" x="6224588" y="3768725"/>
          <p14:tracePt t="56175" x="6215063" y="3768725"/>
          <p14:tracePt t="56191" x="6215063" y="3759200"/>
          <p14:tracePt t="56248" x="6205538" y="3751263"/>
          <p14:tracePt t="56272" x="6197600" y="3751263"/>
          <p14:tracePt t="56281" x="6188075" y="3751263"/>
          <p14:tracePt t="56282" x="6180138" y="3741738"/>
          <p14:tracePt t="56291" x="6161088" y="3741738"/>
          <p14:tracePt t="56308" x="6143625" y="3724275"/>
          <p14:tracePt t="56325" x="6126163" y="3724275"/>
          <p14:tracePt t="56341" x="6116638" y="3714750"/>
          <p14:tracePt t="56432" x="6108700" y="3714750"/>
          <p14:tracePt t="56448" x="6099175" y="3705225"/>
          <p14:tracePt t="56464" x="6089650" y="3705225"/>
          <p14:tracePt t="56472" x="6089650" y="3697288"/>
          <p14:tracePt t="56480" x="6081713" y="3697288"/>
          <p14:tracePt t="56536" x="6072188" y="3697288"/>
          <p14:tracePt t="56552" x="6072188" y="3687763"/>
          <p14:tracePt t="56564" x="6062663" y="3687763"/>
          <p14:tracePt t="56576" x="6062663" y="3679825"/>
          <p14:tracePt t="56584" x="6054725" y="3670300"/>
          <p14:tracePt t="56592" x="6054725" y="3660775"/>
          <p14:tracePt t="56608" x="6045200" y="3660775"/>
          <p14:tracePt t="56625" x="6045200" y="3652838"/>
          <p14:tracePt t="56642" x="6045200" y="3643313"/>
          <p14:tracePt t="56658" x="6037263" y="3643313"/>
          <p14:tracePt t="56675" x="6037263" y="3633788"/>
          <p14:tracePt t="56692" x="6027738" y="3633788"/>
          <p14:tracePt t="56744" x="6027738" y="3625850"/>
          <p14:tracePt t="56816" x="6018213" y="3625850"/>
          <p14:tracePt t="56845" x="6018213" y="3616325"/>
          <p14:tracePt t="56848" x="6010275" y="3608388"/>
          <p14:tracePt t="56872" x="6000750" y="3598863"/>
          <p14:tracePt t="56888" x="6000750" y="3581400"/>
          <p14:tracePt t="56904" x="6000750" y="3571875"/>
          <p14:tracePt t="56936" x="6000750" y="3562350"/>
          <p14:tracePt t="56952" x="5991225" y="3562350"/>
          <p14:tracePt t="56985" x="5991225" y="3554413"/>
          <p14:tracePt t="57000" x="5991225" y="3544888"/>
          <p14:tracePt t="57032" x="5991225" y="3536950"/>
          <p14:tracePt t="57041" x="5991225" y="3527425"/>
          <p14:tracePt t="57060" x="5983288" y="3527425"/>
          <p14:tracePt t="57064" x="5973763" y="3527425"/>
          <p14:tracePt t="57088" x="5973763" y="3517900"/>
          <p14:tracePt t="57104" x="5973763" y="3509963"/>
          <p14:tracePt t="57112" x="5965825" y="3509963"/>
          <p14:tracePt t="57128" x="5946775" y="3500438"/>
          <p14:tracePt t="57128" x="5919788" y="3500438"/>
          <p14:tracePt t="57142" x="5830888" y="3490913"/>
          <p14:tracePt t="57159" x="5705475" y="3482975"/>
          <p14:tracePt t="57176" x="5581650" y="3455988"/>
          <p14:tracePt t="57192" x="5537200" y="3438525"/>
          <p14:tracePt t="57209" x="5527675" y="3438525"/>
          <p14:tracePt t="57225" x="5518150" y="3429000"/>
          <p14:tracePt t="57242" x="5465763" y="3429000"/>
          <p14:tracePt t="57259" x="5384800" y="3429000"/>
          <p14:tracePt t="57276" x="5259388" y="3429000"/>
          <p14:tracePt t="57292" x="5143500" y="3429000"/>
          <p14:tracePt t="57309" x="5045075" y="3429000"/>
          <p14:tracePt t="57326" x="4919663" y="3419475"/>
          <p14:tracePt t="57342" x="4751388" y="3419475"/>
          <p14:tracePt t="57359" x="4581525" y="3402013"/>
          <p14:tracePt t="57376" x="4491038" y="3402013"/>
          <p14:tracePt t="57392" x="4411663" y="3394075"/>
          <p14:tracePt t="57409" x="4375150" y="3384550"/>
          <p14:tracePt t="57426" x="4322763" y="3384550"/>
          <p14:tracePt t="57442" x="4259263" y="3384550"/>
          <p14:tracePt t="57459" x="4160838" y="3384550"/>
          <p14:tracePt t="57476" x="4037013" y="3384550"/>
          <p14:tracePt t="57492" x="3965575" y="3384550"/>
          <p14:tracePt t="57509" x="3946525" y="3384550"/>
          <p14:tracePt t="57526" x="3938588" y="3375025"/>
          <p14:tracePt t="57542" x="3919538" y="3375025"/>
          <p14:tracePt t="57559" x="3894138" y="3375025"/>
          <p14:tracePt t="57576" x="3867150" y="3375025"/>
          <p14:tracePt t="57648" x="3875088" y="3375025"/>
          <p14:tracePt t="57656" x="3911600" y="3375025"/>
          <p14:tracePt t="57664" x="3965575" y="3375025"/>
          <p14:tracePt t="57672" x="4054475" y="3384550"/>
          <p14:tracePt t="57680" x="4303713" y="3384550"/>
          <p14:tracePt t="57693" x="4803775" y="3411538"/>
          <p14:tracePt t="57709" x="5411788" y="3429000"/>
          <p14:tracePt t="57726" x="5991225" y="3473450"/>
          <p14:tracePt t="57743" x="6384925" y="3509963"/>
          <p14:tracePt t="57759" x="6626225" y="3527425"/>
          <p14:tracePt t="57776" x="6643688" y="3527425"/>
          <p14:tracePt t="57793" x="6643688" y="3517900"/>
          <p14:tracePt t="57809" x="6643688" y="3509963"/>
          <p14:tracePt t="57826" x="6643688" y="3500438"/>
          <p14:tracePt t="57843" x="6643688" y="3490913"/>
          <p14:tracePt t="57880" x="6643688" y="3473450"/>
          <p14:tracePt t="57880" x="6634163" y="3465513"/>
          <p14:tracePt t="57893" x="6616700" y="3438525"/>
          <p14:tracePt t="57910" x="6581775" y="3411538"/>
          <p14:tracePt t="57926" x="6527800" y="3384550"/>
          <p14:tracePt t="57943" x="6473825" y="3322638"/>
          <p14:tracePt t="57960" x="6402388" y="3276600"/>
          <p14:tracePt t="57977" x="6384925" y="3268663"/>
          <p14:tracePt t="57993" x="6367463" y="3259138"/>
          <p14:tracePt t="58010" x="6357938" y="3259138"/>
          <p14:tracePt t="58027" x="6323013" y="3232150"/>
          <p14:tracePt t="58043" x="6259513" y="3197225"/>
          <p14:tracePt t="58060" x="6215063" y="3160713"/>
          <p14:tracePt t="58077" x="6180138" y="3133725"/>
          <p14:tracePt t="58093" x="6161088" y="3116263"/>
          <p14:tracePt t="58110" x="6153150" y="3108325"/>
          <p14:tracePt t="58127" x="6153150" y="3098800"/>
          <p14:tracePt t="58143" x="6153150" y="3081338"/>
          <p14:tracePt t="58160" x="6153150" y="3071813"/>
          <p14:tracePt t="58177" x="6153150" y="3054350"/>
          <p14:tracePt t="58193" x="6161088" y="3044825"/>
          <p14:tracePt t="58210" x="6197600" y="3036888"/>
          <p14:tracePt t="58227" x="6232525" y="3009900"/>
          <p14:tracePt t="58243" x="6259513" y="2990850"/>
          <p14:tracePt t="58260" x="6286500" y="2982913"/>
          <p14:tracePt t="58312" x="6296025" y="2982913"/>
          <p14:tracePt t="58328" x="6296025" y="2973388"/>
          <p14:tracePt t="58344" x="6286500" y="2973388"/>
          <p14:tracePt t="58352" x="6286500" y="2955925"/>
          <p14:tracePt t="58357" x="6269038" y="2955925"/>
          <p14:tracePt t="58360" x="6224588" y="2928938"/>
          <p14:tracePt t="58377" x="6180138" y="2911475"/>
          <p14:tracePt t="58393" x="6126163" y="2884488"/>
          <p14:tracePt t="58410" x="6010275" y="2830513"/>
          <p14:tracePt t="58427" x="5884863" y="2795588"/>
          <p14:tracePt t="58443" x="5795963" y="2776538"/>
          <p14:tracePt t="58460" x="5768975" y="2768600"/>
          <p14:tracePt t="58477" x="5751513" y="2768600"/>
          <p14:tracePt t="58493" x="5741988" y="2768600"/>
          <p14:tracePt t="58528" x="5732463" y="2768600"/>
          <p14:tracePt t="58529" x="5724525" y="2768600"/>
          <p14:tracePt t="58543" x="5715000" y="2768600"/>
          <p14:tracePt t="58560" x="5705475" y="2786063"/>
          <p14:tracePt t="58577" x="5697538" y="2803525"/>
          <p14:tracePt t="58593" x="5688013" y="2822575"/>
          <p14:tracePt t="58610" x="5680075" y="2840038"/>
          <p14:tracePt t="58627" x="5680075" y="2857500"/>
          <p14:tracePt t="58644" x="5680075" y="2867025"/>
          <p14:tracePt t="58660" x="5680075" y="2874963"/>
          <p14:tracePt t="58677" x="5680075" y="2894013"/>
          <p14:tracePt t="58712" x="5680075" y="2911475"/>
          <p14:tracePt t="58728" x="5680075" y="2919413"/>
          <p14:tracePt t="58752" x="5688013" y="2919413"/>
          <p14:tracePt t="58760" x="5688013" y="2938463"/>
          <p14:tracePt t="58768" x="5705475" y="2938463"/>
          <p14:tracePt t="58794" x="5715000" y="2946400"/>
          <p14:tracePt t="58794" x="5741988" y="2955925"/>
          <p14:tracePt t="58810" x="5741988" y="2965450"/>
          <p14:tracePt t="58827" x="5776913" y="2973388"/>
          <p14:tracePt t="58844" x="5795963" y="2973388"/>
          <p14:tracePt t="58860" x="5867400" y="2973388"/>
          <p14:tracePt t="58877" x="5929313" y="2973388"/>
          <p14:tracePt t="58894" x="5983288" y="2973388"/>
          <p14:tracePt t="58910" x="6027738" y="2973388"/>
          <p14:tracePt t="58927" x="6037263" y="2973388"/>
          <p14:tracePt t="58944" x="6045200" y="2973388"/>
          <p14:tracePt t="58960" x="6054725" y="2973388"/>
          <p14:tracePt t="58977" x="6072188" y="2965450"/>
          <p14:tracePt t="58994" x="6089650" y="2955925"/>
          <p14:tracePt t="59010" x="6108700" y="2946400"/>
          <p14:tracePt t="59027" x="6116638" y="2928938"/>
          <p14:tracePt t="59044" x="6143625" y="2919413"/>
          <p14:tracePt t="59061" x="6170613" y="2894013"/>
          <p14:tracePt t="59077" x="6197600" y="2857500"/>
          <p14:tracePt t="59094" x="6224588" y="2830513"/>
          <p14:tracePt t="59111" x="6251575" y="2803525"/>
          <p14:tracePt t="59127" x="6269038" y="2776538"/>
          <p14:tracePt t="59144" x="6286500" y="2751138"/>
          <p14:tracePt t="59161" x="6286500" y="2732088"/>
          <p14:tracePt t="59177" x="6313488" y="2697163"/>
          <p14:tracePt t="59194" x="6330950" y="2670175"/>
          <p14:tracePt t="59211" x="6340475" y="2633663"/>
          <p14:tracePt t="59227" x="6348413" y="2616200"/>
          <p14:tracePt t="59244" x="6357938" y="2598738"/>
          <p14:tracePt t="59261" x="6357938" y="2589213"/>
          <p14:tracePt t="59277" x="6357938" y="2571750"/>
          <p14:tracePt t="59312" x="6357938" y="2562225"/>
          <p14:tracePt t="59313" x="6357938" y="2544763"/>
          <p14:tracePt t="59327" x="6357938" y="2527300"/>
          <p14:tracePt t="59344" x="6357938" y="2509838"/>
          <p14:tracePt t="59361" x="6330950" y="2490788"/>
          <p14:tracePt t="59377" x="6313488" y="2473325"/>
          <p14:tracePt t="59394" x="6296025" y="2465388"/>
          <p14:tracePt t="59411" x="6276975" y="2455863"/>
          <p14:tracePt t="59427" x="6259513" y="2438400"/>
          <p14:tracePt t="59444" x="6232525" y="2428875"/>
          <p14:tracePt t="59461" x="6188075" y="2401888"/>
          <p14:tracePt t="59477" x="6116638" y="2393950"/>
          <p14:tracePt t="59494" x="6045200" y="2374900"/>
          <p14:tracePt t="59511" x="5938838" y="2366963"/>
          <p14:tracePt t="59528" x="5902325" y="2357438"/>
          <p14:tracePt t="59576" x="5894388" y="2357438"/>
          <p14:tracePt t="59608" x="5875338" y="2357438"/>
          <p14:tracePt t="59616" x="5857875" y="2366963"/>
          <p14:tracePt t="59624" x="5830888" y="2374900"/>
          <p14:tracePt t="59628" x="5803900" y="2393950"/>
          <p14:tracePt t="59644" x="5776913" y="2411413"/>
          <p14:tracePt t="59661" x="5759450" y="2428875"/>
          <p14:tracePt t="59678" x="5751513" y="2438400"/>
          <p14:tracePt t="59694" x="5741988" y="2455863"/>
          <p14:tracePt t="59711" x="5724525" y="2490788"/>
          <p14:tracePt t="59728" x="5724525" y="2517775"/>
          <p14:tracePt t="59744" x="5724525" y="2536825"/>
          <p14:tracePt t="59761" x="5724525" y="2544763"/>
          <p14:tracePt t="59778" x="5732463" y="2562225"/>
          <p14:tracePt t="59794" x="5741988" y="2571750"/>
          <p14:tracePt t="59811" x="5759450" y="2571750"/>
          <p14:tracePt t="59828" x="5786438" y="2589213"/>
          <p14:tracePt t="59845" x="5803900" y="2589213"/>
          <p14:tracePt t="59861" x="5813425" y="2589213"/>
          <p14:tracePt t="59878" x="5813425" y="2598738"/>
          <p14:tracePt t="59952" x="5822950" y="2598738"/>
          <p14:tracePt t="60048" x="5822950" y="2608263"/>
          <p14:tracePt t="60056" x="5803900" y="2608263"/>
          <p14:tracePt t="60064" x="5786438" y="2616200"/>
          <p14:tracePt t="60072" x="5741988" y="2643188"/>
          <p14:tracePt t="60080" x="5589588" y="2687638"/>
          <p14:tracePt t="60095" x="5348288" y="2759075"/>
          <p14:tracePt t="60111" x="4875213" y="2840038"/>
          <p14:tracePt t="60128" x="4608513" y="2867025"/>
          <p14:tracePt t="60145" x="4402138" y="2874963"/>
          <p14:tracePt t="60162" x="4224338" y="2901950"/>
          <p14:tracePt t="60178" x="4071938" y="2938463"/>
          <p14:tracePt t="60195" x="3867150" y="2990850"/>
          <p14:tracePt t="60211" x="3705225" y="3027363"/>
          <p14:tracePt t="60228" x="3490913" y="3089275"/>
          <p14:tracePt t="60245" x="3259138" y="3143250"/>
          <p14:tracePt t="60261" x="3027363" y="3187700"/>
          <p14:tracePt t="60278" x="2830513" y="3224213"/>
          <p14:tracePt t="60295" x="2589213" y="3286125"/>
          <p14:tracePt t="60312" x="2411413" y="3357563"/>
          <p14:tracePt t="60328" x="2241550" y="3419475"/>
          <p14:tracePt t="60345" x="2036763" y="3473450"/>
          <p14:tracePt t="60362" x="1884363" y="3527425"/>
          <p14:tracePt t="60378" x="1751013" y="3589338"/>
          <p14:tracePt t="60395" x="1652588" y="3625850"/>
          <p14:tracePt t="60412" x="1625600" y="3652838"/>
          <p14:tracePt t="60428" x="1608138" y="3660775"/>
          <p14:tracePt t="60445" x="1589088" y="3660775"/>
          <p14:tracePt t="60462" x="1544638" y="3679825"/>
          <p14:tracePt t="60478" x="1473200" y="3705225"/>
          <p14:tracePt t="60495" x="1347788" y="3724275"/>
          <p14:tracePt t="60512" x="1295400" y="3732213"/>
          <p14:tracePt t="60528" x="1268413" y="3732213"/>
          <p14:tracePt t="60607" x="1258888" y="3732213"/>
          <p14:tracePt t="60632" x="1241425" y="3732213"/>
          <p14:tracePt t="60639" x="1223963" y="3732213"/>
          <p14:tracePt t="60648" x="1223963" y="3724275"/>
          <p14:tracePt t="60664" x="1223963" y="3705225"/>
          <p14:tracePt t="60664" x="1258888" y="3705225"/>
          <p14:tracePt t="60678" x="1285875" y="3705225"/>
          <p14:tracePt t="60903" x="1303338" y="3705225"/>
          <p14:tracePt t="60911" x="1366838" y="3697288"/>
          <p14:tracePt t="60919" x="1401763" y="3660775"/>
          <p14:tracePt t="60929" x="1401763" y="3633788"/>
          <p14:tracePt t="60946" x="1366838" y="3608388"/>
          <p14:tracePt t="60962" x="1303338" y="3589338"/>
          <p14:tracePt t="60979" x="1196975" y="3544888"/>
          <p14:tracePt t="60996" x="1152525" y="3527425"/>
          <p14:tracePt t="61012" x="1089025" y="3500438"/>
          <p14:tracePt t="61029" x="1062038" y="3490913"/>
          <p14:tracePt t="61046" x="1009650" y="3490913"/>
          <p14:tracePt t="61062" x="973138" y="3490913"/>
          <p14:tracePt t="61079" x="901700" y="3490913"/>
          <p14:tracePt t="61096" x="847725" y="3500438"/>
          <p14:tracePt t="61112" x="795338" y="3500438"/>
          <p14:tracePt t="61129" x="768350" y="3509963"/>
          <p14:tracePt t="61146" x="758825" y="3509963"/>
          <p14:tracePt t="61162" x="750888" y="3517900"/>
          <p14:tracePt t="61179" x="731838" y="3536950"/>
          <p14:tracePt t="61196" x="714375" y="3562350"/>
          <p14:tracePt t="61212" x="687388" y="3616325"/>
          <p14:tracePt t="61229" x="660400" y="3687763"/>
          <p14:tracePt t="61246" x="625475" y="3759200"/>
          <p14:tracePt t="61263" x="561975" y="3830638"/>
          <p14:tracePt t="61279" x="527050" y="3919538"/>
          <p14:tracePt t="61296" x="517525" y="3965575"/>
          <p14:tracePt t="61312" x="509588" y="4000500"/>
          <p14:tracePt t="61329" x="509588" y="4037013"/>
          <p14:tracePt t="61346" x="509588" y="4098925"/>
          <p14:tracePt t="61363" x="509588" y="4187825"/>
          <p14:tracePt t="61379" x="517525" y="4313238"/>
          <p14:tracePt t="61396" x="527050" y="4394200"/>
          <p14:tracePt t="61412" x="527050" y="4456113"/>
          <p14:tracePt t="61429" x="536575" y="4500563"/>
          <p14:tracePt t="61446" x="571500" y="4537075"/>
          <p14:tracePt t="61463" x="615950" y="4572000"/>
          <p14:tracePt t="61479" x="687388" y="4616450"/>
          <p14:tracePt t="61496" x="822325" y="4679950"/>
          <p14:tracePt t="61513" x="874713" y="4697413"/>
          <p14:tracePt t="61529" x="919163" y="4705350"/>
          <p14:tracePt t="61546" x="955675" y="4705350"/>
          <p14:tracePt t="61563" x="1009650" y="4687888"/>
          <p14:tracePt t="61579" x="1081088" y="4633913"/>
          <p14:tracePt t="61596" x="1116013" y="4598988"/>
          <p14:tracePt t="61613" x="1160463" y="4562475"/>
          <p14:tracePt t="61629" x="1196975" y="4537075"/>
          <p14:tracePt t="61646" x="1231900" y="4491038"/>
          <p14:tracePt t="61663" x="1250950" y="4438650"/>
          <p14:tracePt t="61679" x="1258888" y="4367213"/>
          <p14:tracePt t="61696" x="1241425" y="4259263"/>
          <p14:tracePt t="61713" x="1223963" y="4179888"/>
          <p14:tracePt t="61729" x="1196975" y="4089400"/>
          <p14:tracePt t="61747" x="1187450" y="4017963"/>
          <p14:tracePt t="61763" x="1152525" y="3938588"/>
          <p14:tracePt t="61780" x="1098550" y="3857625"/>
          <p14:tracePt t="61796" x="1036638" y="3768725"/>
          <p14:tracePt t="61813" x="955675" y="3697288"/>
          <p14:tracePt t="61830" x="866775" y="3625850"/>
          <p14:tracePt t="61846" x="812800" y="3598863"/>
          <p14:tracePt t="61863" x="785813" y="3598863"/>
          <p14:tracePt t="61880" x="776288" y="3598863"/>
          <p14:tracePt t="61896" x="758825" y="3589338"/>
          <p14:tracePt t="61913" x="741363" y="3581400"/>
          <p14:tracePt t="61930" x="731838" y="3581400"/>
          <p14:tracePt t="61976" x="741363" y="3581400"/>
          <p14:tracePt t="61987" x="750888" y="3571875"/>
          <p14:tracePt t="61991" x="776288" y="3554413"/>
          <p14:tracePt t="61996" x="839788" y="3509963"/>
          <p14:tracePt t="62013" x="893763" y="3473450"/>
          <p14:tracePt t="62030" x="946150" y="3446463"/>
          <p14:tracePt t="62046" x="965200" y="3419475"/>
          <p14:tracePt t="62063" x="1009650" y="3384550"/>
          <p14:tracePt t="62080" x="1027113" y="3340100"/>
          <p14:tracePt t="62096" x="1044575" y="3276600"/>
          <p14:tracePt t="62113" x="1081088" y="3224213"/>
          <p14:tracePt t="62130" x="1098550" y="3160713"/>
          <p14:tracePt t="62146" x="1125538" y="3108325"/>
          <p14:tracePt t="62163" x="1133475" y="3044825"/>
          <p14:tracePt t="62180" x="1169988" y="2973388"/>
          <p14:tracePt t="62197" x="1179513" y="2919413"/>
          <p14:tracePt t="62213" x="1187450" y="2867025"/>
          <p14:tracePt t="62230" x="1204913" y="2822575"/>
          <p14:tracePt t="62247" x="1204913" y="2776538"/>
          <p14:tracePt t="62263" x="1214438" y="2714625"/>
          <p14:tracePt t="62280" x="1214438" y="2697163"/>
          <p14:tracePt t="62297" x="1214438" y="2687638"/>
          <p14:tracePt t="62313" x="1223963" y="2670175"/>
          <p14:tracePt t="62359" x="1223963" y="2660650"/>
          <p14:tracePt t="62471" x="1231900" y="2660650"/>
          <p14:tracePt t="62479" x="1231900" y="2670175"/>
          <p14:tracePt t="62486" x="1241425" y="2679700"/>
          <p14:tracePt t="62497" x="1250950" y="2697163"/>
          <p14:tracePt t="62513" x="1285875" y="2724150"/>
          <p14:tracePt t="62530" x="1322388" y="2751138"/>
          <p14:tracePt t="62547" x="1339850" y="2751138"/>
          <p14:tracePt t="62564" x="1339850" y="2759075"/>
          <p14:tracePt t="62639" x="1357313" y="2759075"/>
          <p14:tracePt t="62656" x="1366838" y="2759075"/>
          <p14:tracePt t="62664" x="1374775" y="2768600"/>
          <p14:tracePt t="62664" x="1401763" y="2776538"/>
          <p14:tracePt t="62680" x="1411288" y="2786063"/>
          <p14:tracePt t="62697" x="1428750" y="2786063"/>
          <p14:tracePt t="62714" x="1446213" y="2795588"/>
          <p14:tracePt t="62730" x="1465263" y="2803525"/>
          <p14:tracePt t="62747" x="1562100" y="2813050"/>
          <p14:tracePt t="62764" x="1660525" y="2813050"/>
          <p14:tracePt t="62781" x="1751013" y="2822575"/>
          <p14:tracePt t="62797" x="1795463" y="2822575"/>
          <p14:tracePt t="62814" x="1822450" y="2830513"/>
          <p14:tracePt t="62848" x="1830388" y="2830513"/>
          <p14:tracePt t="62848" x="1857375" y="2830513"/>
          <p14:tracePt t="62864" x="1893888" y="2830513"/>
          <p14:tracePt t="62881" x="1955800" y="2840038"/>
          <p14:tracePt t="62897" x="2009775" y="2840038"/>
          <p14:tracePt t="62914" x="2089150" y="2840038"/>
          <p14:tracePt t="62930" x="2179638" y="2847975"/>
          <p14:tracePt t="62947" x="2268538" y="2847975"/>
          <p14:tracePt t="62964" x="2330450" y="2847975"/>
          <p14:tracePt t="62981" x="2374900" y="2847975"/>
          <p14:tracePt t="62997" x="2428875" y="2847975"/>
          <p14:tracePt t="63014" x="2473325" y="2847975"/>
          <p14:tracePt t="63031" x="2509838" y="2847975"/>
          <p14:tracePt t="63047" x="2544763" y="2847975"/>
          <p14:tracePt t="63064" x="2554288" y="2847975"/>
          <p14:tracePt t="63081" x="2562225" y="2847975"/>
          <p14:tracePt t="63097" x="2589213" y="2840038"/>
          <p14:tracePt t="63114" x="2625725" y="2822575"/>
          <p14:tracePt t="63131" x="2697163" y="2813050"/>
          <p14:tracePt t="63147" x="2768600" y="2813050"/>
          <p14:tracePt t="63164" x="2822575" y="2803525"/>
          <p14:tracePt t="63181" x="2840038" y="2795588"/>
          <p14:tracePt t="63198" x="2847975" y="2795588"/>
          <p14:tracePt t="63255" x="2847975" y="2786063"/>
          <p14:tracePt t="63264" x="2857500" y="2786063"/>
          <p14:tracePt t="63303" x="2857500" y="2776538"/>
          <p14:tracePt t="63375" x="2867025" y="2776538"/>
          <p14:tracePt t="63444" x="2884488" y="2776538"/>
          <p14:tracePt t="63447" x="2919413" y="2776538"/>
          <p14:tracePt t="63455" x="3027363" y="2786063"/>
          <p14:tracePt t="63471" x="3179763" y="2803525"/>
          <p14:tracePt t="63481" x="3322638" y="2813050"/>
          <p14:tracePt t="63498" x="3455988" y="2830513"/>
          <p14:tracePt t="63514" x="3517900" y="2847975"/>
          <p14:tracePt t="63531" x="3571875" y="2847975"/>
          <p14:tracePt t="63548" x="3581400" y="2847975"/>
          <p14:tracePt t="63591" x="3589338" y="2847975"/>
          <p14:tracePt t="63608" x="3598863" y="2847975"/>
          <p14:tracePt t="63614" x="3598863" y="2857500"/>
          <p14:tracePt t="63631" x="3616325" y="2867025"/>
          <p14:tracePt t="63632" x="3652838" y="2867025"/>
          <p14:tracePt t="63648" x="3679825" y="2874963"/>
          <p14:tracePt t="63664" x="3705225" y="2874963"/>
          <p14:tracePt t="63681" x="3724275" y="2874963"/>
          <p14:tracePt t="63698" x="3751263" y="2874963"/>
          <p14:tracePt t="63715" x="3768725" y="2874963"/>
          <p14:tracePt t="63731" x="3813175" y="2884488"/>
          <p14:tracePt t="63748" x="3884613" y="2884488"/>
          <p14:tracePt t="63765" x="3973513" y="2884488"/>
          <p14:tracePt t="63781" x="4108450" y="2884488"/>
          <p14:tracePt t="63798" x="4259263" y="2884488"/>
          <p14:tracePt t="63815" x="4348163" y="2884488"/>
          <p14:tracePt t="63935" x="4357688" y="2884488"/>
          <p14:tracePt t="63975" x="4367213" y="2884488"/>
          <p14:tracePt t="63999" x="4367213" y="2874963"/>
          <p14:tracePt t="64103" x="4357688" y="2884488"/>
          <p14:tracePt t="64112" x="4348163" y="2894013"/>
          <p14:tracePt t="64119" x="4348163" y="2901950"/>
          <p14:tracePt t="64127" x="4330700" y="2919413"/>
          <p14:tracePt t="64136" x="4276725" y="2973388"/>
          <p14:tracePt t="64148" x="4232275" y="3027363"/>
          <p14:tracePt t="64165" x="4187825" y="3108325"/>
          <p14:tracePt t="64182" x="4143375" y="3197225"/>
          <p14:tracePt t="64198" x="4081463" y="3268663"/>
          <p14:tracePt t="64215" x="3990975" y="3490913"/>
          <p14:tracePt t="64232" x="3938588" y="3670300"/>
          <p14:tracePt t="64248" x="3875088" y="3803650"/>
          <p14:tracePt t="64265" x="3822700" y="3983038"/>
          <p14:tracePt t="64282" x="3776663" y="4116388"/>
          <p14:tracePt t="64298" x="3768725" y="4214813"/>
          <p14:tracePt t="64315" x="3741738" y="4303713"/>
          <p14:tracePt t="64332" x="3724275" y="4357688"/>
          <p14:tracePt t="64348" x="3714750" y="4384675"/>
          <p14:tracePt t="64365" x="3705225" y="4394200"/>
          <p14:tracePt t="64439" x="3714750" y="4375150"/>
          <p14:tracePt t="64447" x="3724275" y="4357688"/>
          <p14:tracePt t="64455" x="3732213" y="4340225"/>
          <p14:tracePt t="64465" x="3732213" y="4322763"/>
          <p14:tracePt t="64466" x="3759200" y="4276725"/>
          <p14:tracePt t="64482" x="3803650" y="4205288"/>
          <p14:tracePt t="64499" x="3875088" y="4081463"/>
          <p14:tracePt t="64515" x="3965575" y="3965575"/>
          <p14:tracePt t="64532" x="4062413" y="3803650"/>
          <p14:tracePt t="64548" x="4125913" y="3660775"/>
          <p14:tracePt t="64565" x="4197350" y="3544888"/>
          <p14:tracePt t="64582" x="4251325" y="3438525"/>
          <p14:tracePt t="64598" x="4295775" y="3295650"/>
          <p14:tracePt t="64616" x="4303713" y="3232150"/>
          <p14:tracePt t="64632" x="4322763" y="3170238"/>
          <p14:tracePt t="64649" x="4322763" y="3116263"/>
          <p14:tracePt t="64665" x="4322763" y="3098800"/>
          <p14:tracePt t="64682" x="4330700" y="3062288"/>
          <p14:tracePt t="64699" x="4340225" y="3027363"/>
          <p14:tracePt t="64716" x="4357688" y="3000375"/>
          <p14:tracePt t="64732" x="4367213" y="2955925"/>
          <p14:tracePt t="64749" x="4384675" y="2928938"/>
          <p14:tracePt t="64765" x="4384675" y="2911475"/>
          <p14:tracePt t="64782" x="4384675" y="2894013"/>
          <p14:tracePt t="64799" x="4394200" y="2894013"/>
          <p14:tracePt t="65184" x="4394200" y="2884488"/>
          <p14:tracePt t="65206" x="4402138" y="2874963"/>
          <p14:tracePt t="65207" x="4411663" y="2867025"/>
          <p14:tracePt t="65217" x="4419600" y="2857500"/>
          <p14:tracePt t="65640" x="4429125" y="2857500"/>
          <p14:tracePt t="72456" x="4438650" y="2857500"/>
          <p14:tracePt t="72464" x="4465638" y="2857500"/>
          <p14:tracePt t="72473" x="4510088" y="2857500"/>
          <p14:tracePt t="72474" x="4554538" y="2874963"/>
          <p14:tracePt t="72490" x="4598988" y="2884488"/>
          <p14:tracePt t="72507" x="4625975" y="2884488"/>
          <p14:tracePt t="72523" x="4652963" y="2884488"/>
          <p14:tracePt t="72540" x="4670425" y="2884488"/>
          <p14:tracePt t="72556" x="4714875" y="2884488"/>
          <p14:tracePt t="72573" x="4786313" y="2884488"/>
          <p14:tracePt t="72590" x="4919663" y="2894013"/>
          <p14:tracePt t="72606" x="5045075" y="2928938"/>
          <p14:tracePt t="72623" x="5153025" y="2938463"/>
          <p14:tracePt t="72640" x="5224463" y="2946400"/>
          <p14:tracePt t="72657" x="5268913" y="2946400"/>
          <p14:tracePt t="72673" x="5295900" y="2946400"/>
          <p14:tracePt t="72691" x="5394325" y="2946400"/>
          <p14:tracePt t="72708" x="5518150" y="2955925"/>
          <p14:tracePt t="72724" x="5680075" y="2955925"/>
          <p14:tracePt t="72741" x="5848350" y="2973388"/>
          <p14:tracePt t="72758" x="6000750" y="2990850"/>
          <p14:tracePt t="72774" x="6081713" y="3000375"/>
          <p14:tracePt t="72790" x="6126163" y="3000375"/>
          <p14:tracePt t="72807" x="6143625" y="3009900"/>
          <p14:tracePt t="72823" x="6170613" y="3009900"/>
          <p14:tracePt t="72840" x="6205538" y="3017838"/>
          <p14:tracePt t="72857" x="6286500" y="3036888"/>
          <p14:tracePt t="72873" x="6384925" y="3062288"/>
          <p14:tracePt t="72890" x="6456363" y="3089275"/>
          <p14:tracePt t="72907" x="6527800" y="3108325"/>
          <p14:tracePt t="72923" x="6572250" y="3133725"/>
          <p14:tracePt t="72940" x="6599238" y="3160713"/>
          <p14:tracePt t="72957" x="6626225" y="3170238"/>
          <p14:tracePt t="72974" x="6653213" y="3179763"/>
          <p14:tracePt t="72990" x="6670675" y="3197225"/>
          <p14:tracePt t="73007" x="6697663" y="3214688"/>
          <p14:tracePt t="73024" x="6742113" y="3241675"/>
          <p14:tracePt t="73040" x="6759575" y="3268663"/>
          <p14:tracePt t="73057" x="6777038" y="3295650"/>
          <p14:tracePt t="73074" x="6786563" y="3313113"/>
          <p14:tracePt t="73090" x="6804025" y="3322638"/>
          <p14:tracePt t="73107" x="6823075" y="3330575"/>
          <p14:tracePt t="73124" x="6831013" y="3340100"/>
          <p14:tracePt t="73140" x="6848475" y="3340100"/>
          <p14:tracePt t="73157" x="6848475" y="3348038"/>
          <p14:tracePt t="73312" x="6848475" y="3330575"/>
          <p14:tracePt t="73344" x="6840538" y="3330575"/>
          <p14:tracePt t="73360" x="6840538" y="3322638"/>
          <p14:tracePt t="73384" x="6823075" y="3322638"/>
          <p14:tracePt t="73392" x="6804025" y="3313113"/>
          <p14:tracePt t="73416" x="6796088" y="3303588"/>
          <p14:tracePt t="73440" x="6786563" y="3303588"/>
          <p14:tracePt t="73448" x="6777038" y="3303588"/>
          <p14:tracePt t="73456" x="6769100" y="3303588"/>
          <p14:tracePt t="73474" x="6751638" y="3303588"/>
          <p14:tracePt t="73475" x="6742113" y="3303588"/>
          <p14:tracePt t="73491" x="6724650" y="3303588"/>
          <p14:tracePt t="73507" x="6715125" y="3303588"/>
          <p14:tracePt t="73524" x="6697663" y="3303588"/>
          <p14:tracePt t="73541" x="6688138" y="3303588"/>
          <p14:tracePt t="73557" x="6680200" y="3313113"/>
          <p14:tracePt t="73574" x="6670675" y="3313113"/>
          <p14:tracePt t="73591" x="6661150" y="3322638"/>
          <p14:tracePt t="73607" x="6626225" y="3340100"/>
          <p14:tracePt t="73624" x="6599238" y="3357563"/>
          <p14:tracePt t="73641" x="6572250" y="3367088"/>
          <p14:tracePt t="73657" x="6562725" y="3375025"/>
          <p14:tracePt t="73674" x="6537325" y="3394075"/>
          <p14:tracePt t="73691" x="6527800" y="3394075"/>
          <p14:tracePt t="73707" x="6527800" y="3402013"/>
          <p14:tracePt t="73724" x="6510338" y="3402013"/>
          <p14:tracePt t="73741" x="6491288" y="3429000"/>
          <p14:tracePt t="73757" x="6465888" y="3446463"/>
          <p14:tracePt t="73774" x="6438900" y="3482975"/>
          <p14:tracePt t="73791" x="6419850" y="3517900"/>
          <p14:tracePt t="73807" x="6384925" y="3562350"/>
          <p14:tracePt t="73825" x="6375400" y="3589338"/>
          <p14:tracePt t="73841" x="6367463" y="3608388"/>
          <p14:tracePt t="73858" x="6357938" y="3625850"/>
          <p14:tracePt t="73874" x="6348413" y="3652838"/>
          <p14:tracePt t="73891" x="6323013" y="3679825"/>
          <p14:tracePt t="73908" x="6323013" y="3724275"/>
          <p14:tracePt t="73924" x="6303963" y="3759200"/>
          <p14:tracePt t="73941" x="6296025" y="3803650"/>
          <p14:tracePt t="73958" x="6276975" y="3848100"/>
          <p14:tracePt t="73974" x="6269038" y="3884613"/>
          <p14:tracePt t="73991" x="6242050" y="3938588"/>
          <p14:tracePt t="74008" x="6224588" y="3973513"/>
          <p14:tracePt t="74025" x="6215063" y="4017963"/>
          <p14:tracePt t="74041" x="6197600" y="4044950"/>
          <p14:tracePt t="74058" x="6188075" y="4081463"/>
          <p14:tracePt t="74074" x="6188075" y="4116388"/>
          <p14:tracePt t="74091" x="6188075" y="4152900"/>
          <p14:tracePt t="74108" x="6188075" y="4170363"/>
          <p14:tracePt t="74125" x="6188075" y="4197350"/>
          <p14:tracePt t="74141" x="6188075" y="4214813"/>
          <p14:tracePt t="74158" x="6180138" y="4241800"/>
          <p14:tracePt t="74175" x="6180138" y="4268788"/>
          <p14:tracePt t="74191" x="6180138" y="4303713"/>
          <p14:tracePt t="74208" x="6197600" y="4330700"/>
          <p14:tracePt t="74225" x="6215063" y="4357688"/>
          <p14:tracePt t="74241" x="6242050" y="4375150"/>
          <p14:tracePt t="74258" x="6242050" y="4394200"/>
          <p14:tracePt t="74275" x="6259513" y="4402138"/>
          <p14:tracePt t="74291" x="6276975" y="4411663"/>
          <p14:tracePt t="74308" x="6303963" y="4438650"/>
          <p14:tracePt t="74325" x="6323013" y="4446588"/>
          <p14:tracePt t="74342" x="6357938" y="4483100"/>
          <p14:tracePt t="74358" x="6384925" y="4500563"/>
          <p14:tracePt t="74375" x="6429375" y="4518025"/>
          <p14:tracePt t="74391" x="6473825" y="4537075"/>
          <p14:tracePt t="74408" x="6500813" y="4554538"/>
          <p14:tracePt t="74425" x="6537325" y="4562475"/>
          <p14:tracePt t="74442" x="6554788" y="4572000"/>
          <p14:tracePt t="74458" x="6572250" y="4581525"/>
          <p14:tracePt t="74475" x="6589713" y="4589463"/>
          <p14:tracePt t="74492" x="6634163" y="4589463"/>
          <p14:tracePt t="74508" x="6661150" y="4589463"/>
          <p14:tracePt t="74525" x="6705600" y="4589463"/>
          <p14:tracePt t="74541" x="6769100" y="4554538"/>
          <p14:tracePt t="74558" x="6840538" y="4537075"/>
          <p14:tracePt t="74575" x="6894513" y="4500563"/>
          <p14:tracePt t="74592" x="6929438" y="4483100"/>
          <p14:tracePt t="74608" x="6946900" y="4465638"/>
          <p14:tracePt t="74625" x="6956425" y="4446588"/>
          <p14:tracePt t="74642" x="6973888" y="4411663"/>
          <p14:tracePt t="74658" x="6983413" y="4375150"/>
          <p14:tracePt t="74675" x="6983413" y="4348163"/>
          <p14:tracePt t="74692" x="7000875" y="4286250"/>
          <p14:tracePt t="74708" x="7010400" y="4241800"/>
          <p14:tracePt t="74725" x="7010400" y="4197350"/>
          <p14:tracePt t="74742" x="7010400" y="4160838"/>
          <p14:tracePt t="74759" x="7010400" y="4125913"/>
          <p14:tracePt t="74775" x="7010400" y="4081463"/>
          <p14:tracePt t="74792" x="7010400" y="4037013"/>
          <p14:tracePt t="74808" x="7000875" y="3990975"/>
          <p14:tracePt t="74825" x="6983413" y="3946525"/>
          <p14:tracePt t="74842" x="6965950" y="3894138"/>
          <p14:tracePt t="74858" x="6938963" y="3830638"/>
          <p14:tracePt t="74876" x="6894513" y="3768725"/>
          <p14:tracePt t="74892" x="6804025" y="3687763"/>
          <p14:tracePt t="74909" x="6705600" y="3625850"/>
          <p14:tracePt t="74925" x="6572250" y="3509963"/>
          <p14:tracePt t="74942" x="6402388" y="3419475"/>
          <p14:tracePt t="74958" x="6259513" y="3340100"/>
          <p14:tracePt t="74975" x="6037263" y="3251200"/>
          <p14:tracePt t="74992" x="5965825" y="3224213"/>
          <p14:tracePt t="75009" x="5938838" y="3197225"/>
          <p14:tracePt t="75025" x="5911850" y="3179763"/>
          <p14:tracePt t="75042" x="5884863" y="3160713"/>
          <p14:tracePt t="75059" x="5867400" y="3133725"/>
          <p14:tracePt t="75076" x="5830888" y="3089275"/>
          <p14:tracePt t="75092" x="5795963" y="3054350"/>
          <p14:tracePt t="75109" x="5751513" y="2990850"/>
          <p14:tracePt t="75125" x="5715000" y="2919413"/>
          <p14:tracePt t="75142" x="5680075" y="2857500"/>
          <p14:tracePt t="75159" x="5653088" y="2776538"/>
          <p14:tracePt t="75175" x="5643563" y="2714625"/>
          <p14:tracePt t="75192" x="5643563" y="2697163"/>
          <p14:tracePt t="75209" x="5653088" y="2679700"/>
          <p14:tracePt t="75226" x="5661025" y="2670175"/>
          <p14:tracePt t="75242" x="5661025" y="2660650"/>
          <p14:tracePt t="75259" x="5670550" y="2660650"/>
          <p14:tracePt t="75276" x="5680075" y="2652713"/>
          <p14:tracePt t="75292" x="5715000" y="2643188"/>
          <p14:tracePt t="75309" x="5751513" y="2625725"/>
          <p14:tracePt t="75326" x="5803900" y="2616200"/>
          <p14:tracePt t="75342" x="5840413" y="2608263"/>
          <p14:tracePt t="75359" x="5911850" y="2608263"/>
          <p14:tracePt t="75376" x="5946775" y="2608263"/>
          <p14:tracePt t="75393" x="5973763" y="2608263"/>
          <p14:tracePt t="75409" x="5983288" y="2608263"/>
          <p14:tracePt t="75624" x="5983288" y="2598738"/>
          <p14:tracePt t="75688" x="5991225" y="2589213"/>
          <p14:tracePt t="75720" x="6000750" y="2589213"/>
          <p14:tracePt t="75744" x="6000750" y="2581275"/>
          <p14:tracePt t="75768" x="6000750" y="2571750"/>
          <p14:tracePt t="75776" x="6010275" y="2571750"/>
          <p14:tracePt t="75792" x="6010275" y="2562225"/>
          <p14:tracePt t="75799" x="6010275" y="2554288"/>
          <p14:tracePt t="75824" x="6010275" y="2544763"/>
          <p14:tracePt t="75840" x="6027738" y="2544763"/>
          <p14:tracePt t="75848" x="6027738" y="2536825"/>
          <p14:tracePt t="75880" x="6037263" y="2527300"/>
          <p14:tracePt t="75904" x="6037263" y="2517775"/>
          <p14:tracePt t="75911" x="6045200" y="2517775"/>
          <p14:tracePt t="75952" x="6054725" y="2517775"/>
          <p14:tracePt t="75968" x="6054725" y="2509838"/>
          <p14:tracePt t="76000" x="6062663" y="2500313"/>
          <p14:tracePt t="76007" x="6072188" y="2500313"/>
          <p14:tracePt t="76048" x="6072188" y="2490788"/>
          <p14:tracePt t="76056" x="6081713" y="2490788"/>
          <p14:tracePt t="76072" x="6081713" y="2482850"/>
          <p14:tracePt t="76079" x="6081713" y="2465388"/>
          <p14:tracePt t="76087" x="6089650" y="2455863"/>
          <p14:tracePt t="76109" x="6099175" y="2438400"/>
          <p14:tracePt t="76110" x="6099175" y="2419350"/>
          <p14:tracePt t="76126" x="6116638" y="2401888"/>
          <p14:tracePt t="76143" x="6134100" y="2366963"/>
          <p14:tracePt t="76160" x="6143625" y="2339975"/>
          <p14:tracePt t="76176" x="6153150" y="2322513"/>
          <p14:tracePt t="76193" x="6170613" y="2312988"/>
          <p14:tracePt t="76210" x="6180138" y="2303463"/>
          <p14:tracePt t="76226" x="6180138" y="2295525"/>
          <p14:tracePt t="76243" x="6180138" y="2286000"/>
          <p14:tracePt t="76260" x="6188075" y="2276475"/>
          <p14:tracePt t="76276" x="6197600" y="2268538"/>
          <p14:tracePt t="76293" x="6215063" y="2259013"/>
          <p14:tracePt t="76328" x="6224588" y="2259013"/>
          <p14:tracePt t="76328" x="6224588" y="2251075"/>
          <p14:tracePt t="76343" x="6224588" y="2241550"/>
          <p14:tracePt t="76360" x="6232525" y="2241550"/>
          <p14:tracePt t="76376" x="6242050" y="2241550"/>
          <p14:tracePt t="76393" x="6259513" y="2224088"/>
          <p14:tracePt t="76410" x="6276975" y="2205038"/>
          <p14:tracePt t="76427" x="6286500" y="2205038"/>
          <p14:tracePt t="76443" x="6296025" y="2205038"/>
          <p14:tracePt t="76460" x="6303963" y="2197100"/>
          <p14:tracePt t="76477" x="6323013" y="2187575"/>
          <p14:tracePt t="76493" x="6330950" y="2187575"/>
          <p14:tracePt t="76510" x="6340475" y="2179638"/>
          <p14:tracePt t="76544" x="6348413" y="2170113"/>
          <p14:tracePt t="76544" x="6367463" y="2170113"/>
          <p14:tracePt t="76560" x="6394450" y="2170113"/>
          <p14:tracePt t="76577" x="6419850" y="2152650"/>
          <p14:tracePt t="76593" x="6438900" y="2152650"/>
          <p14:tracePt t="76610" x="6446838" y="2152650"/>
          <p14:tracePt t="76627" x="6483350" y="2133600"/>
          <p14:tracePt t="76643" x="6510338" y="2125663"/>
          <p14:tracePt t="76660" x="6554788" y="2108200"/>
          <p14:tracePt t="76677" x="6589713" y="2098675"/>
          <p14:tracePt t="76693" x="6643688" y="2098675"/>
          <p14:tracePt t="76710" x="6680200" y="2081213"/>
          <p14:tracePt t="76727" x="6751638" y="2081213"/>
          <p14:tracePt t="76744" x="6769100" y="2081213"/>
          <p14:tracePt t="76760" x="6796088" y="2081213"/>
          <p14:tracePt t="76777" x="6813550" y="2071688"/>
          <p14:tracePt t="76793" x="6831013" y="2071688"/>
          <p14:tracePt t="76810" x="6848475" y="2071688"/>
          <p14:tracePt t="76827" x="6884988" y="2071688"/>
          <p14:tracePt t="76844" x="6911975" y="2071688"/>
          <p14:tracePt t="76860" x="6956425" y="2062163"/>
          <p14:tracePt t="76877" x="6973888" y="2054225"/>
          <p14:tracePt t="76894" x="6991350" y="2054225"/>
          <p14:tracePt t="76910" x="7000875" y="2054225"/>
          <p14:tracePt t="76959" x="7010400" y="2054225"/>
          <p14:tracePt t="76967" x="7018338" y="2054225"/>
          <p14:tracePt t="76991" x="7027863" y="2054225"/>
          <p14:tracePt t="77039" x="7037388" y="2062163"/>
          <p14:tracePt t="77047" x="7045325" y="2062163"/>
          <p14:tracePt t="77050" x="7054850" y="2062163"/>
          <p14:tracePt t="77060" x="7072313" y="2071688"/>
          <p14:tracePt t="77077" x="7099300" y="2081213"/>
          <p14:tracePt t="77094" x="7116763" y="2081213"/>
          <p14:tracePt t="77110" x="7116763" y="2089150"/>
          <p14:tracePt t="77183" x="7126288" y="2098675"/>
          <p14:tracePt t="77194" x="7134225" y="2108200"/>
          <p14:tracePt t="77200" x="7143750" y="2108200"/>
          <p14:tracePt t="77211" x="7153275" y="2116138"/>
          <p14:tracePt t="77227" x="7170738" y="2125663"/>
          <p14:tracePt t="77272" x="7170738" y="2133600"/>
          <p14:tracePt t="77295" x="7180263" y="2133600"/>
          <p14:tracePt t="77303" x="7180263" y="2152650"/>
          <p14:tracePt t="77312" x="7188200" y="2152650"/>
          <p14:tracePt t="77312" x="7188200" y="2160588"/>
          <p14:tracePt t="77327" x="7215188" y="2170113"/>
          <p14:tracePt t="77344" x="7224713" y="2187575"/>
          <p14:tracePt t="77361" x="7242175" y="2197100"/>
          <p14:tracePt t="77377" x="7259638" y="2214563"/>
          <p14:tracePt t="77394" x="7259638" y="2224088"/>
          <p14:tracePt t="77411" x="7259638" y="2232025"/>
          <p14:tracePt t="77427" x="7269163" y="2232025"/>
          <p14:tracePt t="77444" x="7277100" y="2241550"/>
          <p14:tracePt t="77461" x="7286625" y="2251075"/>
          <p14:tracePt t="77477" x="7286625" y="2259013"/>
          <p14:tracePt t="77494" x="7296150" y="2268538"/>
          <p14:tracePt t="77511" x="7323138" y="2286000"/>
          <p14:tracePt t="77528" x="7331075" y="2295525"/>
          <p14:tracePt t="77544" x="7340600" y="2303463"/>
          <p14:tracePt t="77561" x="7340600" y="2312988"/>
          <p14:tracePt t="77578" x="7358063" y="2322513"/>
          <p14:tracePt t="77594" x="7358063" y="2330450"/>
          <p14:tracePt t="77611" x="7367588" y="2339975"/>
          <p14:tracePt t="77628" x="7375525" y="2339975"/>
          <p14:tracePt t="77815" x="7375525" y="2347913"/>
          <p14:tracePt t="77839" x="7385050" y="2347913"/>
          <p14:tracePt t="77847" x="7385050" y="2366963"/>
          <p14:tracePt t="77867" x="7385050" y="2374900"/>
          <p14:tracePt t="77868" x="7394575" y="2384425"/>
          <p14:tracePt t="77878" x="7402513" y="2393950"/>
          <p14:tracePt t="77894" x="7429500" y="2419350"/>
          <p14:tracePt t="77894" x="7456488" y="2428875"/>
          <p14:tracePt t="77912" x="7537450" y="2465388"/>
          <p14:tracePt t="77928" x="7634288" y="2490788"/>
          <p14:tracePt t="77945" x="7688263" y="2500313"/>
          <p14:tracePt t="77961" x="7724775" y="2509838"/>
          <p14:tracePt t="77978" x="7742238" y="2509838"/>
          <p14:tracePt t="77995" x="7751763" y="2517775"/>
          <p14:tracePt t="78011" x="7759700" y="2517775"/>
          <p14:tracePt t="78028" x="7777163" y="2517775"/>
          <p14:tracePt t="78045" x="7786688" y="2517775"/>
          <p14:tracePt t="78061" x="7804150" y="2517775"/>
          <p14:tracePt t="78078" x="7840663" y="2527300"/>
          <p14:tracePt t="78095" x="7858125" y="2527300"/>
          <p14:tracePt t="78111" x="7912100" y="2527300"/>
          <p14:tracePt t="78128" x="7939088" y="2527300"/>
          <p14:tracePt t="78145" x="7956550" y="2527300"/>
          <p14:tracePt t="78161" x="7966075" y="2527300"/>
          <p14:tracePt t="78178" x="7983538" y="2527300"/>
          <p14:tracePt t="78195" x="8001000" y="2517775"/>
          <p14:tracePt t="78211" x="8010525" y="2500313"/>
          <p14:tracePt t="78228" x="8018463" y="2490788"/>
          <p14:tracePt t="78245" x="8027988" y="2473325"/>
          <p14:tracePt t="78262" x="8045450" y="2465388"/>
          <p14:tracePt t="78278" x="8045450" y="2455863"/>
          <p14:tracePt t="78295" x="8045450" y="2428875"/>
          <p14:tracePt t="78311" x="8045450" y="2419350"/>
          <p14:tracePt t="78351" x="8054975" y="2411413"/>
          <p14:tracePt t="78359" x="8054975" y="2401888"/>
          <p14:tracePt t="78383" x="8054975" y="2393950"/>
          <p14:tracePt t="78407" x="8054975" y="2374900"/>
          <p14:tracePt t="78424" x="8054975" y="2366963"/>
          <p14:tracePt t="78424" x="8045450" y="2357438"/>
          <p14:tracePt t="78439" x="8037513" y="2357438"/>
          <p14:tracePt t="78447" x="8037513" y="2347913"/>
          <p14:tracePt t="78468" x="8037513" y="2330450"/>
          <p14:tracePt t="78478" x="8027988" y="2322513"/>
          <p14:tracePt t="78479" x="8018463" y="2312988"/>
          <p14:tracePt t="78495" x="8001000" y="2295525"/>
          <p14:tracePt t="78512" x="7991475" y="2295525"/>
          <p14:tracePt t="78528" x="7974013" y="2276475"/>
          <p14:tracePt t="78545" x="7956550" y="2268538"/>
          <p14:tracePt t="78562" x="7947025" y="2259013"/>
          <p14:tracePt t="78578" x="7929563" y="2259013"/>
          <p14:tracePt t="78595" x="7920038" y="2251075"/>
          <p14:tracePt t="78612" x="7902575" y="2241550"/>
          <p14:tracePt t="78628" x="7885113" y="2241550"/>
          <p14:tracePt t="78645" x="7858125" y="2224088"/>
          <p14:tracePt t="78662" x="7823200" y="2224088"/>
          <p14:tracePt t="78678" x="7796213" y="2205038"/>
          <p14:tracePt t="78695" x="7751763" y="2205038"/>
          <p14:tracePt t="78712" x="7732713" y="2205038"/>
          <p14:tracePt t="78728" x="7715250" y="2197100"/>
          <p14:tracePt t="78745" x="7688263" y="2197100"/>
          <p14:tracePt t="78762" x="7670800" y="2187575"/>
          <p14:tracePt t="78778" x="7653338" y="2187575"/>
          <p14:tracePt t="78795" x="7626350" y="2187575"/>
          <p14:tracePt t="78812" x="7599363" y="2187575"/>
          <p14:tracePt t="78829" x="7572375" y="2187575"/>
          <p14:tracePt t="78845" x="7537450" y="2179638"/>
          <p14:tracePt t="78862" x="7518400" y="2179638"/>
          <p14:tracePt t="78879" x="7500938" y="2179638"/>
          <p14:tracePt t="78895" x="7473950" y="2179638"/>
          <p14:tracePt t="78912" x="7446963" y="2179638"/>
          <p14:tracePt t="78929" x="7429500" y="2179638"/>
          <p14:tracePt t="78945" x="7402513" y="2179638"/>
          <p14:tracePt t="78962" x="7367588" y="2187575"/>
          <p14:tracePt t="78979" x="7340600" y="2197100"/>
          <p14:tracePt t="78996" x="7331075" y="2197100"/>
          <p14:tracePt t="79012" x="7323138" y="2197100"/>
          <p14:tracePt t="79029" x="7296150" y="2214563"/>
          <p14:tracePt t="79046" x="7286625" y="2214563"/>
          <p14:tracePt t="79062" x="7277100" y="2224088"/>
          <p14:tracePt t="79079" x="7251700" y="2251075"/>
          <p14:tracePt t="79096" x="7232650" y="2259013"/>
          <p14:tracePt t="79112" x="7224713" y="2268538"/>
          <p14:tracePt t="79129" x="7215188" y="2286000"/>
          <p14:tracePt t="79146" x="7197725" y="2312988"/>
          <p14:tracePt t="79162" x="7180263" y="2330450"/>
          <p14:tracePt t="79179" x="7170738" y="2347913"/>
          <p14:tracePt t="79196" x="7161213" y="2357438"/>
          <p14:tracePt t="79212" x="7161213" y="2374900"/>
          <p14:tracePt t="79229" x="7153275" y="2393950"/>
          <p14:tracePt t="79246" x="7143750" y="2428875"/>
          <p14:tracePt t="79262" x="7143750" y="2446338"/>
          <p14:tracePt t="79279" x="7134225" y="2482850"/>
          <p14:tracePt t="79296" x="7134225" y="2500313"/>
          <p14:tracePt t="79312" x="7134225" y="2509838"/>
          <p14:tracePt t="79329" x="7134225" y="2517775"/>
          <p14:tracePt t="79346" x="7126288" y="2536825"/>
          <p14:tracePt t="79362" x="7126288" y="2562225"/>
          <p14:tracePt t="79379" x="7126288" y="2581275"/>
          <p14:tracePt t="79396" x="7116763" y="2589213"/>
          <p14:tracePt t="79412" x="7116763" y="2616200"/>
          <p14:tracePt t="79429" x="7116763" y="2643188"/>
          <p14:tracePt t="79446" x="7108825" y="2670175"/>
          <p14:tracePt t="79463" x="7099300" y="2697163"/>
          <p14:tracePt t="79479" x="7099300" y="2714625"/>
          <p14:tracePt t="79496" x="7099300" y="2724150"/>
          <p14:tracePt t="79513" x="7089775" y="2741613"/>
          <p14:tracePt t="79529" x="7089775" y="2768600"/>
          <p14:tracePt t="79546" x="7089775" y="2786063"/>
          <p14:tracePt t="79563" x="7089775" y="2813050"/>
          <p14:tracePt t="79579" x="7089775" y="2840038"/>
          <p14:tracePt t="79596" x="7089775" y="2857500"/>
          <p14:tracePt t="79613" x="7089775" y="2867025"/>
          <p14:tracePt t="79629" x="7089775" y="2884488"/>
          <p14:tracePt t="79646" x="7089775" y="2901950"/>
          <p14:tracePt t="79663" x="7089775" y="2919413"/>
          <p14:tracePt t="79679" x="7081838" y="2946400"/>
          <p14:tracePt t="79696" x="7081838" y="2955925"/>
          <p14:tracePt t="79713" x="7081838" y="2982913"/>
          <p14:tracePt t="79729" x="7081838" y="2990850"/>
          <p14:tracePt t="79746" x="7081838" y="3000375"/>
          <p14:tracePt t="79763" x="7081838" y="3027363"/>
          <p14:tracePt t="79780" x="7081838" y="3044825"/>
          <p14:tracePt t="79796" x="7081838" y="3062288"/>
          <p14:tracePt t="79813" x="7099300" y="3081338"/>
          <p14:tracePt t="79829" x="7108825" y="3089275"/>
          <p14:tracePt t="79846" x="7134225" y="3125788"/>
          <p14:tracePt t="79863" x="7170738" y="3160713"/>
          <p14:tracePt t="79880" x="7197725" y="3179763"/>
          <p14:tracePt t="79896" x="7224713" y="3197225"/>
          <p14:tracePt t="79913" x="7251700" y="3214688"/>
          <p14:tracePt t="79930" x="7277100" y="3232150"/>
          <p14:tracePt t="79946" x="7331075" y="3241675"/>
          <p14:tracePt t="79963" x="7367588" y="3251200"/>
          <p14:tracePt t="79980" x="7429500" y="3268663"/>
          <p14:tracePt t="79996" x="7483475" y="3268663"/>
          <p14:tracePt t="80013" x="7518400" y="3268663"/>
          <p14:tracePt t="80030" x="7562850" y="3268663"/>
          <p14:tracePt t="80046" x="7589838" y="3268663"/>
          <p14:tracePt t="80063" x="7643813" y="3268663"/>
          <p14:tracePt t="80080" x="7670800" y="3259138"/>
          <p14:tracePt t="80096" x="7688263" y="3259138"/>
          <p14:tracePt t="80113" x="7715250" y="3259138"/>
          <p14:tracePt t="80130" x="7732713" y="3251200"/>
          <p14:tracePt t="80146" x="7751763" y="3251200"/>
          <p14:tracePt t="80163" x="7786688" y="3241675"/>
          <p14:tracePt t="80180" x="7823200" y="3224213"/>
          <p14:tracePt t="80197" x="7848600" y="3197225"/>
          <p14:tracePt t="80213" x="7894638" y="3170238"/>
          <p14:tracePt t="80230" x="7939088" y="3152775"/>
          <p14:tracePt t="80247" x="7974013" y="3125788"/>
          <p14:tracePt t="80263" x="8027988" y="3062288"/>
          <p14:tracePt t="80280" x="8045450" y="3036888"/>
          <p14:tracePt t="80297" x="8072438" y="3000375"/>
          <p14:tracePt t="80313" x="8089900" y="2973388"/>
          <p14:tracePt t="80330" x="8108950" y="2946400"/>
          <p14:tracePt t="80347" x="8116888" y="2928938"/>
          <p14:tracePt t="80363" x="8134350" y="2894013"/>
          <p14:tracePt t="80380" x="8153400" y="2847975"/>
          <p14:tracePt t="80397" x="8170863" y="2813050"/>
          <p14:tracePt t="80413" x="8197850" y="2759075"/>
          <p14:tracePt t="80430" x="8215313" y="2714625"/>
          <p14:tracePt t="80447" x="8232775" y="2643188"/>
          <p14:tracePt t="80464" x="8242300" y="2598738"/>
          <p14:tracePt t="80480" x="8251825" y="2562225"/>
          <p14:tracePt t="80497" x="8259763" y="2527300"/>
          <p14:tracePt t="80513" x="8259763" y="2500313"/>
          <p14:tracePt t="80530" x="8259763" y="2473325"/>
          <p14:tracePt t="80547" x="8259763" y="2455863"/>
          <p14:tracePt t="80564" x="8259763" y="2419350"/>
          <p14:tracePt t="80580" x="8259763" y="2411413"/>
          <p14:tracePt t="80597" x="8259763" y="2393950"/>
          <p14:tracePt t="80613" x="8259763" y="2374900"/>
          <p14:tracePt t="80630" x="8251825" y="2357438"/>
          <p14:tracePt t="80647" x="8232775" y="2330450"/>
          <p14:tracePt t="80664" x="8224838" y="2322513"/>
          <p14:tracePt t="80680" x="8205788" y="2303463"/>
          <p14:tracePt t="80697" x="8188325" y="2295525"/>
          <p14:tracePt t="80714" x="8170863" y="2276475"/>
          <p14:tracePt t="80730" x="8161338" y="2268538"/>
          <p14:tracePt t="80747" x="8143875" y="2251075"/>
          <p14:tracePt t="80764" x="8099425" y="2232025"/>
          <p14:tracePt t="80780" x="8054975" y="2205038"/>
          <p14:tracePt t="80797" x="8001000" y="2187575"/>
          <p14:tracePt t="80814" x="7966075" y="2170113"/>
          <p14:tracePt t="80830" x="7920038" y="2152650"/>
          <p14:tracePt t="80830" x="7902575" y="2143125"/>
          <p14:tracePt t="80847" x="7848600" y="2125663"/>
          <p14:tracePt t="80864" x="7796213" y="2108200"/>
          <p14:tracePt t="80880" x="7732713" y="2098675"/>
          <p14:tracePt t="80897" x="7697788" y="2081213"/>
          <p14:tracePt t="80914" x="7653338" y="2081213"/>
          <p14:tracePt t="80930" x="7616825" y="2071688"/>
          <p14:tracePt t="80947" x="7599363" y="2062163"/>
          <p14:tracePt t="80964" x="7581900" y="2062163"/>
          <p14:tracePt t="80981" x="7537450" y="2062163"/>
          <p14:tracePt t="80997" x="7483475" y="2062163"/>
          <p14:tracePt t="81014" x="7419975" y="2062163"/>
          <p14:tracePt t="81030" x="7358063" y="2062163"/>
          <p14:tracePt t="81030" x="7331075" y="2062163"/>
          <p14:tracePt t="81047" x="7304088" y="2062163"/>
          <p14:tracePt t="81064" x="7277100" y="2071688"/>
          <p14:tracePt t="81081" x="7251700" y="2098675"/>
          <p14:tracePt t="81097" x="7197725" y="2152650"/>
          <p14:tracePt t="81114" x="7153275" y="2224088"/>
          <p14:tracePt t="81131" x="7108825" y="2276475"/>
          <p14:tracePt t="81147" x="7089775" y="2303463"/>
          <p14:tracePt t="81164" x="7081838" y="2330450"/>
          <p14:tracePt t="81181" x="7072313" y="2339975"/>
          <p14:tracePt t="81197" x="7072313" y="2347913"/>
          <p14:tracePt t="81214" x="7072313" y="2357438"/>
          <p14:tracePt t="81231" x="7072313" y="2366963"/>
          <p14:tracePt t="81247" x="7062788" y="2374900"/>
          <p14:tracePt t="81264" x="7054850" y="2374900"/>
          <p14:tracePt t="81615" x="7027863" y="2393950"/>
          <p14:tracePt t="81623" x="7010400" y="2401888"/>
          <p14:tracePt t="81631" x="6973888" y="2419350"/>
          <p14:tracePt t="81639" x="6884988" y="2465388"/>
          <p14:tracePt t="81648" x="6777038" y="2517775"/>
          <p14:tracePt t="81664" x="6680200" y="2571750"/>
          <p14:tracePt t="81681" x="6589713" y="2633663"/>
          <p14:tracePt t="81698" x="6537325" y="2679700"/>
          <p14:tracePt t="81714" x="6510338" y="2724150"/>
          <p14:tracePt t="81731" x="6500813" y="2751138"/>
          <p14:tracePt t="81748" x="6483350" y="2795588"/>
          <p14:tracePt t="81765" x="6473825" y="2813050"/>
          <p14:tracePt t="81781" x="6465888" y="2830513"/>
          <p14:tracePt t="81798" x="6438900" y="2847975"/>
          <p14:tracePt t="81815" x="6411913" y="2901950"/>
          <p14:tracePt t="81832" x="6394450" y="2955925"/>
          <p14:tracePt t="81848" x="6375400" y="3017838"/>
          <p14:tracePt t="81865" x="6367463" y="3062288"/>
          <p14:tracePt t="81881" x="6367463" y="3081338"/>
          <p14:tracePt t="81898" x="6367463" y="3098800"/>
          <p14:tracePt t="81915" x="6367463" y="3116263"/>
          <p14:tracePt t="81931" x="6384925" y="3152775"/>
          <p14:tracePt t="81948" x="6402388" y="3170238"/>
          <p14:tracePt t="81965" x="6446838" y="3187700"/>
          <p14:tracePt t="81981" x="6456363" y="3205163"/>
          <p14:tracePt t="81998" x="6465888" y="3214688"/>
          <p14:tracePt t="82015" x="6483350" y="3224213"/>
          <p14:tracePt t="82031" x="6491288" y="3224213"/>
          <p14:tracePt t="82048" x="6500813" y="3232150"/>
          <p14:tracePt t="82065" x="6510338" y="3241675"/>
          <p14:tracePt t="82081" x="6527800" y="3259138"/>
          <p14:tracePt t="82098" x="6545263" y="3286125"/>
          <p14:tracePt t="82115" x="6545263" y="3303588"/>
          <p14:tracePt t="82132" x="6545263" y="3313113"/>
          <p14:tracePt t="82148" x="6545263" y="3330575"/>
          <p14:tracePt t="82165" x="6554788" y="3330575"/>
          <p14:tracePt t="82181" x="6554788" y="3340100"/>
          <p14:tracePt t="82198" x="6554788" y="3357563"/>
          <p14:tracePt t="82215" x="6562725" y="3375025"/>
          <p14:tracePt t="82231" x="6562725" y="3394075"/>
          <p14:tracePt t="82248" x="6562725" y="3411538"/>
          <p14:tracePt t="82265" x="6581775" y="3419475"/>
          <p14:tracePt t="82282" x="6599238" y="3438525"/>
          <p14:tracePt t="82298" x="6608763" y="3438525"/>
          <p14:tracePt t="82315" x="6616700" y="3438525"/>
          <p14:tracePt t="82518" x="6616700" y="3429000"/>
          <p14:tracePt t="82535" x="6616700" y="3419475"/>
          <p14:tracePt t="82551" x="6616700" y="3411538"/>
          <p14:tracePt t="82559" x="6608763" y="3402013"/>
          <p14:tracePt t="82568" x="6599238" y="3394075"/>
          <p14:tracePt t="82568" x="6581775" y="3384550"/>
          <p14:tracePt t="82582" x="6554788" y="3367088"/>
          <p14:tracePt t="82599" x="6510338" y="3348038"/>
          <p14:tracePt t="82615" x="6483350" y="3340100"/>
          <p14:tracePt t="82632" x="6465888" y="3340100"/>
          <p14:tracePt t="82649" x="6429375" y="3340100"/>
          <p14:tracePt t="82665" x="6367463" y="3340100"/>
          <p14:tracePt t="82682" x="6303963" y="3340100"/>
          <p14:tracePt t="82699" x="6259513" y="3348038"/>
          <p14:tracePt t="82716" x="6188075" y="3375025"/>
          <p14:tracePt t="82732" x="6089650" y="3411538"/>
          <p14:tracePt t="82749" x="6018213" y="3438525"/>
          <p14:tracePt t="82765" x="5956300" y="3482975"/>
          <p14:tracePt t="82782" x="5938838" y="3500438"/>
          <p14:tracePt t="82799" x="5911850" y="3536950"/>
          <p14:tracePt t="82816" x="5902325" y="3571875"/>
          <p14:tracePt t="82832" x="5875338" y="3598863"/>
          <p14:tracePt t="82849" x="5848350" y="3652838"/>
          <p14:tracePt t="82865" x="5830888" y="3697288"/>
          <p14:tracePt t="82882" x="5803900" y="3759200"/>
          <p14:tracePt t="82899" x="5786438" y="3813175"/>
          <p14:tracePt t="82916" x="5776913" y="3857625"/>
          <p14:tracePt t="82932" x="5759450" y="3919538"/>
          <p14:tracePt t="82949" x="5741988" y="3956050"/>
          <p14:tracePt t="82966" x="5732463" y="4010025"/>
          <p14:tracePt t="82982" x="5724525" y="4081463"/>
          <p14:tracePt t="82999" x="5705475" y="4170363"/>
          <p14:tracePt t="83016" x="5705475" y="4241800"/>
          <p14:tracePt t="83032" x="5705475" y="4295775"/>
          <p14:tracePt t="83049" x="5705475" y="4357688"/>
          <p14:tracePt t="83066" x="5705475" y="4402138"/>
          <p14:tracePt t="83082" x="5705475" y="4456113"/>
          <p14:tracePt t="83099" x="5715000" y="4491038"/>
          <p14:tracePt t="83116" x="5732463" y="4545013"/>
          <p14:tracePt t="83132" x="5759450" y="4598988"/>
          <p14:tracePt t="83149" x="5786438" y="4643438"/>
          <p14:tracePt t="83166" x="5803900" y="4687888"/>
          <p14:tracePt t="83182" x="5848350" y="4751388"/>
          <p14:tracePt t="83199" x="5867400" y="4776788"/>
          <p14:tracePt t="83216" x="5884863" y="4813300"/>
          <p14:tracePt t="83232" x="5929313" y="4840288"/>
          <p14:tracePt t="83249" x="5965825" y="4867275"/>
          <p14:tracePt t="83266" x="6018213" y="4894263"/>
          <p14:tracePt t="83282" x="6099175" y="4919663"/>
          <p14:tracePt t="83299" x="6170613" y="4946650"/>
          <p14:tracePt t="83316" x="6242050" y="4973638"/>
          <p14:tracePt t="83332" x="6286500" y="4983163"/>
          <p14:tracePt t="83349" x="6313488" y="5000625"/>
          <p14:tracePt t="83366" x="6357938" y="5000625"/>
          <p14:tracePt t="83383" x="6411913" y="5000625"/>
          <p14:tracePt t="83399" x="6491288" y="5000625"/>
          <p14:tracePt t="83416" x="6599238" y="5000625"/>
          <p14:tracePt t="83433" x="6724650" y="5000625"/>
          <p14:tracePt t="83449" x="6796088" y="5000625"/>
          <p14:tracePt t="83466" x="6858000" y="5000625"/>
          <p14:tracePt t="83483" x="6894513" y="4973638"/>
          <p14:tracePt t="83500" x="6938963" y="4938713"/>
          <p14:tracePt t="83516" x="6991350" y="4867275"/>
          <p14:tracePt t="83533" x="7010400" y="4795838"/>
          <p14:tracePt t="83549" x="7018338" y="4679950"/>
          <p14:tracePt t="83566" x="7018338" y="4608513"/>
          <p14:tracePt t="83583" x="6973888" y="4518025"/>
          <p14:tracePt t="83599" x="6867525" y="4465638"/>
          <p14:tracePt t="83616" x="6688138" y="4429125"/>
          <p14:tracePt t="83633" x="6527800" y="4394200"/>
          <p14:tracePt t="83649" x="6419850" y="4348163"/>
          <p14:tracePt t="83666" x="6303963" y="4303713"/>
          <p14:tracePt t="83683" x="6153150" y="4259263"/>
          <p14:tracePt t="83700" x="5973763" y="4224338"/>
          <p14:tracePt t="83716" x="5776913" y="4187825"/>
          <p14:tracePt t="83733" x="5518150" y="4160838"/>
          <p14:tracePt t="83749" x="5303838" y="4160838"/>
          <p14:tracePt t="83766" x="5099050" y="4160838"/>
          <p14:tracePt t="83783" x="4867275" y="4160838"/>
          <p14:tracePt t="83800" x="4697413" y="4160838"/>
          <p14:tracePt t="83816" x="4456113" y="4197350"/>
          <p14:tracePt t="83833" x="4170363" y="4224338"/>
          <p14:tracePt t="83850" x="3857625" y="4251325"/>
          <p14:tracePt t="83866" x="3625850" y="4303713"/>
          <p14:tracePt t="83883" x="3429000" y="4340225"/>
          <p14:tracePt t="83900" x="3214688" y="4384675"/>
          <p14:tracePt t="83916" x="3054350" y="4429125"/>
          <p14:tracePt t="83933" x="2840038" y="4491038"/>
          <p14:tracePt t="83950" x="2608263" y="4554538"/>
          <p14:tracePt t="83966" x="2393950" y="4598988"/>
          <p14:tracePt t="83983" x="2089150" y="4608513"/>
          <p14:tracePt t="84000" x="1919288" y="4608513"/>
          <p14:tracePt t="84017" x="1751013" y="4608513"/>
          <p14:tracePt t="84033" x="1660525" y="4608513"/>
          <p14:tracePt t="84050" x="1633538" y="4608513"/>
          <p14:tracePt t="84095" x="1625600" y="4608513"/>
          <p14:tracePt t="84111" x="1608138" y="4598988"/>
          <p14:tracePt t="84122" x="1581150" y="4598988"/>
          <p14:tracePt t="84127" x="1536700" y="4598988"/>
          <p14:tracePt t="84135" x="1490663" y="4581525"/>
          <p14:tracePt t="84150" x="1482725" y="4554538"/>
          <p14:tracePt t="84167" x="1482725" y="4500563"/>
          <p14:tracePt t="84183" x="1500188" y="4438650"/>
          <p14:tracePt t="84200" x="1554163" y="4367213"/>
          <p14:tracePt t="84217" x="1589088" y="4303713"/>
          <p14:tracePt t="84233" x="1633538" y="4241800"/>
          <p14:tracePt t="84250" x="1697038" y="4143375"/>
          <p14:tracePt t="84267" x="1724025" y="4054475"/>
          <p14:tracePt t="84283" x="1724025" y="3973513"/>
          <p14:tracePt t="84300" x="1704975" y="3894138"/>
          <p14:tracePt t="84317" x="1679575" y="3848100"/>
          <p14:tracePt t="84333" x="1670050" y="3813175"/>
          <p14:tracePt t="84350" x="1652588" y="3803650"/>
          <p14:tracePt t="84367" x="1616075" y="3795713"/>
          <p14:tracePt t="84383" x="1571625" y="3795713"/>
          <p14:tracePt t="84400" x="1517650" y="3803650"/>
          <p14:tracePt t="84417" x="1446213" y="3813175"/>
          <p14:tracePt t="84433" x="1374775" y="3867150"/>
          <p14:tracePt t="84450" x="1312863" y="3884613"/>
          <p14:tracePt t="84467" x="1241425" y="3911600"/>
          <p14:tracePt t="84484" x="1169988" y="3946525"/>
          <p14:tracePt t="84500" x="1133475" y="3965575"/>
          <p14:tracePt t="84517" x="1098550" y="3973513"/>
          <p14:tracePt t="84534" x="1081088" y="3983038"/>
          <p14:tracePt t="84567" x="1081088" y="3990975"/>
          <p14:tracePt t="84647" x="1071563" y="3990975"/>
          <p14:tracePt t="84679" x="1062038" y="3990975"/>
          <p14:tracePt t="84687" x="1062038" y="4000500"/>
          <p14:tracePt t="84688" x="1054100" y="4000500"/>
          <p14:tracePt t="84831" x="1054100" y="4010025"/>
          <p14:tracePt t="85151" x="1081088" y="4010025"/>
          <p14:tracePt t="85159" x="1108075" y="4027488"/>
          <p14:tracePt t="85167" x="1133475" y="4027488"/>
          <p14:tracePt t="85168" x="1169988" y="4054475"/>
          <p14:tracePt t="85184" x="1223963" y="4062413"/>
          <p14:tracePt t="85201" x="1258888" y="4081463"/>
          <p14:tracePt t="85218" x="1295400" y="4108450"/>
          <p14:tracePt t="85234" x="1330325" y="4125913"/>
          <p14:tracePt t="85251" x="1374775" y="4133850"/>
          <p14:tracePt t="85267" x="1419225" y="4160838"/>
          <p14:tracePt t="85284" x="1482725" y="4170363"/>
          <p14:tracePt t="85301" x="1517650" y="4179888"/>
          <p14:tracePt t="85318" x="1554163" y="4197350"/>
          <p14:tracePt t="85334" x="1598613" y="4197350"/>
          <p14:tracePt t="85351" x="1704975" y="4224338"/>
          <p14:tracePt t="85368" x="1803400" y="4232275"/>
          <p14:tracePt t="85384" x="1919288" y="4251325"/>
          <p14:tracePt t="85401" x="2071688" y="4268788"/>
          <p14:tracePt t="85418" x="2224088" y="4303713"/>
          <p14:tracePt t="85434" x="2411413" y="4340225"/>
          <p14:tracePt t="85451" x="2554288" y="4384675"/>
          <p14:tracePt t="85468" x="2660650" y="4438650"/>
          <p14:tracePt t="85484" x="2786063" y="4473575"/>
          <p14:tracePt t="85501" x="2884488" y="4518025"/>
          <p14:tracePt t="85518" x="2955925" y="4537075"/>
          <p14:tracePt t="85535" x="3044825" y="4572000"/>
          <p14:tracePt t="85551" x="3108325" y="4581525"/>
          <p14:tracePt t="85568" x="3205163" y="4581525"/>
          <p14:tracePt t="85585" x="3303588" y="4589463"/>
          <p14:tracePt t="85601" x="3455988" y="4598988"/>
          <p14:tracePt t="85618" x="3616325" y="4625975"/>
          <p14:tracePt t="85634" x="3786188" y="4633913"/>
          <p14:tracePt t="85651" x="3946525" y="4652963"/>
          <p14:tracePt t="85668" x="4108450" y="4670425"/>
          <p14:tracePt t="85685" x="4295775" y="4697413"/>
          <p14:tracePt t="85701" x="4473575" y="4714875"/>
          <p14:tracePt t="85718" x="4625975" y="4741863"/>
          <p14:tracePt t="85735" x="4848225" y="4759325"/>
          <p14:tracePt t="85751" x="5010150" y="4768850"/>
          <p14:tracePt t="85768" x="5214938" y="4768850"/>
          <p14:tracePt t="85785" x="5411788" y="4795838"/>
          <p14:tracePt t="85801" x="5608638" y="4803775"/>
          <p14:tracePt t="85818" x="5830888" y="4830763"/>
          <p14:tracePt t="85835" x="6000750" y="4848225"/>
          <p14:tracePt t="85851" x="6116638" y="4848225"/>
          <p14:tracePt t="85868" x="6170613" y="4848225"/>
          <p14:tracePt t="85885" x="6197600" y="4848225"/>
          <p14:tracePt t="85901" x="6205538" y="4848225"/>
          <p14:tracePt t="85918" x="6242050" y="4848225"/>
          <p14:tracePt t="85935" x="6340475" y="4840288"/>
          <p14:tracePt t="85951" x="6465888" y="4840288"/>
          <p14:tracePt t="85968" x="6554788" y="4840288"/>
          <p14:tracePt t="85985" x="6634163" y="4840288"/>
          <p14:tracePt t="86001" x="6661150" y="4840288"/>
          <p14:tracePt t="86367" x="6661150" y="4830763"/>
          <p14:tracePt t="86831" x="6653213" y="4830763"/>
          <p14:tracePt t="86841" x="6616700" y="4830763"/>
          <p14:tracePt t="86847" x="6589713" y="4830763"/>
          <p14:tracePt t="86855" x="6537325" y="4822825"/>
          <p14:tracePt t="86869" x="6456363" y="4813300"/>
          <p14:tracePt t="86885" x="6357938" y="4795838"/>
          <p14:tracePt t="86902" x="6242050" y="4776788"/>
          <p14:tracePt t="86919" x="6037263" y="4732338"/>
          <p14:tracePt t="86936" x="5884863" y="4724400"/>
          <p14:tracePt t="86952" x="5741988" y="4705350"/>
          <p14:tracePt t="86969" x="5589588" y="4687888"/>
          <p14:tracePt t="86986" x="5357813" y="4679950"/>
          <p14:tracePt t="87003" x="5153025" y="4679950"/>
          <p14:tracePt t="87019" x="5000625" y="4660900"/>
          <p14:tracePt t="87036" x="4830763" y="4608513"/>
          <p14:tracePt t="87053" x="4608513" y="4572000"/>
          <p14:tracePt t="87069" x="4205288" y="4537075"/>
          <p14:tracePt t="87086" x="3867150" y="4510088"/>
          <p14:tracePt t="87102" x="3509963" y="4438650"/>
          <p14:tracePt t="87119" x="3375025" y="4367213"/>
          <p14:tracePt t="87136" x="3322638" y="4340225"/>
          <p14:tracePt t="87153" x="3303588" y="4330700"/>
          <p14:tracePt t="87169" x="3303588" y="4322763"/>
          <p14:tracePt t="87271" x="3286125" y="4322763"/>
          <p14:tracePt t="87287" x="3276600" y="4322763"/>
          <p14:tracePt t="87295" x="3259138" y="4322763"/>
          <p14:tracePt t="87296" x="3251200" y="4322763"/>
          <p14:tracePt t="87303" x="3241675" y="4322763"/>
          <p14:tracePt t="87319" x="3224213" y="4322763"/>
          <p14:tracePt t="87336" x="3170238" y="4303713"/>
          <p14:tracePt t="87353" x="3152775" y="4303713"/>
          <p14:tracePt t="87423" x="3152775" y="4286250"/>
          <p14:tracePt t="87431" x="3143250" y="4286250"/>
          <p14:tracePt t="87436" x="3143250" y="4276725"/>
          <p14:tracePt t="87453" x="3133725" y="4251325"/>
          <p14:tracePt t="87453" x="3116263" y="4214813"/>
          <p14:tracePt t="87469" x="3098800" y="4197350"/>
          <p14:tracePt t="87486" x="3089275" y="4187825"/>
          <p14:tracePt t="87551" x="3089275" y="4197350"/>
          <p14:tracePt t="87559" x="3098800" y="4197350"/>
          <p14:tracePt t="87569" x="3108325" y="4205288"/>
          <p14:tracePt t="87575" x="3170238" y="4224338"/>
          <p14:tracePt t="87586" x="3295650" y="4241800"/>
          <p14:tracePt t="87603" x="3490913" y="4276725"/>
          <p14:tracePt t="87620" x="3679825" y="4313238"/>
          <p14:tracePt t="87636" x="3786188" y="4357688"/>
          <p14:tracePt t="87653" x="3822700" y="4375150"/>
          <p14:tracePt t="88031" x="3813175" y="4375150"/>
          <p14:tracePt t="88039" x="3813175" y="4367213"/>
          <p14:tracePt t="88055" x="3803650" y="4357688"/>
          <p14:tracePt t="88057" x="3803650" y="4348163"/>
          <p14:tracePt t="88087" x="3803650" y="4330700"/>
          <p14:tracePt t="89119" x="3813175" y="4330700"/>
          <p14:tracePt t="89315" x="3813175" y="4322763"/>
          <p14:tracePt t="89511" x="3813175" y="4313238"/>
          <p14:tracePt t="89791" x="3830638" y="4313238"/>
          <p14:tracePt t="89800" x="3848100" y="4313238"/>
          <p14:tracePt t="89810" x="3875088" y="4313238"/>
          <p14:tracePt t="89815" x="3902075" y="4313238"/>
          <p14:tracePt t="89823" x="3983038" y="4313238"/>
          <p14:tracePt t="89838" x="4179888" y="4313238"/>
          <p14:tracePt t="89855" x="4268788" y="4313238"/>
          <p14:tracePt t="89872" x="4313238" y="4303713"/>
          <p14:tracePt t="89888" x="4348163" y="4286250"/>
          <p14:tracePt t="89905" x="4375150" y="4259263"/>
          <p14:tracePt t="89922" x="4411663" y="4232275"/>
          <p14:tracePt t="89938" x="4419600" y="4205288"/>
          <p14:tracePt t="89955" x="4456113" y="4170363"/>
          <p14:tracePt t="89972" x="4491038" y="4125913"/>
          <p14:tracePt t="89988" x="4518025" y="4081463"/>
          <p14:tracePt t="90005" x="4562475" y="4000500"/>
          <p14:tracePt t="90022" x="4608513" y="3919538"/>
          <p14:tracePt t="90038" x="4687888" y="3768725"/>
          <p14:tracePt t="90055" x="4759325" y="3652838"/>
          <p14:tracePt t="90072" x="4840288" y="3517900"/>
          <p14:tracePt t="90089" x="4919663" y="3394075"/>
          <p14:tracePt t="90106" x="4983163" y="3295650"/>
          <p14:tracePt t="90122" x="5027613" y="3232150"/>
          <p14:tracePt t="90138" x="5054600" y="3197225"/>
          <p14:tracePt t="90155" x="5099050" y="3160713"/>
          <p14:tracePt t="90173" x="5133975" y="3125788"/>
          <p14:tracePt t="90189" x="5180013" y="3098800"/>
          <p14:tracePt t="90206" x="5205413" y="3054350"/>
          <p14:tracePt t="90223" x="5268913" y="3009900"/>
          <p14:tracePt t="90240" x="5313363" y="2982913"/>
          <p14:tracePt t="90256" x="5375275" y="2946400"/>
          <p14:tracePt t="90273" x="5438775" y="2901950"/>
          <p14:tracePt t="90290" x="5465763" y="2884488"/>
          <p14:tracePt t="90307" x="5491163" y="2857500"/>
          <p14:tracePt t="90323" x="5500688" y="2847975"/>
          <p14:tracePt t="90340" x="5518150" y="2840038"/>
          <p14:tracePt t="90356" x="5527675" y="2840038"/>
          <p14:tracePt t="90373" x="5537200" y="2822575"/>
          <p14:tracePt t="90390" x="5572125" y="2813050"/>
          <p14:tracePt t="90406" x="5599113" y="2803525"/>
          <p14:tracePt t="90423" x="5724525" y="2795588"/>
          <p14:tracePt t="90440" x="5830888" y="2786063"/>
          <p14:tracePt t="90456" x="5938838" y="2776538"/>
          <p14:tracePt t="90473" x="5991225" y="2768600"/>
          <p14:tracePt t="90490" x="6027738" y="2751138"/>
          <p14:tracePt t="90506" x="6081713" y="2741613"/>
          <p14:tracePt t="90523" x="6108700" y="2732088"/>
          <p14:tracePt t="90540" x="6126163" y="2724150"/>
          <p14:tracePt t="90556" x="6153150" y="2705100"/>
          <p14:tracePt t="90573" x="6188075" y="2687638"/>
          <p14:tracePt t="90590" x="6224588" y="2670175"/>
          <p14:tracePt t="90606" x="6251575" y="2652713"/>
          <p14:tracePt t="90623" x="6269038" y="2616200"/>
          <p14:tracePt t="90640" x="6286500" y="2598738"/>
          <p14:tracePt t="90657" x="6303963" y="2571750"/>
          <p14:tracePt t="90673" x="6323013" y="2554288"/>
          <p14:tracePt t="90690" x="6323013" y="2536825"/>
          <p14:tracePt t="90707" x="6330950" y="2527300"/>
          <p14:tracePt t="90723" x="6340475" y="2509838"/>
          <p14:tracePt t="90740" x="6340475" y="2490788"/>
          <p14:tracePt t="90757" x="6348413" y="2465388"/>
          <p14:tracePt t="90773" x="6348413" y="2446338"/>
          <p14:tracePt t="90790" x="6357938" y="2411413"/>
          <p14:tracePt t="90807" x="6367463" y="2393950"/>
          <p14:tracePt t="90823" x="6367463" y="2366963"/>
          <p14:tracePt t="90840" x="6367463" y="2339975"/>
          <p14:tracePt t="90857" x="6357938" y="2330450"/>
          <p14:tracePt t="90873" x="6348413" y="2312988"/>
          <p14:tracePt t="90890" x="6348413" y="2303463"/>
          <p14:tracePt t="90907" x="6348413" y="2295525"/>
          <p14:tracePt t="90923" x="6340475" y="2286000"/>
          <p14:tracePt t="90940" x="6330950" y="2286000"/>
          <p14:tracePt t="90957" x="6330950" y="2276475"/>
          <p14:tracePt t="90973" x="6323013" y="2268538"/>
          <p14:tracePt t="91016" x="6313488" y="2268538"/>
          <p14:tracePt t="91024" x="6313488" y="2259013"/>
          <p14:tracePt t="91032" x="6296025" y="2259013"/>
          <p14:tracePt t="91040" x="6296025" y="2251075"/>
          <p14:tracePt t="91057" x="6286500" y="2251075"/>
          <p14:tracePt t="91112" x="6269038" y="2251075"/>
          <p14:tracePt t="91168" x="6269038" y="2259013"/>
          <p14:tracePt t="91176" x="6259513" y="2276475"/>
          <p14:tracePt t="91180" x="6242050" y="2286000"/>
          <p14:tracePt t="91190" x="6232525" y="2295525"/>
          <p14:tracePt t="91207" x="6224588" y="2322513"/>
          <p14:tracePt t="91224" x="6224588" y="2330450"/>
          <p14:tracePt t="91360" x="6232525" y="2330450"/>
          <p14:tracePt t="91376" x="6232525" y="2322513"/>
          <p14:tracePt t="91392" x="6242050" y="2312988"/>
          <p14:tracePt t="91424" x="6242050" y="2303463"/>
          <p14:tracePt t="91456" x="6242050" y="2295525"/>
          <p14:tracePt t="91463" x="6242050" y="2286000"/>
          <p14:tracePt t="91496" x="6242050" y="2276475"/>
          <p14:tracePt t="91520" x="6242050" y="2268538"/>
          <p14:tracePt t="91538" x="6224588" y="2259013"/>
          <p14:tracePt t="91560" x="6215063" y="2251075"/>
          <p14:tracePt t="91567" x="6197600" y="2241550"/>
          <p14:tracePt t="91576" x="6188075" y="2241550"/>
          <p14:tracePt t="91577" x="6170613" y="2224088"/>
          <p14:tracePt t="91591" x="6143625" y="2214563"/>
          <p14:tracePt t="91591" x="6126163" y="2197100"/>
          <p14:tracePt t="91608" x="6099175" y="2179638"/>
          <p14:tracePt t="91624" x="6072188" y="2170113"/>
          <p14:tracePt t="91641" x="6054725" y="2152650"/>
          <p14:tracePt t="91657" x="6018213" y="2133600"/>
          <p14:tracePt t="91674" x="5991225" y="2116138"/>
          <p14:tracePt t="91691" x="5965825" y="2098675"/>
          <p14:tracePt t="91707" x="5938838" y="2081213"/>
          <p14:tracePt t="91724" x="5919788" y="2071688"/>
          <p14:tracePt t="91741" x="5911850" y="2071688"/>
          <p14:tracePt t="91758" x="5884863" y="2054225"/>
          <p14:tracePt t="91774" x="5848350" y="2044700"/>
          <p14:tracePt t="91791" x="5803900" y="2027238"/>
          <p14:tracePt t="91791" x="5786438" y="2027238"/>
          <p14:tracePt t="91808" x="5768975" y="2009775"/>
          <p14:tracePt t="91824" x="5759450" y="2000250"/>
          <p14:tracePt t="91841" x="5732463" y="2000250"/>
          <p14:tracePt t="91858" x="5732463" y="1990725"/>
          <p14:tracePt t="91874" x="5732463" y="1982788"/>
          <p14:tracePt t="91891" x="5715000" y="1982788"/>
          <p14:tracePt t="91908" x="5697538" y="1973263"/>
          <p14:tracePt t="91924" x="5680075" y="1955800"/>
          <p14:tracePt t="91941" x="5661025" y="1946275"/>
          <p14:tracePt t="91958" x="5634038" y="1928813"/>
          <p14:tracePt t="91974" x="5608638" y="1919288"/>
          <p14:tracePt t="91991" x="5599113" y="1901825"/>
          <p14:tracePt t="92008" x="5581650" y="1893888"/>
          <p14:tracePt t="92024" x="5562600" y="1884363"/>
          <p14:tracePt t="92041" x="5554663" y="1874838"/>
          <p14:tracePt t="92080" x="5545138" y="1874838"/>
          <p14:tracePt t="92087" x="5527675" y="1874838"/>
          <p14:tracePt t="92087" x="5510213" y="1874838"/>
          <p14:tracePt t="92096" x="5483225" y="1874838"/>
          <p14:tracePt t="92108" x="5411788" y="1874838"/>
          <p14:tracePt t="92124" x="5340350" y="1866900"/>
          <p14:tracePt t="92142" x="5286375" y="1866900"/>
          <p14:tracePt t="92158" x="5268913" y="1866900"/>
          <p14:tracePt t="92175" x="5259388" y="1866900"/>
          <p14:tracePt t="92191" x="5241925" y="1866900"/>
          <p14:tracePt t="92208" x="5214938" y="1866900"/>
          <p14:tracePt t="92224" x="5153025" y="1866900"/>
          <p14:tracePt t="92241" x="5089525" y="1884363"/>
          <p14:tracePt t="92258" x="5018088" y="1893888"/>
          <p14:tracePt t="92275" x="4983163" y="1901825"/>
          <p14:tracePt t="92291" x="4956175" y="1911350"/>
          <p14:tracePt t="92308" x="4938713" y="1938338"/>
          <p14:tracePt t="92325" x="4911725" y="1973263"/>
          <p14:tracePt t="92341" x="4867275" y="2009775"/>
          <p14:tracePt t="92358" x="4803775" y="2062163"/>
          <p14:tracePt t="92375" x="4768850" y="2116138"/>
          <p14:tracePt t="92375" x="4732338" y="2133600"/>
          <p14:tracePt t="92392" x="4724400" y="2187575"/>
          <p14:tracePt t="92408" x="4697413" y="2214563"/>
          <p14:tracePt t="92425" x="4697413" y="2251075"/>
          <p14:tracePt t="92441" x="4697413" y="2286000"/>
          <p14:tracePt t="92458" x="4697413" y="2322513"/>
          <p14:tracePt t="92475" x="4687888" y="2374900"/>
          <p14:tracePt t="92492" x="4687888" y="2428875"/>
          <p14:tracePt t="92508" x="4687888" y="2482850"/>
          <p14:tracePt t="92525" x="4687888" y="2527300"/>
          <p14:tracePt t="92541" x="4687888" y="2554288"/>
          <p14:tracePt t="92558" x="4687888" y="2608263"/>
          <p14:tracePt t="92575" x="4687888" y="2697163"/>
          <p14:tracePt t="92592" x="4705350" y="2759075"/>
          <p14:tracePt t="92608" x="4732338" y="2830513"/>
          <p14:tracePt t="92625" x="4768850" y="2901950"/>
          <p14:tracePt t="92642" x="4795838" y="2965450"/>
          <p14:tracePt t="92658" x="4822825" y="3017838"/>
          <p14:tracePt t="92675" x="4848225" y="3062288"/>
          <p14:tracePt t="92692" x="4884738" y="3116263"/>
          <p14:tracePt t="92708" x="4919663" y="3152775"/>
          <p14:tracePt t="92725" x="4973638" y="3205163"/>
          <p14:tracePt t="92742" x="5045075" y="3276600"/>
          <p14:tracePt t="92758" x="5099050" y="3340100"/>
          <p14:tracePt t="92775" x="5187950" y="3402013"/>
          <p14:tracePt t="92792" x="5232400" y="3429000"/>
          <p14:tracePt t="92809" x="5268913" y="3446463"/>
          <p14:tracePt t="92825" x="5313363" y="3455988"/>
          <p14:tracePt t="92842" x="5357813" y="3473450"/>
          <p14:tracePt t="92858" x="5394325" y="3482975"/>
          <p14:tracePt t="92875" x="5465763" y="3490913"/>
          <p14:tracePt t="92892" x="5456238" y="3509963"/>
          <p14:tracePt t="92908" x="5510213" y="3509963"/>
          <p14:tracePt t="92925" x="5562600" y="3517900"/>
          <p14:tracePt t="92942" x="5653088" y="3517900"/>
          <p14:tracePt t="92959" x="5768975" y="3517900"/>
          <p14:tracePt t="92975" x="5946775" y="3527425"/>
          <p14:tracePt t="92992" x="6062663" y="3527425"/>
          <p14:tracePt t="93008" x="6126163" y="3527425"/>
          <p14:tracePt t="93025" x="6161088" y="3527425"/>
          <p14:tracePt t="93042" x="6197600" y="3509963"/>
          <p14:tracePt t="93059" x="6205538" y="3490913"/>
          <p14:tracePt t="93075" x="6232525" y="3473450"/>
          <p14:tracePt t="93092" x="6259513" y="3446463"/>
          <p14:tracePt t="93109" x="6286500" y="3419475"/>
          <p14:tracePt t="93126" x="6313488" y="3402013"/>
          <p14:tracePt t="93142" x="6348413" y="3367088"/>
          <p14:tracePt t="93159" x="6375400" y="3313113"/>
          <p14:tracePt t="93176" x="6402388" y="3259138"/>
          <p14:tracePt t="93192" x="6429375" y="3205163"/>
          <p14:tracePt t="93209" x="6465888" y="3143250"/>
          <p14:tracePt t="93226" x="6473825" y="3081338"/>
          <p14:tracePt t="93242" x="6491288" y="3009900"/>
          <p14:tracePt t="93259" x="6491288" y="2946400"/>
          <p14:tracePt t="93276" x="6510338" y="2874963"/>
          <p14:tracePt t="93292" x="6518275" y="2822575"/>
          <p14:tracePt t="93309" x="6518275" y="2768600"/>
          <p14:tracePt t="93326" x="6527800" y="2705100"/>
          <p14:tracePt t="93342" x="6527800" y="2652713"/>
          <p14:tracePt t="93359" x="6518275" y="2571750"/>
          <p14:tracePt t="93376" x="6518275" y="2517775"/>
          <p14:tracePt t="93392" x="6510338" y="2500313"/>
          <p14:tracePt t="93409" x="6510338" y="2465388"/>
          <p14:tracePt t="93426" x="6500813" y="2438400"/>
          <p14:tracePt t="93442" x="6491288" y="2401888"/>
          <p14:tracePt t="93459" x="6491288" y="2366963"/>
          <p14:tracePt t="93476" x="6491288" y="2312988"/>
          <p14:tracePt t="93492" x="6483350" y="2268538"/>
          <p14:tracePt t="93509" x="6483350" y="2232025"/>
          <p14:tracePt t="93526" x="6473825" y="2197100"/>
          <p14:tracePt t="93542" x="6456363" y="2170113"/>
          <p14:tracePt t="93559" x="6411913" y="2133600"/>
          <p14:tracePt t="93576" x="6384925" y="2116138"/>
          <p14:tracePt t="93592" x="6330950" y="2081213"/>
          <p14:tracePt t="93609" x="6296025" y="2062163"/>
          <p14:tracePt t="93626" x="6259513" y="2054225"/>
          <p14:tracePt t="93643" x="6197600" y="2017713"/>
          <p14:tracePt t="93659" x="6153150" y="2009775"/>
          <p14:tracePt t="93676" x="6089650" y="1982788"/>
          <p14:tracePt t="93693" x="6045200" y="1973263"/>
          <p14:tracePt t="93709" x="5991225" y="1965325"/>
          <p14:tracePt t="93726" x="5938838" y="1946275"/>
          <p14:tracePt t="93743" x="5857875" y="1928813"/>
          <p14:tracePt t="93759" x="5795963" y="1919288"/>
          <p14:tracePt t="93776" x="5741988" y="1911350"/>
          <p14:tracePt t="93793" x="5697538" y="1911350"/>
          <p14:tracePt t="93809" x="5688013" y="1901825"/>
          <p14:tracePt t="93848" x="5680075" y="1901825"/>
          <p14:tracePt t="93859" x="5670550" y="1901825"/>
          <p14:tracePt t="93865" x="5653088" y="1893888"/>
          <p14:tracePt t="93876" x="5634038" y="1893888"/>
          <p14:tracePt t="93893" x="5581650" y="1893888"/>
          <p14:tracePt t="93910" x="5545138" y="1893888"/>
          <p14:tracePt t="93926" x="5510213" y="1893888"/>
          <p14:tracePt t="93943" x="5491163" y="1893888"/>
          <p14:tracePt t="93999" x="5473700" y="1893888"/>
          <p14:tracePt t="94008" x="5456238" y="1911350"/>
          <p14:tracePt t="94016" x="5438775" y="1911350"/>
          <p14:tracePt t="94023" x="5411788" y="1928813"/>
          <p14:tracePt t="94031" x="5367338" y="1955800"/>
          <p14:tracePt t="94043" x="5313363" y="1973263"/>
          <p14:tracePt t="94059" x="5295900" y="1990725"/>
          <p14:tracePt t="94076" x="5286375" y="1990725"/>
          <p14:tracePt t="94093" x="5276850" y="2009775"/>
          <p14:tracePt t="94110" x="5268913" y="2017713"/>
          <p14:tracePt t="94126" x="5241925" y="2036763"/>
          <p14:tracePt t="94143" x="5187950" y="2108200"/>
          <p14:tracePt t="94160" x="5160963" y="2152650"/>
          <p14:tracePt t="94176" x="5126038" y="2187575"/>
          <p14:tracePt t="94193" x="5108575" y="2251075"/>
          <p14:tracePt t="94210" x="5072063" y="2322513"/>
          <p14:tracePt t="94226" x="5054600" y="2374900"/>
          <p14:tracePt t="94243" x="5054600" y="2465388"/>
          <p14:tracePt t="94260" x="5037138" y="2562225"/>
          <p14:tracePt t="94276" x="5037138" y="2660650"/>
          <p14:tracePt t="94293" x="5037138" y="2759075"/>
          <p14:tracePt t="94310" x="5045075" y="2830513"/>
          <p14:tracePt t="94327" x="5054600" y="2919413"/>
          <p14:tracePt t="94343" x="5054600" y="3000375"/>
          <p14:tracePt t="94360" x="5054600" y="3036888"/>
          <p14:tracePt t="94376" x="5062538" y="3062288"/>
          <p14:tracePt t="94393" x="5072063" y="3089275"/>
          <p14:tracePt t="94410" x="5081588" y="3125788"/>
          <p14:tracePt t="94427" x="5099050" y="3152775"/>
          <p14:tracePt t="94443" x="5116513" y="3170238"/>
          <p14:tracePt t="94460" x="5143500" y="3205163"/>
          <p14:tracePt t="94476" x="5170488" y="3232150"/>
          <p14:tracePt t="94493" x="5205413" y="3241675"/>
          <p14:tracePt t="94510" x="5224463" y="3268663"/>
          <p14:tracePt t="94527" x="5259388" y="3268663"/>
          <p14:tracePt t="94527" x="5268913" y="3276600"/>
          <p14:tracePt t="94543" x="5303838" y="3276600"/>
          <p14:tracePt t="94560" x="5340350" y="3286125"/>
          <p14:tracePt t="94577" x="5394325" y="3286125"/>
          <p14:tracePt t="94593" x="5473700" y="3286125"/>
          <p14:tracePt t="94610" x="5527675" y="3286125"/>
          <p14:tracePt t="94627" x="5599113" y="3286125"/>
          <p14:tracePt t="94643" x="5680075" y="3286125"/>
          <p14:tracePt t="94660" x="5759450" y="3286125"/>
          <p14:tracePt t="94677" x="5840413" y="3276600"/>
          <p14:tracePt t="94693" x="5919788" y="3251200"/>
          <p14:tracePt t="94710" x="6018213" y="3205163"/>
          <p14:tracePt t="94727" x="6116638" y="3170238"/>
          <p14:tracePt t="94744" x="6153150" y="3152775"/>
          <p14:tracePt t="94760" x="6197600" y="3116263"/>
          <p14:tracePt t="94777" x="6242050" y="3089275"/>
          <p14:tracePt t="94793" x="6286500" y="3062288"/>
          <p14:tracePt t="94810" x="6313488" y="3044825"/>
          <p14:tracePt t="94827" x="6348413" y="3027363"/>
          <p14:tracePt t="94843" x="6375400" y="2990850"/>
          <p14:tracePt t="94860" x="6402388" y="2965450"/>
          <p14:tracePt t="94877" x="6438900" y="2928938"/>
          <p14:tracePt t="94894" x="6465888" y="2894013"/>
          <p14:tracePt t="94910" x="6491288" y="2847975"/>
          <p14:tracePt t="94927" x="6537325" y="2786063"/>
          <p14:tracePt t="94944" x="6545263" y="2759075"/>
          <p14:tracePt t="94960" x="6572250" y="2724150"/>
          <p14:tracePt t="94977" x="6581775" y="2679700"/>
          <p14:tracePt t="94994" x="6599238" y="2652713"/>
          <p14:tracePt t="95010" x="6608763" y="2608263"/>
          <p14:tracePt t="95027" x="6616700" y="2571750"/>
          <p14:tracePt t="95044" x="6616700" y="2527300"/>
          <p14:tracePt t="95060" x="6616700" y="2500313"/>
          <p14:tracePt t="95077" x="6616700" y="2455863"/>
          <p14:tracePt t="95094" x="6608763" y="2419350"/>
          <p14:tracePt t="95110" x="6608763" y="2374900"/>
          <p14:tracePt t="95127" x="6581775" y="2312988"/>
          <p14:tracePt t="95144" x="6572250" y="2276475"/>
          <p14:tracePt t="95161" x="6554788" y="2241550"/>
          <p14:tracePt t="95177" x="6554788" y="2224088"/>
          <p14:tracePt t="95194" x="6527800" y="2214563"/>
          <p14:tracePt t="95211" x="6518275" y="2187575"/>
          <p14:tracePt t="95227" x="6491288" y="2170113"/>
          <p14:tracePt t="95244" x="6456363" y="2143125"/>
          <p14:tracePt t="95260" x="6438900" y="2116138"/>
          <p14:tracePt t="95277" x="6419850" y="2108200"/>
          <p14:tracePt t="95294" x="6402388" y="2098675"/>
          <p14:tracePt t="95311" x="6394450" y="2089150"/>
          <p14:tracePt t="95311" x="6384925" y="2071688"/>
          <p14:tracePt t="95327" x="6357938" y="2062163"/>
          <p14:tracePt t="95344" x="6313488" y="2044700"/>
          <p14:tracePt t="95361" x="6259513" y="2027238"/>
          <p14:tracePt t="95377" x="6197600" y="2000250"/>
          <p14:tracePt t="95394" x="6134100" y="1990725"/>
          <p14:tracePt t="95411" x="6116638" y="1982788"/>
          <p14:tracePt t="95427" x="6108700" y="1973263"/>
          <p14:tracePt t="95444" x="6099175" y="1973263"/>
          <p14:tracePt t="95461" x="6081713" y="1965325"/>
          <p14:tracePt t="95477" x="6062663" y="1955800"/>
          <p14:tracePt t="95494" x="6000750" y="1955800"/>
          <p14:tracePt t="95511" x="5894388" y="1938338"/>
          <p14:tracePt t="95528" x="5840413" y="1938338"/>
          <p14:tracePt t="95544" x="5803900" y="1928813"/>
          <p14:tracePt t="95561" x="5776913" y="1928813"/>
          <p14:tracePt t="95577" x="5768975" y="1928813"/>
          <p14:tracePt t="95594" x="5759450" y="1928813"/>
          <p14:tracePt t="95611" x="5741988" y="1928813"/>
          <p14:tracePt t="95628" x="5715000" y="1928813"/>
          <p14:tracePt t="95644" x="5680075" y="1928813"/>
          <p14:tracePt t="95661" x="5653088" y="1928813"/>
          <p14:tracePt t="95678" x="5616575" y="1928813"/>
          <p14:tracePt t="95694" x="5599113" y="1928813"/>
          <p14:tracePt t="95711" x="5572125" y="1928813"/>
          <p14:tracePt t="95728" x="5554663" y="1928813"/>
          <p14:tracePt t="95744" x="5510213" y="1928813"/>
          <p14:tracePt t="95761" x="5473700" y="1928813"/>
          <p14:tracePt t="95778" x="5438775" y="1928813"/>
          <p14:tracePt t="95794" x="5419725" y="1928813"/>
          <p14:tracePt t="95811" x="5411788" y="1928813"/>
          <p14:tracePt t="95828" x="5402263" y="1928813"/>
          <p14:tracePt t="95844" x="5394325" y="1928813"/>
          <p14:tracePt t="95861" x="5375275" y="1928813"/>
          <p14:tracePt t="95878" x="5340350" y="1938338"/>
          <p14:tracePt t="95894" x="5303838" y="1946275"/>
          <p14:tracePt t="95911" x="5259388" y="1955800"/>
          <p14:tracePt t="95928" x="5259388" y="1965325"/>
          <p14:tracePt t="95945" x="5251450" y="1973263"/>
          <p14:tracePt t="95961" x="5251450" y="1982788"/>
          <p14:tracePt t="95978" x="5232400" y="2000250"/>
          <p14:tracePt t="95994" x="5205413" y="2036763"/>
          <p14:tracePt t="96011" x="5170488" y="2081213"/>
          <p14:tracePt t="96028" x="5133975" y="2133600"/>
          <p14:tracePt t="96045" x="5116513" y="2179638"/>
          <p14:tracePt t="96061" x="5099050" y="2224088"/>
          <p14:tracePt t="96078" x="5081588" y="2251075"/>
          <p14:tracePt t="96095" x="5062538" y="2286000"/>
          <p14:tracePt t="96095" x="5054600" y="2295525"/>
          <p14:tracePt t="96111" x="5045075" y="2322513"/>
          <p14:tracePt t="96128" x="5037138" y="2339975"/>
          <p14:tracePt t="96145" x="5037138" y="2374900"/>
          <p14:tracePt t="96162" x="5018088" y="2419350"/>
          <p14:tracePt t="96178" x="5000625" y="2455863"/>
          <p14:tracePt t="96195" x="5000625" y="2500313"/>
          <p14:tracePt t="96211" x="4983163" y="2562225"/>
          <p14:tracePt t="96228" x="4973638" y="2608263"/>
          <p14:tracePt t="96245" x="4973638" y="2652713"/>
          <p14:tracePt t="96261" x="4973638" y="2714625"/>
          <p14:tracePt t="96278" x="4973638" y="2751138"/>
          <p14:tracePt t="96295" x="4983163" y="2840038"/>
          <p14:tracePt t="96311" x="5010150" y="2894013"/>
          <p14:tracePt t="96328" x="5045075" y="2965450"/>
          <p14:tracePt t="96345" x="5072063" y="2990850"/>
          <p14:tracePt t="96361" x="5089525" y="3027363"/>
          <p14:tracePt t="96378" x="5099050" y="3044825"/>
          <p14:tracePt t="96395" x="5116513" y="3071813"/>
          <p14:tracePt t="96412" x="5133975" y="3098800"/>
          <p14:tracePt t="96428" x="5160963" y="3116263"/>
          <p14:tracePt t="96445" x="5197475" y="3125788"/>
          <p14:tracePt t="96462" x="5232400" y="3133725"/>
          <p14:tracePt t="96478" x="5259388" y="3133725"/>
          <p14:tracePt t="96495" x="5303838" y="3143250"/>
          <p14:tracePt t="96512" x="5330825" y="3143250"/>
          <p14:tracePt t="96528" x="5394325" y="3143250"/>
          <p14:tracePt t="96545" x="5465763" y="3133725"/>
          <p14:tracePt t="96562" x="5545138" y="3125788"/>
          <p14:tracePt t="96578" x="5581650" y="3108325"/>
          <p14:tracePt t="96595" x="5626100" y="3089275"/>
          <p14:tracePt t="96612" x="5643563" y="3071813"/>
          <p14:tracePt t="96628" x="5653088" y="3062288"/>
          <p14:tracePt t="96645" x="5670550" y="3062288"/>
          <p14:tracePt t="96662" x="5697538" y="3036888"/>
          <p14:tracePt t="96679" x="5732463" y="2990850"/>
          <p14:tracePt t="96695" x="5759450" y="2955925"/>
          <p14:tracePt t="96712" x="5776913" y="2928938"/>
          <p14:tracePt t="96728" x="5813425" y="2911475"/>
          <p14:tracePt t="96745" x="5822950" y="2894013"/>
          <p14:tracePt t="96762" x="5840413" y="2867025"/>
          <p14:tracePt t="96778" x="5840413" y="2847975"/>
          <p14:tracePt t="96795" x="5848350" y="2840038"/>
          <p14:tracePt t="96812" x="5848350" y="2830513"/>
          <p14:tracePt t="96855" x="5848350" y="2822575"/>
          <p14:tracePt t="96879" x="5840413" y="2822575"/>
          <p14:tracePt t="96912" x="5830888" y="2822575"/>
          <p14:tracePt t="96935" x="5822950" y="2822575"/>
          <p14:tracePt t="96943" x="5803900" y="2822575"/>
          <p14:tracePt t="96951" x="5795963" y="2830513"/>
          <p14:tracePt t="96964" x="5786438" y="2840038"/>
          <p14:tracePt t="96983" x="5786438" y="2857500"/>
          <p14:tracePt t="96999" x="5786438" y="2867025"/>
          <p14:tracePt t="97000" x="5786438" y="2884488"/>
          <p14:tracePt t="97012" x="5803900" y="2901950"/>
          <p14:tracePt t="97029" x="5803900" y="2919413"/>
          <p14:tracePt t="97046" x="5822950" y="2938463"/>
          <p14:tracePt t="97062" x="5840413" y="2946400"/>
          <p14:tracePt t="97079" x="5867400" y="2965450"/>
          <p14:tracePt t="97096" x="5894388" y="2973388"/>
          <p14:tracePt t="97112" x="5911850" y="2973388"/>
          <p14:tracePt t="97129" x="5929313" y="2982913"/>
          <p14:tracePt t="97146" x="5956300" y="2982913"/>
          <p14:tracePt t="97162" x="5983288" y="2990850"/>
          <p14:tracePt t="97179" x="6037263" y="2990850"/>
          <p14:tracePt t="97196" x="6054725" y="2990850"/>
          <p14:tracePt t="97212" x="6099175" y="2990850"/>
          <p14:tracePt t="97229" x="6153150" y="2990850"/>
          <p14:tracePt t="97246" x="6188075" y="2990850"/>
          <p14:tracePt t="97262" x="6224588" y="2990850"/>
          <p14:tracePt t="97279" x="6259513" y="2990850"/>
          <p14:tracePt t="97296" x="6286500" y="2982913"/>
          <p14:tracePt t="97312" x="6330950" y="2965450"/>
          <p14:tracePt t="97329" x="6357938" y="2928938"/>
          <p14:tracePt t="97346" x="6375400" y="2901950"/>
          <p14:tracePt t="97362" x="6402388" y="2874963"/>
          <p14:tracePt t="97379" x="6429375" y="2840038"/>
          <p14:tracePt t="97396" x="6446838" y="2813050"/>
          <p14:tracePt t="97412" x="6456363" y="2776538"/>
          <p14:tracePt t="97429" x="6456363" y="2751138"/>
          <p14:tracePt t="97446" x="6465888" y="2705100"/>
          <p14:tracePt t="97463" x="6465888" y="2670175"/>
          <p14:tracePt t="97479" x="6465888" y="2616200"/>
          <p14:tracePt t="97496" x="6465888" y="2571750"/>
          <p14:tracePt t="97512" x="6465888" y="2544763"/>
          <p14:tracePt t="97529" x="6465888" y="2517775"/>
          <p14:tracePt t="97546" x="6456363" y="2482850"/>
          <p14:tracePt t="97562" x="6456363" y="2455863"/>
          <p14:tracePt t="97579" x="6446838" y="2411413"/>
          <p14:tracePt t="97596" x="6446838" y="2393950"/>
          <p14:tracePt t="97613" x="6438900" y="2357438"/>
          <p14:tracePt t="97629" x="6438900" y="2339975"/>
          <p14:tracePt t="97646" x="6438900" y="2303463"/>
          <p14:tracePt t="97663" x="6411913" y="2268538"/>
          <p14:tracePt t="97679" x="6384925" y="2259013"/>
          <p14:tracePt t="97696" x="6367463" y="2241550"/>
          <p14:tracePt t="97713" x="6340475" y="2232025"/>
          <p14:tracePt t="97729" x="6276975" y="2197100"/>
          <p14:tracePt t="97746" x="6224588" y="2179638"/>
          <p14:tracePt t="97763" x="6188075" y="2160588"/>
          <p14:tracePt t="97779" x="6134100" y="2143125"/>
          <p14:tracePt t="97796" x="6089650" y="2125663"/>
          <p14:tracePt t="97813" x="6054725" y="2116138"/>
          <p14:tracePt t="97829" x="6027738" y="2108200"/>
          <p14:tracePt t="97846" x="6018213" y="2098675"/>
          <p14:tracePt t="97863" x="5965825" y="2098675"/>
          <p14:tracePt t="97880" x="5911850" y="2098675"/>
          <p14:tracePt t="97896" x="5848350" y="2098675"/>
          <p14:tracePt t="97913" x="5795963" y="2098675"/>
          <p14:tracePt t="97929" x="5776913" y="2098675"/>
          <p14:tracePt t="97946" x="5768975" y="2098675"/>
          <p14:tracePt t="97963" x="5759450" y="2098675"/>
          <p14:tracePt t="97979" x="5732463" y="2108200"/>
          <p14:tracePt t="97996" x="5724525" y="2116138"/>
          <p14:tracePt t="98013" x="5688013" y="2143125"/>
          <p14:tracePt t="98030" x="5653088" y="2170113"/>
          <p14:tracePt t="98046" x="5634038" y="2179638"/>
          <p14:tracePt t="98046" x="5626100" y="2187575"/>
          <p14:tracePt t="98063" x="5599113" y="2224088"/>
          <p14:tracePt t="98080" x="5581650" y="2268538"/>
          <p14:tracePt t="98097" x="5562600" y="2295525"/>
          <p14:tracePt t="98113" x="5554663" y="2330450"/>
          <p14:tracePt t="98130" x="5545138" y="2366963"/>
          <p14:tracePt t="98146" x="5537200" y="2393950"/>
          <p14:tracePt t="98163" x="5527675" y="2438400"/>
          <p14:tracePt t="98180" x="5527675" y="2465388"/>
          <p14:tracePt t="98197" x="5527675" y="2509838"/>
          <p14:tracePt t="98213" x="5527675" y="2554288"/>
          <p14:tracePt t="98230" x="5527675" y="2589213"/>
          <p14:tracePt t="98247" x="5527675" y="2633663"/>
          <p14:tracePt t="98263" x="5537200" y="2705100"/>
          <p14:tracePt t="98280" x="5554663" y="2741613"/>
          <p14:tracePt t="98296" x="5554663" y="2786063"/>
          <p14:tracePt t="98313" x="5562600" y="2813050"/>
          <p14:tracePt t="98330" x="5599113" y="2847975"/>
          <p14:tracePt t="98347" x="5599113" y="2894013"/>
          <p14:tracePt t="98363" x="5608638" y="2928938"/>
          <p14:tracePt t="98380" x="5626100" y="2965450"/>
          <p14:tracePt t="98397" x="5634038" y="3000375"/>
          <p14:tracePt t="98413" x="5661025" y="3027363"/>
          <p14:tracePt t="98430" x="5688013" y="3062288"/>
          <p14:tracePt t="98447" x="5741988" y="3089275"/>
          <p14:tracePt t="98463" x="5786438" y="3108325"/>
          <p14:tracePt t="98480" x="5857875" y="3116263"/>
          <p14:tracePt t="98497" x="5902325" y="3133725"/>
          <p14:tracePt t="98513" x="5938838" y="3143250"/>
          <p14:tracePt t="98530" x="5965825" y="3152775"/>
          <p14:tracePt t="98547" x="5983288" y="3152775"/>
          <p14:tracePt t="98564" x="6018213" y="3160713"/>
          <p14:tracePt t="98580" x="6062663" y="3160713"/>
          <p14:tracePt t="98597" x="6099175" y="3160713"/>
          <p14:tracePt t="98613" x="6153150" y="3160713"/>
          <p14:tracePt t="98630" x="6188075" y="3160713"/>
          <p14:tracePt t="98647" x="6215063" y="3160713"/>
          <p14:tracePt t="98664" x="6224588" y="3160713"/>
          <p14:tracePt t="98680" x="6242050" y="3152775"/>
          <p14:tracePt t="98697" x="6259513" y="3143250"/>
          <p14:tracePt t="98714" x="6296025" y="3116263"/>
          <p14:tracePt t="98730" x="6313488" y="3098800"/>
          <p14:tracePt t="98747" x="6330950" y="3071813"/>
          <p14:tracePt t="98764" x="6348413" y="3044825"/>
          <p14:tracePt t="98780" x="6367463" y="3009900"/>
          <p14:tracePt t="98797" x="6384925" y="2973388"/>
          <p14:tracePt t="98814" x="6402388" y="2946400"/>
          <p14:tracePt t="98830" x="6419850" y="2901950"/>
          <p14:tracePt t="98847" x="6429375" y="2874963"/>
          <p14:tracePt t="98864" x="6438900" y="2840038"/>
          <p14:tracePt t="98880" x="6446838" y="2822575"/>
          <p14:tracePt t="98897" x="6456363" y="2786063"/>
          <p14:tracePt t="98914" x="6456363" y="2759075"/>
          <p14:tracePt t="98930" x="6465888" y="2732088"/>
          <p14:tracePt t="98947" x="6473825" y="2697163"/>
          <p14:tracePt t="98964" x="6473825" y="2660650"/>
          <p14:tracePt t="98981" x="6473825" y="2616200"/>
          <p14:tracePt t="98997" x="6473825" y="2608263"/>
          <p14:tracePt t="99014" x="6473825" y="2589213"/>
          <p14:tracePt t="99030" x="6473825" y="2554288"/>
          <p14:tracePt t="99047" x="6473825" y="2517775"/>
          <p14:tracePt t="99064" x="6456363" y="2482850"/>
          <p14:tracePt t="99081" x="6446838" y="2455863"/>
          <p14:tracePt t="99097" x="6429375" y="2428875"/>
          <p14:tracePt t="99114" x="6411913" y="2401888"/>
          <p14:tracePt t="99131" x="6411913" y="2384425"/>
          <p14:tracePt t="99147" x="6394450" y="2366963"/>
          <p14:tracePt t="99164" x="6367463" y="2347913"/>
          <p14:tracePt t="99181" x="6348413" y="2330450"/>
          <p14:tracePt t="99197" x="6330950" y="2303463"/>
          <p14:tracePt t="99214" x="6313488" y="2295525"/>
          <p14:tracePt t="99231" x="6224588" y="2268538"/>
          <p14:tracePt t="99247" x="6180138" y="2251075"/>
          <p14:tracePt t="99264" x="6116638" y="2241550"/>
          <p14:tracePt t="99281" x="6099175" y="2232025"/>
          <p14:tracePt t="99297" x="6081713" y="2224088"/>
          <p14:tracePt t="99314" x="6054725" y="2224088"/>
          <p14:tracePt t="99331" x="6037263" y="2224088"/>
          <p14:tracePt t="99347" x="5991225" y="2224088"/>
          <p14:tracePt t="99364" x="5946775" y="2224088"/>
          <p14:tracePt t="99381" x="5894388" y="2224088"/>
          <p14:tracePt t="99397" x="5848350" y="2224088"/>
          <p14:tracePt t="99414" x="5830888" y="2224088"/>
          <p14:tracePt t="99431" x="5803900" y="2224088"/>
          <p14:tracePt t="99448" x="5786438" y="2224088"/>
          <p14:tracePt t="99464" x="5768975" y="2232025"/>
          <p14:tracePt t="99481" x="5741988" y="2241550"/>
          <p14:tracePt t="99497" x="5724525" y="2251075"/>
          <p14:tracePt t="99514" x="5705475" y="2276475"/>
          <p14:tracePt t="99531" x="5697538" y="2295525"/>
          <p14:tracePt t="99548" x="5670550" y="2322513"/>
          <p14:tracePt t="99564" x="5653088" y="2384425"/>
          <p14:tracePt t="99581" x="5626100" y="2446338"/>
          <p14:tracePt t="99598" x="5589588" y="2482850"/>
          <p14:tracePt t="99614" x="5589588" y="2517775"/>
          <p14:tracePt t="99631" x="5572125" y="2571750"/>
          <p14:tracePt t="99648" x="5572125" y="2598738"/>
          <p14:tracePt t="99664" x="5572125" y="2643188"/>
          <p14:tracePt t="99681" x="5572125" y="2697163"/>
          <p14:tracePt t="99698" x="5572125" y="2741613"/>
          <p14:tracePt t="99714" x="5572125" y="2786063"/>
          <p14:tracePt t="99731" x="5589588" y="2830513"/>
          <p14:tracePt t="99748" x="5599113" y="2884488"/>
          <p14:tracePt t="99765" x="5608638" y="2911475"/>
          <p14:tracePt t="99781" x="5634038" y="2938463"/>
          <p14:tracePt t="99798" x="5653088" y="2955925"/>
          <p14:tracePt t="99814" x="5670550" y="2982913"/>
          <p14:tracePt t="99831" x="5688013" y="3009900"/>
          <p14:tracePt t="99848" x="5715000" y="3009900"/>
          <p14:tracePt t="99865" x="5786438" y="3027363"/>
          <p14:tracePt t="99881" x="5822950" y="3044825"/>
          <p14:tracePt t="99898" x="5867400" y="3071813"/>
          <p14:tracePt t="99914" x="5911850" y="3071813"/>
          <p14:tracePt t="99931" x="5929313" y="3089275"/>
          <p14:tracePt t="99948" x="5956300" y="3089275"/>
          <p14:tracePt t="99965" x="5991225" y="3089275"/>
          <p14:tracePt t="99981" x="6045200" y="3089275"/>
          <p14:tracePt t="99998" x="6072188" y="3089275"/>
          <p14:tracePt t="100015" x="6116638" y="3081338"/>
          <p14:tracePt t="100031" x="6143625" y="3081338"/>
          <p14:tracePt t="100048" x="6170613" y="3062288"/>
          <p14:tracePt t="100065" x="6188075" y="3054350"/>
          <p14:tracePt t="100081" x="6224588" y="3036888"/>
          <p14:tracePt t="100098" x="6259513" y="3017838"/>
          <p14:tracePt t="100115" x="6276975" y="3000375"/>
          <p14:tracePt t="100131" x="6296025" y="2990850"/>
          <p14:tracePt t="100148" x="6313488" y="2973388"/>
          <p14:tracePt t="100165" x="6340475" y="2955925"/>
          <p14:tracePt t="100182" x="6357938" y="2928938"/>
          <p14:tracePt t="100198" x="6367463" y="2919413"/>
          <p14:tracePt t="100198" x="6375400" y="2901950"/>
          <p14:tracePt t="100215" x="6394450" y="2884488"/>
          <p14:tracePt t="100232" x="6402388" y="2857500"/>
          <p14:tracePt t="100248" x="6419850" y="2830513"/>
          <p14:tracePt t="100265" x="6438900" y="2803525"/>
          <p14:tracePt t="100282" x="6446838" y="2786063"/>
          <p14:tracePt t="100298" x="6456363" y="2768600"/>
          <p14:tracePt t="100315" x="6465888" y="2759075"/>
          <p14:tracePt t="100332" x="6465888" y="2741613"/>
          <p14:tracePt t="100348" x="6473825" y="2724150"/>
          <p14:tracePt t="100365" x="6483350" y="2697163"/>
          <p14:tracePt t="100399" x="6483350" y="2687638"/>
          <p14:tracePt t="100400" x="6483350" y="2670175"/>
          <p14:tracePt t="100415" x="6491288" y="2660650"/>
          <p14:tracePt t="100432" x="6500813" y="2643188"/>
          <p14:tracePt t="100448" x="6510338" y="2616200"/>
          <p14:tracePt t="100465" x="6510338" y="2608263"/>
          <p14:tracePt t="100482" x="6510338" y="2598738"/>
          <p14:tracePt t="100498" x="6510338" y="2581275"/>
          <p14:tracePt t="100515" x="6510338" y="2571750"/>
          <p14:tracePt t="100532" x="6510338" y="2554288"/>
          <p14:tracePt t="100548" x="6510338" y="2544763"/>
          <p14:tracePt t="100565" x="6510338" y="2536825"/>
          <p14:tracePt t="100582" x="6510338" y="2517775"/>
          <p14:tracePt t="100598" x="6491288" y="2490788"/>
          <p14:tracePt t="100615" x="6491288" y="2482850"/>
          <p14:tracePt t="100632" x="6473825" y="2482850"/>
          <p14:tracePt t="100648" x="6465888" y="2465388"/>
          <p14:tracePt t="100666" x="6446838" y="2465388"/>
          <p14:tracePt t="100682" x="6429375" y="2455863"/>
          <p14:tracePt t="100699" x="6411913" y="2446338"/>
          <p14:tracePt t="100716" x="6402388" y="2438400"/>
          <p14:tracePt t="100732" x="6384925" y="2438400"/>
          <p14:tracePt t="100749" x="6375400" y="2428875"/>
          <p14:tracePt t="100765" x="6357938" y="2428875"/>
          <p14:tracePt t="100782" x="6340475" y="2419350"/>
          <p14:tracePt t="100799" x="6303963" y="2419350"/>
          <p14:tracePt t="100816" x="6251575" y="2411413"/>
          <p14:tracePt t="100832" x="6197600" y="2411413"/>
          <p14:tracePt t="100849" x="6134100" y="2401888"/>
          <p14:tracePt t="100865" x="6099175" y="2401888"/>
          <p14:tracePt t="100882" x="6081713" y="2393950"/>
          <p14:tracePt t="100899" x="6072188" y="2393950"/>
          <p14:tracePt t="100935" x="6062663" y="2393950"/>
          <p14:tracePt t="100975" x="6054725" y="2393950"/>
          <p14:tracePt t="100993" x="6045200" y="2393950"/>
          <p14:tracePt t="101079" x="6037263" y="2393950"/>
          <p14:tracePt t="101087" x="6018213" y="2393950"/>
          <p14:tracePt t="101103" x="6010275" y="2393950"/>
          <p14:tracePt t="101111" x="6000750" y="2393950"/>
          <p14:tracePt t="101119" x="5983288" y="2401888"/>
          <p14:tracePt t="101132" x="5965825" y="2401888"/>
          <p14:tracePt t="101149" x="5938838" y="2419350"/>
          <p14:tracePt t="101166" x="5919788" y="2428875"/>
          <p14:tracePt t="101182" x="5867400" y="2465388"/>
          <p14:tracePt t="101199" x="5822950" y="2490788"/>
          <p14:tracePt t="101216" x="5786438" y="2517775"/>
          <p14:tracePt t="101232" x="5732463" y="2544763"/>
          <p14:tracePt t="101249" x="5697538" y="2562225"/>
          <p14:tracePt t="101266" x="5670550" y="2589213"/>
          <p14:tracePt t="101282" x="5643563" y="2616200"/>
          <p14:tracePt t="101299" x="5599113" y="2652713"/>
          <p14:tracePt t="101316" x="5554663" y="2687638"/>
          <p14:tracePt t="101332" x="5510213" y="2732088"/>
          <p14:tracePt t="101349" x="5483225" y="2751138"/>
          <p14:tracePt t="101366" x="5473700" y="2776538"/>
          <p14:tracePt t="101383" x="5456238" y="2803525"/>
          <p14:tracePt t="101399" x="5446713" y="2813050"/>
          <p14:tracePt t="101416" x="5446713" y="2822575"/>
          <p14:tracePt t="101432" x="5438775" y="2830513"/>
          <p14:tracePt t="101495" x="5429250" y="2840038"/>
          <p14:tracePt t="101511" x="5419725" y="2857500"/>
          <p14:tracePt t="101543" x="5419725" y="2867025"/>
          <p14:tracePt t="101551" x="5411788" y="2867025"/>
          <p14:tracePt t="101583" x="5411788" y="2874963"/>
          <p14:tracePt t="101615" x="5411788" y="2884488"/>
          <p14:tracePt t="101679" x="5411788" y="2874963"/>
          <p14:tracePt t="101687" x="5411788" y="2857500"/>
          <p14:tracePt t="101695" x="5411788" y="2840038"/>
          <p14:tracePt t="101703" x="5419725" y="2795588"/>
          <p14:tracePt t="101711" x="5419725" y="2776538"/>
          <p14:tracePt t="101719" x="5419725" y="2724150"/>
          <p14:tracePt t="101733" x="5419725" y="2679700"/>
          <p14:tracePt t="101750" x="5419725" y="2643188"/>
          <p14:tracePt t="101766" x="5411788" y="2589213"/>
          <p14:tracePt t="101783" x="5394325" y="2527300"/>
          <p14:tracePt t="101800" x="5375275" y="2473325"/>
          <p14:tracePt t="101816" x="5357813" y="2438400"/>
          <p14:tracePt t="101833" x="5330825" y="2401888"/>
          <p14:tracePt t="101850" x="5330825" y="2393950"/>
          <p14:tracePt t="101866" x="5330825" y="2384425"/>
          <p14:tracePt t="101883" x="5330825" y="2366963"/>
          <p14:tracePt t="101900" x="5330825" y="2357438"/>
          <p14:tracePt t="101916" x="5322888" y="2330450"/>
          <p14:tracePt t="101933" x="5313363" y="2303463"/>
          <p14:tracePt t="101950" x="5313363" y="2286000"/>
          <p14:tracePt t="101966" x="5313363" y="2268538"/>
          <p14:tracePt t="101983" x="5313363" y="2251075"/>
          <p14:tracePt t="102000" x="5313363" y="2241550"/>
          <p14:tracePt t="102016" x="5313363" y="2224088"/>
          <p14:tracePt t="102033" x="5313363" y="2205038"/>
          <p14:tracePt t="102050" x="5313363" y="2197100"/>
          <p14:tracePt t="102066" x="5322888" y="2179638"/>
          <p14:tracePt t="102103" x="5330825" y="2170113"/>
          <p14:tracePt t="102116" x="5340350" y="2152650"/>
          <p14:tracePt t="102175" x="5340350" y="2143125"/>
          <p14:tracePt t="102271" x="5340350" y="2133600"/>
          <p14:tracePt t="102471" x="5340350" y="2143125"/>
          <p14:tracePt t="102487" x="5340350" y="2152650"/>
          <p14:tracePt t="102495" x="5340350" y="2160588"/>
          <p14:tracePt t="102503" x="5340350" y="2170113"/>
          <p14:tracePt t="102506" x="5340350" y="2179638"/>
          <p14:tracePt t="102517" x="5330825" y="2197100"/>
          <p14:tracePt t="102533" x="5330825" y="2214563"/>
          <p14:tracePt t="102550" x="5330825" y="2224088"/>
          <p14:tracePt t="102567" x="5330825" y="2259013"/>
          <p14:tracePt t="102584" x="5340350" y="2286000"/>
          <p14:tracePt t="102600" x="5340350" y="2312988"/>
          <p14:tracePt t="102617" x="5340350" y="2347913"/>
          <p14:tracePt t="102633" x="5348288" y="2401888"/>
          <p14:tracePt t="102650" x="5348288" y="2428875"/>
          <p14:tracePt t="102667" x="5348288" y="2465388"/>
          <p14:tracePt t="102684" x="5348288" y="2482850"/>
          <p14:tracePt t="102700" x="5357813" y="2517775"/>
          <p14:tracePt t="102717" x="5357813" y="2562225"/>
          <p14:tracePt t="102734" x="5357813" y="2616200"/>
          <p14:tracePt t="102750" x="5357813" y="2687638"/>
          <p14:tracePt t="102767" x="5357813" y="2724150"/>
          <p14:tracePt t="102784" x="5357813" y="2759075"/>
          <p14:tracePt t="102800" x="5357813" y="2795588"/>
          <p14:tracePt t="102817" x="5357813" y="2830513"/>
          <p14:tracePt t="102834" x="5357813" y="2884488"/>
          <p14:tracePt t="102850" x="5357813" y="2938463"/>
          <p14:tracePt t="102867" x="5367338" y="2973388"/>
          <p14:tracePt t="102884" x="5367338" y="2990850"/>
          <p14:tracePt t="102901" x="5367338" y="3000375"/>
          <p14:tracePt t="102975" x="5375275" y="3000375"/>
          <p14:tracePt t="103055" x="5375275" y="2990850"/>
          <p14:tracePt t="103067" x="5375275" y="2973388"/>
          <p14:tracePt t="103084" x="5375275" y="2955925"/>
          <p14:tracePt t="103085" x="5375275" y="2911475"/>
          <p14:tracePt t="103101" x="5384800" y="2857500"/>
          <p14:tracePt t="103117" x="5384800" y="2768600"/>
          <p14:tracePt t="103134" x="5384800" y="2633663"/>
          <p14:tracePt t="103134" x="5384800" y="2598738"/>
          <p14:tracePt t="103151" x="5384800" y="2517775"/>
          <p14:tracePt t="103167" x="5384800" y="2455863"/>
          <p14:tracePt t="103184" x="5375275" y="2419350"/>
          <p14:tracePt t="103201" x="5375275" y="2384425"/>
          <p14:tracePt t="103218" x="5367338" y="2347913"/>
          <p14:tracePt t="103234" x="5357813" y="2322513"/>
          <p14:tracePt t="103251" x="5357813" y="2295525"/>
          <p14:tracePt t="103268" x="5357813" y="2286000"/>
          <p14:tracePt t="103284" x="5357813" y="2276475"/>
          <p14:tracePt t="103301" x="5357813" y="2259013"/>
          <p14:tracePt t="103318" x="5357813" y="2241550"/>
          <p14:tracePt t="103334" x="5357813" y="2224088"/>
          <p14:tracePt t="103351" x="5357813" y="2214563"/>
          <p14:tracePt t="103367" x="5357813" y="2205038"/>
          <p14:tracePt t="103407" x="5357813" y="2197100"/>
          <p14:tracePt t="103431" x="5348288" y="2197100"/>
          <p14:tracePt t="103447" x="5348288" y="2187575"/>
          <p14:tracePt t="103487" x="5348288" y="2179638"/>
          <p14:tracePt t="103495" x="5348288" y="2170113"/>
          <p14:tracePt t="103551" x="5348288" y="2160588"/>
          <p14:tracePt t="103583" x="5348288" y="2152650"/>
          <p14:tracePt t="103615" x="5340350" y="2152650"/>
          <p14:tracePt t="103708" x="5340350" y="2143125"/>
          <p14:tracePt t="103855" x="5340350" y="2152650"/>
          <p14:tracePt t="103874" x="5340350" y="2170113"/>
          <p14:tracePt t="103878" x="5340350" y="2179638"/>
          <p14:tracePt t="103885" x="5340350" y="2205038"/>
          <p14:tracePt t="103901" x="5340350" y="2259013"/>
          <p14:tracePt t="103918" x="5340350" y="2276475"/>
          <p14:tracePt t="103918" x="5348288" y="2286000"/>
          <p14:tracePt t="103935" x="5348288" y="2312988"/>
          <p14:tracePt t="103951" x="5348288" y="2339975"/>
          <p14:tracePt t="103968" x="5367338" y="2366963"/>
          <p14:tracePt t="103985" x="5367338" y="2401888"/>
          <p14:tracePt t="104001" x="5367338" y="2438400"/>
          <p14:tracePt t="104018" x="5367338" y="2465388"/>
          <p14:tracePt t="104035" x="5375275" y="2509838"/>
          <p14:tracePt t="104051" x="5375275" y="2554288"/>
          <p14:tracePt t="104068" x="5375275" y="2581275"/>
          <p14:tracePt t="104085" x="5375275" y="2643188"/>
          <p14:tracePt t="104102" x="5384800" y="2697163"/>
          <p14:tracePt t="104118" x="5384800" y="2768600"/>
          <p14:tracePt t="104135" x="5402263" y="2803525"/>
          <p14:tracePt t="104151" x="5402263" y="2847975"/>
          <p14:tracePt t="104168" x="5402263" y="2874963"/>
          <p14:tracePt t="104185" x="5402263" y="2911475"/>
          <p14:tracePt t="104202" x="5402263" y="2946400"/>
          <p14:tracePt t="104218" x="5402263" y="2973388"/>
          <p14:tracePt t="104235" x="5402263" y="3027363"/>
          <p14:tracePt t="104252" x="5402263" y="3071813"/>
          <p14:tracePt t="104268" x="5402263" y="3089275"/>
          <p14:tracePt t="104285" x="5411788" y="3108325"/>
          <p14:tracePt t="104302" x="5411788" y="3116263"/>
          <p14:tracePt t="104407" x="5419725" y="3116263"/>
          <p14:tracePt t="104527" x="5429250" y="3116263"/>
          <p14:tracePt t="104575" x="5438775" y="3108325"/>
          <p14:tracePt t="104671" x="5438775" y="3098800"/>
          <p14:tracePt t="104687" x="5438775" y="3089275"/>
          <p14:tracePt t="104711" x="5438775" y="3071813"/>
          <p14:tracePt t="104731" x="5429250" y="3054350"/>
          <p14:tracePt t="104735" x="5402263" y="3027363"/>
          <p14:tracePt t="104743" x="5367338" y="2965450"/>
          <p14:tracePt t="104752" x="5303838" y="2867025"/>
          <p14:tracePt t="104769" x="5232400" y="2759075"/>
          <p14:tracePt t="104786" x="5170488" y="2670175"/>
          <p14:tracePt t="104802" x="5108575" y="2598738"/>
          <p14:tracePt t="104819" x="5054600" y="2527300"/>
          <p14:tracePt t="104836" x="5000625" y="2473325"/>
          <p14:tracePt t="104852" x="4965700" y="2446338"/>
          <p14:tracePt t="104869" x="4929188" y="2428875"/>
          <p14:tracePt t="104903" x="4929188" y="2419350"/>
          <p14:tracePt t="105031" x="4929188" y="2428875"/>
          <p14:tracePt t="105042" x="4938713" y="2446338"/>
          <p14:tracePt t="105043" x="4946650" y="2446338"/>
          <p14:tracePt t="105052" x="4983163" y="2465388"/>
          <p14:tracePt t="105069" x="5018088" y="2482850"/>
          <p14:tracePt t="105086" x="5037138" y="2490788"/>
          <p14:tracePt t="105102" x="5081588" y="2509838"/>
          <p14:tracePt t="105119" x="5099050" y="2509838"/>
          <p14:tracePt t="105159" x="5108575" y="2509838"/>
          <p14:tracePt t="105175" x="5116513" y="2509838"/>
          <p14:tracePt t="105199" x="5126038" y="2509838"/>
          <p14:tracePt t="105215" x="5133975" y="2509838"/>
          <p14:tracePt t="105231" x="5133975" y="2517775"/>
          <p14:tracePt t="105255" x="5143500" y="2517775"/>
          <p14:tracePt t="105473" x="5153025" y="2517775"/>
          <p14:tracePt t="105487" x="5160963" y="2517775"/>
          <p14:tracePt t="105495" x="5187950" y="2536825"/>
          <p14:tracePt t="105503" x="5224463" y="2544763"/>
          <p14:tracePt t="105519" x="5251450" y="2554288"/>
          <p14:tracePt t="105536" x="5268913" y="2562225"/>
          <p14:tracePt t="105553" x="5286375" y="2562225"/>
          <p14:tracePt t="105570" x="5295900" y="2581275"/>
          <p14:tracePt t="105711" x="5313363" y="2581275"/>
          <p14:tracePt t="105720" x="5322888" y="2581275"/>
          <p14:tracePt t="105727" x="5340350" y="2581275"/>
          <p14:tracePt t="105735" x="5357813" y="2581275"/>
          <p14:tracePt t="105743" x="5375275" y="2581275"/>
          <p14:tracePt t="105753" x="5384800" y="2581275"/>
          <p14:tracePt t="105770" x="5394325" y="2581275"/>
          <p14:tracePt t="105786" x="5402263" y="2581275"/>
          <p14:tracePt t="105803" x="5411788" y="2581275"/>
          <p14:tracePt t="105820" x="5419725" y="2581275"/>
          <p14:tracePt t="105871" x="5429250" y="2581275"/>
          <p14:tracePt t="105943" x="5438775" y="2581275"/>
          <p14:tracePt t="106007" x="5446713" y="2581275"/>
          <p14:tracePt t="106015" x="5456238" y="2581275"/>
          <p14:tracePt t="106047" x="5465763" y="2581275"/>
          <p14:tracePt t="106079" x="5473700" y="2581275"/>
          <p14:tracePt t="106087" x="5483225" y="2581275"/>
          <p14:tracePt t="106679" x="5473700" y="2581275"/>
          <p14:tracePt t="106687" x="5465763" y="2581275"/>
          <p14:tracePt t="106695" x="5446713" y="2581275"/>
          <p14:tracePt t="106704" x="5419725" y="2581275"/>
          <p14:tracePt t="106720" x="5411788" y="2581275"/>
          <p14:tracePt t="106737" x="5394325" y="2581275"/>
          <p14:tracePt t="106799" x="5384800" y="2581275"/>
          <p14:tracePt t="106810" x="5384800" y="2571750"/>
          <p14:tracePt t="106811" x="5367338" y="2571750"/>
          <p14:tracePt t="106821" x="5340350" y="2571750"/>
          <p14:tracePt t="106837" x="5303838" y="2562225"/>
          <p14:tracePt t="106854" x="5286375" y="2562225"/>
          <p14:tracePt t="106895" x="5276850" y="2562225"/>
          <p14:tracePt t="106927" x="5268913" y="2562225"/>
          <p14:tracePt t="106943" x="5259388" y="2562225"/>
          <p14:tracePt t="106967" x="5251450" y="2562225"/>
          <p14:tracePt t="106975" x="5241925" y="2562225"/>
          <p14:tracePt t="107023" x="5232400" y="2562225"/>
          <p14:tracePt t="107031" x="5224463" y="2562225"/>
          <p14:tracePt t="107047" x="5214938" y="2562225"/>
          <p14:tracePt t="107095" x="5205413" y="2562225"/>
          <p14:tracePt t="107167" x="5197475" y="2562225"/>
          <p14:tracePt t="107199" x="5187950" y="2562225"/>
          <p14:tracePt t="107375" x="5197475" y="2562225"/>
          <p14:tracePt t="107382" x="5214938" y="2562225"/>
          <p14:tracePt t="107399" x="5224463" y="2562225"/>
          <p14:tracePt t="107405" x="5232400" y="2562225"/>
          <p14:tracePt t="107421" x="5241925" y="2562225"/>
          <p14:tracePt t="107422" x="5251450" y="2562225"/>
          <p14:tracePt t="107438" x="5276850" y="2562225"/>
          <p14:tracePt t="107455" x="5313363" y="2562225"/>
          <p14:tracePt t="107471" x="5322888" y="2562225"/>
          <p14:tracePt t="107488" x="5330825" y="2562225"/>
          <p14:tracePt t="107505" x="5340350" y="2562225"/>
          <p14:tracePt t="107551" x="5348288" y="2562225"/>
          <p14:tracePt t="107559" x="5367338" y="2562225"/>
          <p14:tracePt t="107571" x="5375275" y="2562225"/>
          <p14:tracePt t="107575" x="5411788" y="2562225"/>
          <p14:tracePt t="107588" x="5429250" y="2562225"/>
          <p14:tracePt t="107605" x="5446713" y="2562225"/>
          <p14:tracePt t="107663" x="5456238" y="2562225"/>
          <p14:tracePt t="107679" x="5465763" y="2562225"/>
          <p14:tracePt t="107687" x="5473700" y="2562225"/>
          <p14:tracePt t="107689" x="5491163" y="2562225"/>
          <p14:tracePt t="107706" x="5518150" y="2562225"/>
          <p14:tracePt t="107722" x="5527675" y="2562225"/>
          <p14:tracePt t="107739" x="5537200" y="2562225"/>
          <p14:tracePt t="108719" x="5562600" y="2544763"/>
          <p14:tracePt t="108727" x="5572125" y="2536825"/>
          <p14:tracePt t="108735" x="5581650" y="2509838"/>
          <p14:tracePt t="108743" x="5608638" y="2465388"/>
          <p14:tracePt t="108757" x="5653088" y="2401888"/>
          <p14:tracePt t="108773" x="5661025" y="2339975"/>
          <p14:tracePt t="108790" x="5670550" y="2295525"/>
          <p14:tracePt t="108806" x="5670550" y="2251075"/>
          <p14:tracePt t="108806" x="5670550" y="2241550"/>
          <p14:tracePt t="108823" x="5670550" y="2197100"/>
          <p14:tracePt t="108840" x="5661025" y="2160588"/>
          <p14:tracePt t="108857" x="5643563" y="2116138"/>
          <p14:tracePt t="108873" x="5616575" y="2089150"/>
          <p14:tracePt t="108890" x="5589588" y="2081213"/>
          <p14:tracePt t="108907" x="5562600" y="2054225"/>
          <p14:tracePt t="108923" x="5545138" y="2036763"/>
          <p14:tracePt t="108940" x="5527675" y="2027238"/>
          <p14:tracePt t="108957" x="5518150" y="2000250"/>
          <p14:tracePt t="108974" x="5510213" y="1990725"/>
          <p14:tracePt t="108990" x="5500688" y="1973263"/>
          <p14:tracePt t="109024" x="5473700" y="1955800"/>
          <p14:tracePt t="109080" x="5473700" y="1946275"/>
          <p14:tracePt t="109095" x="5465763" y="1946275"/>
          <p14:tracePt t="109111" x="5456238" y="1946275"/>
          <p14:tracePt t="109112" x="5446713" y="1938338"/>
          <p14:tracePt t="109124" x="5419725" y="1938338"/>
          <p14:tracePt t="109140" x="5394325" y="1938338"/>
          <p14:tracePt t="109157" x="5367338" y="1938338"/>
          <p14:tracePt t="109174" x="5330825" y="1938338"/>
          <p14:tracePt t="109190" x="5322888" y="1946275"/>
          <p14:tracePt t="109207" x="5295900" y="1955800"/>
          <p14:tracePt t="109224" x="5276850" y="1965325"/>
          <p14:tracePt t="109240" x="5259388" y="1965325"/>
          <p14:tracePt t="109257" x="5241925" y="1982788"/>
          <p14:tracePt t="109274" x="5224463" y="2000250"/>
          <p14:tracePt t="109290" x="5205413" y="2009775"/>
          <p14:tracePt t="109307" x="5180013" y="2036763"/>
          <p14:tracePt t="109324" x="5170488" y="2044700"/>
          <p14:tracePt t="109340" x="5153025" y="2071688"/>
          <p14:tracePt t="109358" x="5143500" y="2098675"/>
          <p14:tracePt t="109374" x="5126038" y="2116138"/>
          <p14:tracePt t="109391" x="5126038" y="2143125"/>
          <p14:tracePt t="109407" x="5099050" y="2187575"/>
          <p14:tracePt t="109424" x="5089525" y="2232025"/>
          <p14:tracePt t="109441" x="5072063" y="2276475"/>
          <p14:tracePt t="109457" x="5072063" y="2312988"/>
          <p14:tracePt t="109474" x="5062538" y="2347913"/>
          <p14:tracePt t="109491" x="5062538" y="2384425"/>
          <p14:tracePt t="109507" x="5062538" y="2419350"/>
          <p14:tracePt t="109524" x="5062538" y="2455863"/>
          <p14:tracePt t="109541" x="5062538" y="2490788"/>
          <p14:tracePt t="109557" x="5054600" y="2527300"/>
          <p14:tracePt t="109574" x="5054600" y="2571750"/>
          <p14:tracePt t="109590" x="5054600" y="2616200"/>
          <p14:tracePt t="109590" x="5054600" y="2633663"/>
          <p14:tracePt t="109607" x="5054600" y="2687638"/>
          <p14:tracePt t="109624" x="5045075" y="2741613"/>
          <p14:tracePt t="109641" x="5045075" y="2786063"/>
          <p14:tracePt t="109657" x="5045075" y="2830513"/>
          <p14:tracePt t="109674" x="5045075" y="2874963"/>
          <p14:tracePt t="109691" x="5045075" y="2919413"/>
          <p14:tracePt t="109707" x="5045075" y="2973388"/>
          <p14:tracePt t="109724" x="5045075" y="3009900"/>
          <p14:tracePt t="109741" x="5045075" y="3062288"/>
          <p14:tracePt t="109757" x="5045075" y="3108325"/>
          <p14:tracePt t="109774" x="5062538" y="3160713"/>
          <p14:tracePt t="109791" x="5081588" y="3224213"/>
          <p14:tracePt t="109807" x="5099050" y="3268663"/>
          <p14:tracePt t="109824" x="5108575" y="3295650"/>
          <p14:tracePt t="109841" x="5133975" y="3322638"/>
          <p14:tracePt t="109858" x="5153025" y="3322638"/>
          <p14:tracePt t="109874" x="5160963" y="3340100"/>
          <p14:tracePt t="109891" x="5187950" y="3348038"/>
          <p14:tracePt t="109908" x="5197475" y="3357563"/>
          <p14:tracePt t="109924" x="5224463" y="3367088"/>
          <p14:tracePt t="109941" x="5268913" y="3367088"/>
          <p14:tracePt t="109958" x="5295900" y="3375025"/>
          <p14:tracePt t="109974" x="5348288" y="3375025"/>
          <p14:tracePt t="109991" x="5402263" y="3348038"/>
          <p14:tracePt t="110008" x="5456238" y="3340100"/>
          <p14:tracePt t="110024" x="5500688" y="3313113"/>
          <p14:tracePt t="110041" x="5545138" y="3303588"/>
          <p14:tracePt t="110058" x="5572125" y="3268663"/>
          <p14:tracePt t="110074" x="5608638" y="3224213"/>
          <p14:tracePt t="110091" x="5643563" y="3152775"/>
          <p14:tracePt t="110108" x="5661025" y="3081338"/>
          <p14:tracePt t="110124" x="5697538" y="3009900"/>
          <p14:tracePt t="110141" x="5697538" y="2938463"/>
          <p14:tracePt t="110158" x="5705475" y="2874963"/>
          <p14:tracePt t="110175" x="5705475" y="2795588"/>
          <p14:tracePt t="110191" x="5705475" y="2687638"/>
          <p14:tracePt t="110208" x="5688013" y="2633663"/>
          <p14:tracePt t="110224" x="5680075" y="2589213"/>
          <p14:tracePt t="110241" x="5680075" y="2527300"/>
          <p14:tracePt t="110258" x="5680075" y="2473325"/>
          <p14:tracePt t="110275" x="5680075" y="2428875"/>
          <p14:tracePt t="110291" x="5680075" y="2384425"/>
          <p14:tracePt t="110308" x="5680075" y="2339975"/>
          <p14:tracePt t="110325" x="5680075" y="2286000"/>
          <p14:tracePt t="110341" x="5680075" y="2241550"/>
          <p14:tracePt t="110358" x="5680075" y="2205038"/>
          <p14:tracePt t="110375" x="5661025" y="2133600"/>
          <p14:tracePt t="110391" x="5653088" y="2108200"/>
          <p14:tracePt t="110408" x="5653088" y="2081213"/>
          <p14:tracePt t="110425" x="5653088" y="2044700"/>
          <p14:tracePt t="110441" x="5643563" y="2027238"/>
          <p14:tracePt t="110458" x="5626100" y="2009775"/>
          <p14:tracePt t="110475" x="5608638" y="1990725"/>
          <p14:tracePt t="110491" x="5581650" y="1982788"/>
          <p14:tracePt t="110508" x="5554663" y="1965325"/>
          <p14:tracePt t="110525" x="5527675" y="1946275"/>
          <p14:tracePt t="110541" x="5518150" y="1928813"/>
          <p14:tracePt t="110558" x="5500688" y="1928813"/>
          <p14:tracePt t="110575" x="5491163" y="1919288"/>
          <p14:tracePt t="110592" x="5465763" y="1901825"/>
          <p14:tracePt t="110608" x="5419725" y="1884363"/>
          <p14:tracePt t="110625" x="5375275" y="1874838"/>
          <p14:tracePt t="110641" x="5340350" y="1874838"/>
          <p14:tracePt t="110658" x="5295900" y="1874838"/>
          <p14:tracePt t="110675" x="5241925" y="1874838"/>
          <p14:tracePt t="110692" x="5205413" y="1874838"/>
          <p14:tracePt t="110708" x="5180013" y="1874838"/>
          <p14:tracePt t="110725" x="5143500" y="1884363"/>
          <p14:tracePt t="110742" x="5099050" y="1919288"/>
          <p14:tracePt t="110758" x="5045075" y="1973263"/>
          <p14:tracePt t="110775" x="4965700" y="2044700"/>
          <p14:tracePt t="110792" x="4902200" y="2116138"/>
          <p14:tracePt t="110808" x="4867275" y="2197100"/>
          <p14:tracePt t="110825" x="4786313" y="2295525"/>
          <p14:tracePt t="110842" x="4741863" y="2401888"/>
          <p14:tracePt t="110858" x="4714875" y="2509838"/>
          <p14:tracePt t="110875" x="4705350" y="2598738"/>
          <p14:tracePt t="110892" x="4705350" y="2724150"/>
          <p14:tracePt t="110909" x="4759325" y="2867025"/>
          <p14:tracePt t="110925" x="4830763" y="2982913"/>
          <p14:tracePt t="110942" x="4938713" y="3108325"/>
          <p14:tracePt t="110958" x="5062538" y="3187700"/>
          <p14:tracePt t="110958" x="5116513" y="3214688"/>
          <p14:tracePt t="110975" x="5232400" y="3295650"/>
          <p14:tracePt t="110992" x="5367338" y="3330575"/>
          <p14:tracePt t="111009" x="5446713" y="3375025"/>
          <p14:tracePt t="111025" x="5562600" y="3402013"/>
          <p14:tracePt t="111042" x="5688013" y="3411538"/>
          <p14:tracePt t="111059" x="5857875" y="3438525"/>
          <p14:tracePt t="111075" x="6072188" y="3446463"/>
          <p14:tracePt t="111092" x="6286500" y="3446463"/>
          <p14:tracePt t="111109" x="6510338" y="3446463"/>
          <p14:tracePt t="111126" x="6688138" y="3446463"/>
          <p14:tracePt t="111142" x="6823075" y="3446463"/>
          <p14:tracePt t="111159" x="6929438" y="3419475"/>
          <p14:tracePt t="111176" x="6956425" y="3402013"/>
          <p14:tracePt t="111192" x="6965950" y="3402013"/>
          <p14:tracePt t="111209" x="6973888" y="3384550"/>
          <p14:tracePt t="111263" x="6991350" y="3384550"/>
          <p14:tracePt t="111271" x="6991350" y="3375025"/>
          <p14:tracePt t="111282" x="7010400" y="3367088"/>
          <p14:tracePt t="111287" x="7010400" y="3357563"/>
          <p14:tracePt t="111292" x="7018338" y="3348038"/>
          <p14:tracePt t="111309" x="7027863" y="3340100"/>
          <p14:tracePt t="111326" x="7027863" y="3322638"/>
          <p14:tracePt t="111342" x="7027863" y="3313113"/>
          <p14:tracePt t="111359" x="7037388" y="3295650"/>
          <p14:tracePt t="111399" x="7037388" y="3286125"/>
          <p14:tracePt t="111455" x="7027863" y="3268663"/>
          <p14:tracePt t="111463" x="7010400" y="3268663"/>
          <p14:tracePt t="111476" x="6983413" y="3251200"/>
          <p14:tracePt t="111476" x="6929438" y="3224213"/>
          <p14:tracePt t="111492" x="6902450" y="3205163"/>
          <p14:tracePt t="111509" x="6884988" y="3179763"/>
          <p14:tracePt t="111526" x="6875463" y="3152775"/>
          <p14:tracePt t="111542" x="6867525" y="3133725"/>
          <p14:tracePt t="111559" x="6840538" y="3116263"/>
          <p14:tracePt t="111576" x="6813550" y="3108325"/>
          <p14:tracePt t="111592" x="6777038" y="3089275"/>
          <p14:tracePt t="111609" x="6759575" y="3089275"/>
          <p14:tracePt t="111626" x="6742113" y="3081338"/>
          <p14:tracePt t="111642" x="6742113" y="3071813"/>
          <p14:tracePt t="111659" x="6732588" y="3071813"/>
          <p14:tracePt t="111695" x="6732588" y="3062288"/>
          <p14:tracePt t="111791" x="6724650" y="3062288"/>
          <p14:tracePt t="111807" x="6724650" y="3071813"/>
          <p14:tracePt t="111887" x="6724650" y="3081338"/>
          <p14:tracePt t="111897" x="6732588" y="3081338"/>
          <p14:tracePt t="111932" x="6742113" y="3089275"/>
          <p14:tracePt t="111959" x="6751638" y="3089275"/>
          <p14:tracePt t="111970" x="6759575" y="3089275"/>
          <p14:tracePt t="111976" x="6769100" y="3089275"/>
          <p14:tracePt t="111983" x="6796088" y="3098800"/>
          <p14:tracePt t="111997" x="6813550" y="3108325"/>
          <p14:tracePt t="112009" x="6823075" y="3116263"/>
          <p14:tracePt t="112026" x="6831013" y="3125788"/>
          <p14:tracePt t="112043" x="6848475" y="3125788"/>
          <p14:tracePt t="112059" x="6858000" y="3133725"/>
          <p14:tracePt t="112076" x="6894513" y="3152775"/>
          <p14:tracePt t="112093" x="6919913" y="3160713"/>
          <p14:tracePt t="112109" x="6938963" y="3170238"/>
          <p14:tracePt t="112126" x="6956425" y="3179763"/>
          <p14:tracePt t="112143" x="6983413" y="3179763"/>
          <p14:tracePt t="112159" x="6991350" y="3179763"/>
          <p14:tracePt t="112176" x="7000875" y="3170238"/>
          <p14:tracePt t="112193" x="7018338" y="3160713"/>
          <p14:tracePt t="112210" x="7037388" y="3152775"/>
          <p14:tracePt t="112226" x="7054850" y="3143250"/>
          <p14:tracePt t="112243" x="7062788" y="3143250"/>
          <p14:tracePt t="112260" x="7081838" y="3125788"/>
          <p14:tracePt t="112276" x="7081838" y="3116263"/>
          <p14:tracePt t="112293" x="7089775" y="3108325"/>
          <p14:tracePt t="112310" x="7089775" y="3089275"/>
          <p14:tracePt t="112326" x="7089775" y="3081338"/>
          <p14:tracePt t="112343" x="7108825" y="3054350"/>
          <p14:tracePt t="112360" x="7108825" y="3036888"/>
          <p14:tracePt t="112376" x="7126288" y="3009900"/>
          <p14:tracePt t="112393" x="7126288" y="2982913"/>
          <p14:tracePt t="112410" x="7143750" y="2955925"/>
          <p14:tracePt t="112427" x="7153275" y="2928938"/>
          <p14:tracePt t="112443" x="7161213" y="2901950"/>
          <p14:tracePt t="112460" x="7170738" y="2874963"/>
          <p14:tracePt t="112476" x="7180263" y="2847975"/>
          <p14:tracePt t="112493" x="7188200" y="2822575"/>
          <p14:tracePt t="112510" x="7205663" y="2795588"/>
          <p14:tracePt t="112526" x="7232650" y="2759075"/>
          <p14:tracePt t="112543" x="7242175" y="2741613"/>
          <p14:tracePt t="112560" x="7242175" y="2724150"/>
          <p14:tracePt t="112577" x="7242175" y="2705100"/>
          <p14:tracePt t="112593" x="7259638" y="2687638"/>
          <p14:tracePt t="112610" x="7259638" y="2670175"/>
          <p14:tracePt t="112626" x="7259638" y="2660650"/>
          <p14:tracePt t="112643" x="7259638" y="2652713"/>
          <p14:tracePt t="112660" x="7259638" y="2643188"/>
          <p14:tracePt t="112677" x="7259638" y="2633663"/>
          <p14:tracePt t="112693" x="7259638" y="2616200"/>
          <p14:tracePt t="112710" x="7259638" y="2598738"/>
          <p14:tracePt t="112727" x="7259638" y="2571750"/>
          <p14:tracePt t="112743" x="7259638" y="2554288"/>
          <p14:tracePt t="112760" x="7259638" y="2544763"/>
          <p14:tracePt t="112777" x="7259638" y="2536825"/>
          <p14:tracePt t="112793" x="7251700" y="2527300"/>
          <p14:tracePt t="112831" x="7251700" y="2517775"/>
          <p14:tracePt t="112847" x="7251700" y="2500313"/>
          <p14:tracePt t="112848" x="7251700" y="2490788"/>
          <p14:tracePt t="112860" x="7251700" y="2473325"/>
          <p14:tracePt t="112877" x="7251700" y="2455863"/>
          <p14:tracePt t="112894" x="7251700" y="2446338"/>
          <p14:tracePt t="112910" x="7251700" y="2438400"/>
          <p14:tracePt t="112927" x="7242175" y="2419350"/>
          <p14:tracePt t="112943" x="7242175" y="2411413"/>
          <p14:tracePt t="112960" x="7242175" y="2393950"/>
          <p14:tracePt t="112977" x="7232650" y="2374900"/>
          <p14:tracePt t="112994" x="7215188" y="2357438"/>
          <p14:tracePt t="113010" x="7215188" y="2339975"/>
          <p14:tracePt t="113027" x="7205663" y="2330450"/>
          <p14:tracePt t="113044" x="7197725" y="2312988"/>
          <p14:tracePt t="113060" x="7180263" y="2295525"/>
          <p14:tracePt t="113077" x="7180263" y="2286000"/>
          <p14:tracePt t="113094" x="7170738" y="2268538"/>
          <p14:tracePt t="113110" x="7161213" y="2251075"/>
          <p14:tracePt t="113110" x="7153275" y="2251075"/>
          <p14:tracePt t="113127" x="7143750" y="2241550"/>
          <p14:tracePt t="113144" x="7134225" y="2232025"/>
          <p14:tracePt t="113160" x="7126288" y="2224088"/>
          <p14:tracePt t="113177" x="7099300" y="2214563"/>
          <p14:tracePt t="113194" x="7081838" y="2205038"/>
          <p14:tracePt t="113210" x="7054850" y="2197100"/>
          <p14:tracePt t="113227" x="7054850" y="2187575"/>
          <p14:tracePt t="113271" x="7045325" y="2187575"/>
          <p14:tracePt t="113287" x="7027863" y="2187575"/>
          <p14:tracePt t="113295" x="7000875" y="2187575"/>
          <p14:tracePt t="113295" x="6983413" y="2187575"/>
          <p14:tracePt t="113312" x="6956425" y="2197100"/>
          <p14:tracePt t="113312" x="6911975" y="2205038"/>
          <p14:tracePt t="113327" x="6867525" y="2205038"/>
          <p14:tracePt t="113344" x="6840538" y="2214563"/>
          <p14:tracePt t="113361" x="6823075" y="2232025"/>
          <p14:tracePt t="113377" x="6804025" y="2232025"/>
          <p14:tracePt t="113394" x="6777038" y="2251075"/>
          <p14:tracePt t="113411" x="6742113" y="2276475"/>
          <p14:tracePt t="113428" x="6697663" y="2295525"/>
          <p14:tracePt t="113444" x="6661150" y="2312988"/>
          <p14:tracePt t="113461" x="6626225" y="2347913"/>
          <p14:tracePt t="113477" x="6589713" y="2374900"/>
          <p14:tracePt t="113494" x="6554788" y="2428875"/>
          <p14:tracePt t="113511" x="6518275" y="2490788"/>
          <p14:tracePt t="113527" x="6500813" y="2536825"/>
          <p14:tracePt t="113544" x="6483350" y="2598738"/>
          <p14:tracePt t="113561" x="6473825" y="2660650"/>
          <p14:tracePt t="113577" x="6465888" y="2741613"/>
          <p14:tracePt t="113594" x="6456363" y="2795588"/>
          <p14:tracePt t="113611" x="6446838" y="2847975"/>
          <p14:tracePt t="113627" x="6456363" y="2874963"/>
          <p14:tracePt t="113644" x="6465888" y="2919413"/>
          <p14:tracePt t="113661" x="6483350" y="2955925"/>
          <p14:tracePt t="113677" x="6510338" y="3009900"/>
          <p14:tracePt t="113694" x="6527800" y="3054350"/>
          <p14:tracePt t="113711" x="6562725" y="3125788"/>
          <p14:tracePt t="113727" x="6581775" y="3160713"/>
          <p14:tracePt t="113744" x="6599238" y="3187700"/>
          <p14:tracePt t="113761" x="6616700" y="3214688"/>
          <p14:tracePt t="113778" x="6643688" y="3241675"/>
          <p14:tracePt t="113794" x="6680200" y="3276600"/>
          <p14:tracePt t="113811" x="6724650" y="3303588"/>
          <p14:tracePt t="113828" x="6759575" y="3313113"/>
          <p14:tracePt t="113844" x="6796088" y="3330575"/>
          <p14:tracePt t="113861" x="6813550" y="3330575"/>
          <p14:tracePt t="113878" x="6831013" y="3330575"/>
          <p14:tracePt t="113894" x="6894513" y="3303588"/>
          <p14:tracePt t="113911" x="6956425" y="3276600"/>
          <p14:tracePt t="113928" x="7037388" y="3232150"/>
          <p14:tracePt t="113945" x="7116763" y="3170238"/>
          <p14:tracePt t="113961" x="7170738" y="3116263"/>
          <p14:tracePt t="113978" x="7215188" y="3062288"/>
          <p14:tracePt t="113994" x="7242175" y="3017838"/>
          <p14:tracePt t="114011" x="7259638" y="2982913"/>
          <p14:tracePt t="114028" x="7286625" y="2919413"/>
          <p14:tracePt t="114044" x="7304088" y="2874963"/>
          <p14:tracePt t="114061" x="7313613" y="2830513"/>
          <p14:tracePt t="114078" x="7313613" y="2803525"/>
          <p14:tracePt t="114095" x="7313613" y="2741613"/>
          <p14:tracePt t="114111" x="7313613" y="2697163"/>
          <p14:tracePt t="114128" x="7313613" y="2660650"/>
          <p14:tracePt t="114144" x="7286625" y="2598738"/>
          <p14:tracePt t="114161" x="7277100" y="2554288"/>
          <p14:tracePt t="114178" x="7277100" y="2517775"/>
          <p14:tracePt t="114195" x="7277100" y="2490788"/>
          <p14:tracePt t="114211" x="7277100" y="2465388"/>
          <p14:tracePt t="114228" x="7277100" y="2428875"/>
          <p14:tracePt t="114245" x="7277100" y="2401888"/>
          <p14:tracePt t="114261" x="7269163" y="2384425"/>
          <p14:tracePt t="114278" x="7259638" y="2366963"/>
          <p14:tracePt t="114295" x="7242175" y="2330450"/>
          <p14:tracePt t="114311" x="7224713" y="2322513"/>
          <p14:tracePt t="114328" x="7197725" y="2295525"/>
          <p14:tracePt t="114345" x="7180263" y="2286000"/>
          <p14:tracePt t="114361" x="7161213" y="2286000"/>
          <p14:tracePt t="114378" x="7153275" y="2268538"/>
          <p14:tracePt t="114395" x="7126288" y="2268538"/>
          <p14:tracePt t="114411" x="7099300" y="2259013"/>
          <p14:tracePt t="114428" x="7081838" y="2251075"/>
          <p14:tracePt t="114445" x="7037388" y="2251075"/>
          <p14:tracePt t="114461" x="6946900" y="2251075"/>
          <p14:tracePt t="114478" x="6848475" y="2251075"/>
          <p14:tracePt t="114495" x="6732588" y="2251075"/>
          <p14:tracePt t="114512" x="6724650" y="2251075"/>
          <p14:tracePt t="114528" x="6705600" y="2251075"/>
          <p14:tracePt t="114545" x="6697663" y="2251075"/>
          <p14:tracePt t="114562" x="6688138" y="2259013"/>
          <p14:tracePt t="114578" x="6661150" y="2276475"/>
          <p14:tracePt t="114595" x="6626225" y="2303463"/>
          <p14:tracePt t="114612" x="6608763" y="2339975"/>
          <p14:tracePt t="114628" x="6581775" y="2366963"/>
          <p14:tracePt t="114646" x="6581775" y="2393950"/>
          <p14:tracePt t="114662" x="6562725" y="2446338"/>
          <p14:tracePt t="114678" x="6545263" y="2517775"/>
          <p14:tracePt t="114695" x="6527800" y="2598738"/>
          <p14:tracePt t="114712" x="6527800" y="2660650"/>
          <p14:tracePt t="114728" x="6527800" y="2724150"/>
          <p14:tracePt t="114745" x="6545263" y="2786063"/>
          <p14:tracePt t="114762" x="6599238" y="2830513"/>
          <p14:tracePt t="114778" x="6643688" y="2894013"/>
          <p14:tracePt t="114795" x="6670675" y="2965450"/>
          <p14:tracePt t="114812" x="6724650" y="3036888"/>
          <p14:tracePt t="114829" x="6769100" y="3098800"/>
          <p14:tracePt t="114845" x="6804025" y="3133725"/>
          <p14:tracePt t="114862" x="6804025" y="3152775"/>
          <p14:tracePt t="114878" x="6823075" y="3160713"/>
          <p14:tracePt t="114943" x="6831013" y="3160713"/>
          <p14:tracePt t="114968" x="6848475" y="3160713"/>
          <p14:tracePt t="114983" x="6858000" y="3160713"/>
          <p14:tracePt t="114991" x="6867525" y="3160713"/>
          <p14:tracePt t="114998" x="6875463" y="3160713"/>
          <p14:tracePt t="115012" x="6894513" y="3143250"/>
          <p14:tracePt t="115029" x="6894513" y="3116263"/>
          <p14:tracePt t="115046" x="6894513" y="3108325"/>
          <p14:tracePt t="115062" x="6902450" y="3098800"/>
          <p14:tracePt t="115079" x="6902450" y="3089275"/>
          <p14:tracePt t="115119" x="6902450" y="3081338"/>
          <p14:tracePt t="115447" x="6894513" y="3081338"/>
          <p14:tracePt t="115455" x="6884988" y="3081338"/>
          <p14:tracePt t="115471" x="6867525" y="3081338"/>
          <p14:tracePt t="115479" x="6858000" y="3081338"/>
          <p14:tracePt t="115487" x="6840538" y="3081338"/>
          <p14:tracePt t="115496" x="6796088" y="3081338"/>
          <p14:tracePt t="115512" x="6769100" y="3089275"/>
          <p14:tracePt t="115529" x="6715125" y="3098800"/>
          <p14:tracePt t="115546" x="6670675" y="3116263"/>
          <p14:tracePt t="115562" x="6599238" y="3152775"/>
          <p14:tracePt t="115579" x="6527800" y="3170238"/>
          <p14:tracePt t="115596" x="6375400" y="3232150"/>
          <p14:tracePt t="115613" x="6188075" y="3286125"/>
          <p14:tracePt t="115629" x="5973763" y="3375025"/>
          <p14:tracePt t="115646" x="5803900" y="3411538"/>
          <p14:tracePt t="115663" x="5634038" y="3482975"/>
          <p14:tracePt t="115679" x="5545138" y="3544888"/>
          <p14:tracePt t="115696" x="5419725" y="3616325"/>
          <p14:tracePt t="115713" x="5295900" y="3697288"/>
          <p14:tracePt t="115729" x="5153025" y="3776663"/>
          <p14:tracePt t="115746" x="4991100" y="3867150"/>
          <p14:tracePt t="115763" x="4848225" y="3956050"/>
          <p14:tracePt t="115779" x="4705350" y="4017963"/>
          <p14:tracePt t="115796" x="4554538" y="4098925"/>
          <p14:tracePt t="115813" x="4384675" y="4187825"/>
          <p14:tracePt t="115829" x="4251325" y="4268788"/>
          <p14:tracePt t="115846" x="4152900" y="4330700"/>
          <p14:tracePt t="115863" x="4027488" y="4394200"/>
          <p14:tracePt t="115879" x="3884613" y="4446588"/>
          <p14:tracePt t="115896" x="3705225" y="4518025"/>
          <p14:tracePt t="115913" x="3527425" y="4581525"/>
          <p14:tracePt t="115929" x="3375025" y="4608513"/>
          <p14:tracePt t="115946" x="3224213" y="4633913"/>
          <p14:tracePt t="115963" x="3125788" y="4633913"/>
          <p14:tracePt t="115979" x="3036888" y="4652963"/>
          <p14:tracePt t="115996" x="2946400" y="4652963"/>
          <p14:tracePt t="116013" x="2847975" y="4652963"/>
          <p14:tracePt t="116030" x="2751138" y="4652963"/>
          <p14:tracePt t="116046" x="2679700" y="4652963"/>
          <p14:tracePt t="116046" x="2633663" y="4652963"/>
          <p14:tracePt t="116063" x="2509838" y="4643438"/>
          <p14:tracePt t="116079" x="2401888" y="4633913"/>
          <p14:tracePt t="116096" x="2276475" y="4625975"/>
          <p14:tracePt t="116113" x="2160588" y="4608513"/>
          <p14:tracePt t="116130" x="2062163" y="4598988"/>
          <p14:tracePt t="116146" x="2009775" y="4581525"/>
          <p14:tracePt t="116163" x="1990725" y="4572000"/>
          <p14:tracePt t="116180" x="1973263" y="4562475"/>
          <p14:tracePt t="116196" x="1946275" y="4554538"/>
          <p14:tracePt t="116213" x="1919288" y="4545013"/>
          <p14:tracePt t="116230" x="1857375" y="4537075"/>
          <p14:tracePt t="116247" x="1724025" y="4527550"/>
          <p14:tracePt t="116263" x="1679575" y="4518025"/>
          <p14:tracePt t="116280" x="1670050" y="4518025"/>
          <p14:tracePt t="116296" x="1670050" y="4500563"/>
          <p14:tracePt t="116335" x="1660525" y="4500563"/>
          <p14:tracePt t="116340" x="1652588" y="4500563"/>
          <p14:tracePt t="116346" x="1633538" y="4483100"/>
          <p14:tracePt t="116363" x="1608138" y="4483100"/>
          <p14:tracePt t="116380" x="1581150" y="4473575"/>
          <p14:tracePt t="116396" x="1554163" y="4465638"/>
          <p14:tracePt t="116413" x="1465263" y="4456113"/>
          <p14:tracePt t="116430" x="1384300" y="4438650"/>
          <p14:tracePt t="116447" x="1303338" y="4411663"/>
          <p14:tracePt t="116464" x="1303338" y="4402138"/>
          <p14:tracePt t="116480" x="1285875" y="4394200"/>
          <p14:tracePt t="116497" x="1276350" y="4394200"/>
          <p14:tracePt t="116513" x="1231900" y="4375150"/>
          <p14:tracePt t="116530" x="1179513" y="4357688"/>
          <p14:tracePt t="116547" x="1098550" y="4330700"/>
          <p14:tracePt t="116563" x="1009650" y="4295775"/>
          <p14:tracePt t="116580" x="919163" y="4276725"/>
          <p14:tracePt t="116597" x="884238" y="4259263"/>
          <p14:tracePt t="116613" x="866775" y="4251325"/>
          <p14:tracePt t="116655" x="866775" y="4241800"/>
          <p14:tracePt t="116679" x="857250" y="4232275"/>
          <p14:tracePt t="116700" x="847725" y="4232275"/>
          <p14:tracePt t="116703" x="847725" y="4224338"/>
          <p14:tracePt t="116719" x="839788" y="4224338"/>
          <p14:tracePt t="116775" x="839788" y="4214813"/>
          <p14:tracePt t="116799" x="839788" y="4205288"/>
          <p14:tracePt t="116840" x="839788" y="4197350"/>
          <p14:tracePt t="116855" x="839788" y="4187825"/>
          <p14:tracePt t="116879" x="830263" y="4179888"/>
          <p14:tracePt t="116895" x="830263" y="4170363"/>
          <p14:tracePt t="118103" x="830263" y="4160838"/>
          <p14:tracePt t="118119" x="830263" y="4152900"/>
          <p14:tracePt t="118303" x="830263" y="4143375"/>
          <p14:tracePt t="118335" x="839788" y="4143375"/>
          <p14:tracePt t="118359" x="839788" y="4133850"/>
          <p14:tracePt t="118375" x="847725" y="4125913"/>
          <p14:tracePt t="118391" x="857250" y="4125913"/>
          <p14:tracePt t="118407" x="866775" y="4116388"/>
          <p14:tracePt t="118415" x="874713" y="4116388"/>
          <p14:tracePt t="118432" x="884238" y="4108450"/>
          <p14:tracePt t="118432" x="901700" y="4098925"/>
          <p14:tracePt t="118448" x="919163" y="4081463"/>
          <p14:tracePt t="118465" x="938213" y="4071938"/>
          <p14:tracePt t="118799" x="946150" y="4071938"/>
          <p14:tracePt t="118807" x="955675" y="4071938"/>
          <p14:tracePt t="123326" x="982663" y="4062413"/>
          <p14:tracePt t="123336" x="1081088" y="4062413"/>
          <p14:tracePt t="123342" x="1160463" y="4054475"/>
          <p14:tracePt t="123350" x="1268413" y="4054475"/>
          <p14:tracePt t="123358" x="1544638" y="4054475"/>
          <p14:tracePt t="123369" x="1812925" y="4044950"/>
          <p14:tracePt t="123386" x="2179638" y="4054475"/>
          <p14:tracePt t="123403" x="2490788" y="4071938"/>
          <p14:tracePt t="123419" x="2751138" y="4081463"/>
          <p14:tracePt t="123436" x="3009900" y="4098925"/>
          <p14:tracePt t="123453" x="3340100" y="4116388"/>
          <p14:tracePt t="123469" x="3751263" y="4160838"/>
          <p14:tracePt t="123486" x="4259263" y="4197350"/>
          <p14:tracePt t="123503" x="4554538" y="4214813"/>
          <p14:tracePt t="123519" x="4751388" y="4224338"/>
          <p14:tracePt t="123536" x="4857750" y="4224338"/>
          <p14:tracePt t="123553" x="4946650" y="4224338"/>
          <p14:tracePt t="123569" x="5072063" y="4224338"/>
          <p14:tracePt t="123586" x="5232400" y="4232275"/>
          <p14:tracePt t="123603" x="5411788" y="4241800"/>
          <p14:tracePt t="123620" x="5616575" y="4241800"/>
          <p14:tracePt t="123636" x="5840413" y="4259263"/>
          <p14:tracePt t="123653" x="6027738" y="4268788"/>
          <p14:tracePt t="123669" x="6161088" y="4286250"/>
          <p14:tracePt t="123686" x="6269038" y="4295775"/>
          <p14:tracePt t="123703" x="6330950" y="4303713"/>
          <p14:tracePt t="123720" x="6446838" y="4303713"/>
          <p14:tracePt t="123736" x="6554788" y="4313238"/>
          <p14:tracePt t="123753" x="6670675" y="4330700"/>
          <p14:tracePt t="123770" x="6796088" y="4340225"/>
          <p14:tracePt t="123786" x="6894513" y="4340225"/>
          <p14:tracePt t="123803" x="6956425" y="4340225"/>
          <p14:tracePt t="123820" x="6991350" y="4340225"/>
          <p14:tracePt t="123836" x="7018338" y="4340225"/>
          <p14:tracePt t="123853" x="7045325" y="4340225"/>
          <p14:tracePt t="123870" x="7089775" y="4340225"/>
          <p14:tracePt t="123886" x="7197725" y="4340225"/>
          <p14:tracePt t="123903" x="7269163" y="4340225"/>
          <p14:tracePt t="123920" x="7375525" y="4322763"/>
          <p14:tracePt t="123937" x="7510463" y="4322763"/>
          <p14:tracePt t="123953" x="7680325" y="4322763"/>
          <p14:tracePt t="123970" x="7840663" y="4322763"/>
          <p14:tracePt t="123986" x="7974013" y="4322763"/>
          <p14:tracePt t="124003" x="8116888" y="4322763"/>
          <p14:tracePt t="124020" x="8251825" y="4322763"/>
          <p14:tracePt t="124037" x="8412163" y="4330700"/>
          <p14:tracePt t="124053" x="8562975" y="4330700"/>
          <p14:tracePt t="124070" x="8724900" y="4330700"/>
          <p14:tracePt t="124087" x="8769350" y="4330700"/>
          <p14:tracePt t="124103" x="8796338" y="4330700"/>
          <p14:tracePt t="124120" x="8848725" y="4330700"/>
          <p14:tracePt t="124136" x="8939213" y="4330700"/>
          <p14:tracePt t="124153" x="9055100" y="4303713"/>
          <p14:tracePt t="124170" x="9126538" y="4295775"/>
          <p14:tracePt t="124187" x="9134475" y="4295775"/>
          <p14:tracePt t="124203" x="9134475" y="4286250"/>
          <p14:tracePt t="124302" x="9134475" y="4276725"/>
          <p14:tracePt t="124319" x="9134475" y="4268788"/>
          <p14:tracePt t="124335" x="9134475" y="4259263"/>
          <p14:tracePt t="124422" x="9134475" y="4241800"/>
          <p14:tracePt t="124430" x="9134475" y="4232275"/>
          <p14:tracePt t="124438" x="9117013" y="4214813"/>
          <p14:tracePt t="124446" x="9099550" y="4205288"/>
          <p14:tracePt t="124455" x="8974138" y="4152900"/>
          <p14:tracePt t="124470" x="8804275" y="4081463"/>
          <p14:tracePt t="124487" x="8759825" y="4062413"/>
          <p14:tracePt t="124504" x="8751888" y="4044950"/>
          <p14:tracePt t="124520" x="8751888" y="4037013"/>
          <p14:tracePt t="124537" x="8742363" y="4027488"/>
          <p14:tracePt t="124554" x="8732838" y="4027488"/>
          <p14:tracePt t="124571" x="8724900" y="4027488"/>
          <p14:tracePt t="124587" x="8705850" y="4027488"/>
          <p14:tracePt t="124604" x="8688388" y="4027488"/>
          <p14:tracePt t="124620" x="8661400" y="4027488"/>
          <p14:tracePt t="124695" x="8653463" y="4027488"/>
          <p14:tracePt t="124718" x="8643938" y="4027488"/>
          <p14:tracePt t="124727" x="8626475" y="4037013"/>
          <p14:tracePt t="124734" x="8609013" y="4037013"/>
          <p14:tracePt t="124739" x="8562975" y="4054475"/>
          <p14:tracePt t="124754" x="8528050" y="4062413"/>
          <p14:tracePt t="124770" x="8518525" y="4062413"/>
          <p14:tracePt t="124787" x="8501063" y="4071938"/>
          <p14:tracePt t="124837" x="8491538" y="4071938"/>
          <p14:tracePt t="124855" x="8483600" y="4071938"/>
          <p14:tracePt t="124862" x="8466138" y="4089400"/>
          <p14:tracePt t="124870" x="8447088" y="4089400"/>
          <p14:tracePt t="124878" x="8402638" y="4098925"/>
          <p14:tracePt t="124887" x="8375650" y="4108450"/>
          <p14:tracePt t="124904" x="8358188" y="4108450"/>
          <p14:tracePt t="124921" x="8340725" y="4108450"/>
          <p14:tracePt t="124937" x="8323263" y="4116388"/>
          <p14:tracePt t="125519" x="8331200" y="4116388"/>
          <p14:tracePt t="125551" x="8323263" y="4108450"/>
          <p14:tracePt t="125559" x="8296275" y="4089400"/>
          <p14:tracePt t="125567" x="8232775" y="4054475"/>
          <p14:tracePt t="125575" x="8188325" y="4037013"/>
          <p14:tracePt t="125589" x="8108950" y="3990975"/>
          <p14:tracePt t="125590" x="7796213" y="3884613"/>
          <p14:tracePt t="125606" x="7205663" y="3732213"/>
          <p14:tracePt t="125622" x="6491288" y="3527425"/>
          <p14:tracePt t="125639" x="5537200" y="3330575"/>
          <p14:tracePt t="125656" x="4295775" y="3214688"/>
          <p14:tracePt t="125672" x="3652838" y="3116263"/>
          <p14:tracePt t="125689" x="3054350" y="3054350"/>
          <p14:tracePt t="125706" x="2732088" y="3044825"/>
          <p14:tracePt t="125722" x="2544763" y="3017838"/>
          <p14:tracePt t="125739" x="2411413" y="2990850"/>
          <p14:tracePt t="125756" x="2303463" y="2973388"/>
          <p14:tracePt t="125772" x="2170113" y="2955925"/>
          <p14:tracePt t="125789" x="2017713" y="2938463"/>
          <p14:tracePt t="125806" x="1847850" y="2919413"/>
          <p14:tracePt t="125822" x="1704975" y="2894013"/>
          <p14:tracePt t="125839" x="1581150" y="2874963"/>
          <p14:tracePt t="125856" x="1527175" y="2867025"/>
          <p14:tracePt t="125873" x="1490663" y="2867025"/>
          <p14:tracePt t="125889" x="1473200" y="2867025"/>
          <p14:tracePt t="125959" x="1473200" y="2857500"/>
          <p14:tracePt t="125967" x="1455738" y="2857500"/>
          <p14:tracePt t="125975" x="1446213" y="2857500"/>
          <p14:tracePt t="125979" x="1428750" y="2847975"/>
          <p14:tracePt t="125989" x="1366838" y="2822575"/>
          <p14:tracePt t="126006" x="1339850" y="2803525"/>
          <p14:tracePt t="126120" x="1347788" y="2803525"/>
          <p14:tracePt t="126135" x="1366838" y="2795588"/>
          <p14:tracePt t="126143" x="1384300" y="2795588"/>
          <p14:tracePt t="126160" x="1411288" y="2795588"/>
          <p14:tracePt t="126173" x="1419225" y="2795588"/>
          <p14:tracePt t="126175" x="1465263" y="2795588"/>
          <p14:tracePt t="126189" x="1509713" y="2795588"/>
          <p14:tracePt t="126206" x="1554163" y="2776538"/>
          <p14:tracePt t="126223" x="1589088" y="2759075"/>
          <p14:tracePt t="126239" x="1616075" y="2741613"/>
          <p14:tracePt t="126256" x="1616075" y="2724150"/>
          <p14:tracePt t="126273" x="1616075" y="2705100"/>
          <p14:tracePt t="126289" x="1616075" y="2697163"/>
          <p14:tracePt t="126306" x="1616075" y="2670175"/>
          <p14:tracePt t="126323" x="1608138" y="2643188"/>
          <p14:tracePt t="126340" x="1581150" y="2608263"/>
          <p14:tracePt t="126356" x="1562100" y="2562225"/>
          <p14:tracePt t="126373" x="1536700" y="2527300"/>
          <p14:tracePt t="126389" x="1527175" y="2500313"/>
          <p14:tracePt t="126406" x="1517650" y="2482850"/>
          <p14:tracePt t="126423" x="1490663" y="2446338"/>
          <p14:tracePt t="126440" x="1473200" y="2419350"/>
          <p14:tracePt t="126456" x="1446213" y="2401888"/>
          <p14:tracePt t="126473" x="1411288" y="2393950"/>
          <p14:tracePt t="126490" x="1384300" y="2374900"/>
          <p14:tracePt t="126507" x="1330325" y="2374900"/>
          <p14:tracePt t="126523" x="1268413" y="2374900"/>
          <p14:tracePt t="126540" x="1223963" y="2374900"/>
          <p14:tracePt t="126556" x="1179513" y="2374900"/>
          <p14:tracePt t="126573" x="1143000" y="2374900"/>
          <p14:tracePt t="126590" x="1108075" y="2384425"/>
          <p14:tracePt t="126606" x="1062038" y="2401888"/>
          <p14:tracePt t="126623" x="990600" y="2446338"/>
          <p14:tracePt t="126640" x="919163" y="2473325"/>
          <p14:tracePt t="126656" x="893763" y="2500313"/>
          <p14:tracePt t="126673" x="874713" y="2527300"/>
          <p14:tracePt t="126690" x="874713" y="2562225"/>
          <p14:tracePt t="126706" x="874713" y="2581275"/>
          <p14:tracePt t="126723" x="874713" y="2608263"/>
          <p14:tracePt t="126740" x="911225" y="2633663"/>
          <p14:tracePt t="126757" x="1000125" y="2670175"/>
          <p14:tracePt t="126773" x="1116013" y="2724150"/>
          <p14:tracePt t="126790" x="1204913" y="2759075"/>
          <p14:tracePt t="126807" x="1268413" y="2759075"/>
          <p14:tracePt t="126823" x="1285875" y="2759075"/>
          <p14:tracePt t="126840" x="1312863" y="2759075"/>
          <p14:tracePt t="126857" x="1339850" y="2741613"/>
          <p14:tracePt t="126873" x="1393825" y="2714625"/>
          <p14:tracePt t="126890" x="1411288" y="2705100"/>
          <p14:tracePt t="126907" x="1411288" y="2679700"/>
          <p14:tracePt t="126923" x="1411288" y="2643188"/>
          <p14:tracePt t="126940" x="1411288" y="2625725"/>
          <p14:tracePt t="126957" x="1393825" y="2598738"/>
          <p14:tracePt t="126973" x="1374775" y="2589213"/>
          <p14:tracePt t="126990" x="1347788" y="2589213"/>
          <p14:tracePt t="127007" x="1322388" y="2571750"/>
          <p14:tracePt t="127023" x="1312863" y="2571750"/>
          <p14:tracePt t="127040" x="1303338" y="2571750"/>
          <p14:tracePt t="127087" x="1285875" y="2589213"/>
          <p14:tracePt t="127095" x="1285875" y="2598738"/>
          <p14:tracePt t="127107" x="1295400" y="2608263"/>
          <p14:tracePt t="127108" x="1322388" y="2643188"/>
          <p14:tracePt t="127124" x="1419225" y="2670175"/>
          <p14:tracePt t="127140" x="1562100" y="2732088"/>
          <p14:tracePt t="127157" x="1803400" y="2768600"/>
          <p14:tracePt t="127174" x="2027238" y="2795588"/>
          <p14:tracePt t="127190" x="2214563" y="2803525"/>
          <p14:tracePt t="127207" x="2357438" y="2813050"/>
          <p14:tracePt t="127224" x="2384425" y="2813050"/>
          <p14:tracePt t="127240" x="2401888" y="2813050"/>
          <p14:tracePt t="127257" x="2411413" y="2803525"/>
          <p14:tracePt t="127274" x="2446338" y="2795588"/>
          <p14:tracePt t="127290" x="2446338" y="2786063"/>
          <p14:tracePt t="127307" x="2473325" y="2776538"/>
          <p14:tracePt t="127324" x="2482850" y="2776538"/>
          <p14:tracePt t="127340" x="2509838" y="2751138"/>
          <p14:tracePt t="127357" x="2527300" y="2732088"/>
          <p14:tracePt t="127374" x="2544763" y="2732088"/>
          <p14:tracePt t="127390" x="2554288" y="2732088"/>
          <p14:tracePt t="127407" x="2554288" y="2724150"/>
          <p14:tracePt t="127535" x="2571750" y="2724150"/>
          <p14:tracePt t="127543" x="2625725" y="2724150"/>
          <p14:tracePt t="127551" x="2697163" y="2724150"/>
          <p14:tracePt t="127559" x="2928938" y="2724150"/>
          <p14:tracePt t="127574" x="3179763" y="2732088"/>
          <p14:tracePt t="127591" x="3411538" y="2759075"/>
          <p14:tracePt t="127607" x="3616325" y="2776538"/>
          <p14:tracePt t="127624" x="3633788" y="2776538"/>
          <p14:tracePt t="127641" x="3660775" y="2776538"/>
          <p14:tracePt t="127657" x="3687763" y="2776538"/>
          <p14:tracePt t="127674" x="3741738" y="2776538"/>
          <p14:tracePt t="127691" x="3875088" y="2776538"/>
          <p14:tracePt t="127707" x="4010025" y="2776538"/>
          <p14:tracePt t="127724" x="4062413" y="2776538"/>
          <p14:tracePt t="127741" x="4081463" y="2776538"/>
          <p14:tracePt t="127839" x="4098925" y="2776538"/>
          <p14:tracePt t="127847" x="4108450" y="2768600"/>
          <p14:tracePt t="127857" x="4125913" y="2768600"/>
          <p14:tracePt t="127858" x="4170363" y="2759075"/>
          <p14:tracePt t="127874" x="4232275" y="2741613"/>
          <p14:tracePt t="127891" x="4268788" y="2732088"/>
          <p14:tracePt t="127907" x="4276725" y="2732088"/>
          <p14:tracePt t="127967" x="4286250" y="2732088"/>
          <p14:tracePt t="127975" x="4303713" y="2732088"/>
          <p14:tracePt t="127983" x="4348163" y="2732088"/>
          <p14:tracePt t="127991" x="4643438" y="2741613"/>
          <p14:tracePt t="128008" x="4919663" y="2768600"/>
          <p14:tracePt t="128024" x="5170488" y="2786063"/>
          <p14:tracePt t="128041" x="5367338" y="2786063"/>
          <p14:tracePt t="128058" x="5456238" y="2786063"/>
          <p14:tracePt t="128074" x="5465763" y="2786063"/>
          <p14:tracePt t="128091" x="5473700" y="2786063"/>
          <p14:tracePt t="128183" x="5491163" y="2786063"/>
          <p14:tracePt t="128204" x="5510213" y="2786063"/>
          <p14:tracePt t="128208" x="5518150" y="2786063"/>
          <p14:tracePt t="128215" x="5545138" y="2786063"/>
          <p14:tracePt t="128231" x="5589588" y="2786063"/>
          <p14:tracePt t="128241" x="5643563" y="2786063"/>
          <p14:tracePt t="128258" x="5741988" y="2786063"/>
          <p14:tracePt t="128275" x="5875338" y="2786063"/>
          <p14:tracePt t="128291" x="5991225" y="2786063"/>
          <p14:tracePt t="128308" x="6054725" y="2786063"/>
          <p14:tracePt t="128324" x="6081713" y="2786063"/>
          <p14:tracePt t="128399" x="6089650" y="2786063"/>
          <p14:tracePt t="128495" x="6062663" y="2786063"/>
          <p14:tracePt t="128506" x="5991225" y="2786063"/>
          <p14:tracePt t="128511" x="5919788" y="2786063"/>
          <p14:tracePt t="128525" x="5822950" y="2795588"/>
          <p14:tracePt t="128526" x="5589588" y="2803525"/>
          <p14:tracePt t="128541" x="5348288" y="2803525"/>
          <p14:tracePt t="128558" x="5081588" y="2776538"/>
          <p14:tracePt t="128575" x="4633913" y="2759075"/>
          <p14:tracePt t="128592" x="4044950" y="2759075"/>
          <p14:tracePt t="128608" x="3224213" y="2741613"/>
          <p14:tracePt t="128625" x="2401888" y="2751138"/>
          <p14:tracePt t="128642" x="1776413" y="2751138"/>
          <p14:tracePt t="128658" x="1465263" y="2751138"/>
          <p14:tracePt t="128675" x="1401763" y="2759075"/>
          <p14:tracePt t="128727" x="1411288" y="2759075"/>
          <p14:tracePt t="128743" x="1419225" y="2759075"/>
          <p14:tracePt t="128759" x="1428750" y="2759075"/>
          <p14:tracePt t="128783" x="1438275" y="2759075"/>
          <p14:tracePt t="128807" x="1446213" y="2759075"/>
          <p14:tracePt t="128831" x="1455738" y="2759075"/>
          <p14:tracePt t="128840" x="1465263" y="2759075"/>
          <p14:tracePt t="128855" x="1473200" y="2759075"/>
          <p14:tracePt t="128864" x="1500188" y="2759075"/>
          <p14:tracePt t="128869" x="1517650" y="2759075"/>
          <p14:tracePt t="128875" x="1571625" y="2759075"/>
          <p14:tracePt t="128892" x="1616075" y="2759075"/>
          <p14:tracePt t="128908" x="1652588" y="2759075"/>
          <p14:tracePt t="128925" x="1670050" y="2759075"/>
          <p14:tracePt t="128999" x="1679575" y="2759075"/>
          <p14:tracePt t="129007" x="1724025" y="2759075"/>
          <p14:tracePt t="129010" x="1965325" y="2759075"/>
          <p14:tracePt t="129026" x="2571750" y="2776538"/>
          <p14:tracePt t="129042" x="3490913" y="2822575"/>
          <p14:tracePt t="129058" x="4367213" y="2857500"/>
          <p14:tracePt t="129075" x="5072063" y="2894013"/>
          <p14:tracePt t="129092" x="5527675" y="2901950"/>
          <p14:tracePt t="129108" x="5732463" y="2911475"/>
          <p14:tracePt t="129126" x="5822950" y="2911475"/>
          <p14:tracePt t="129142" x="5848350" y="2911475"/>
          <p14:tracePt t="129183" x="5857875" y="2901950"/>
          <p14:tracePt t="129199" x="5857875" y="2894013"/>
          <p14:tracePt t="129303" x="5875338" y="2894013"/>
          <p14:tracePt t="129311" x="5902325" y="2894013"/>
          <p14:tracePt t="129319" x="5938838" y="2894013"/>
          <p14:tracePt t="129327" x="6089650" y="2894013"/>
          <p14:tracePt t="129342" x="6313488" y="2894013"/>
          <p14:tracePt t="129359" x="6581775" y="2894013"/>
          <p14:tracePt t="129376" x="7062788" y="2901950"/>
          <p14:tracePt t="129392" x="7232650" y="2901950"/>
          <p14:tracePt t="129409" x="7277100" y="2901950"/>
          <p14:tracePt t="129495" x="7286625" y="2901950"/>
          <p14:tracePt t="129498" x="7296150" y="2901950"/>
          <p14:tracePt t="129511" x="7323138" y="2901950"/>
          <p14:tracePt t="129526" x="7340600" y="2894013"/>
          <p14:tracePt t="129526" x="7348538" y="2894013"/>
          <p14:tracePt t="129542" x="7358063" y="2884488"/>
          <p14:tracePt t="129591" x="7367588" y="2884488"/>
          <p14:tracePt t="129599" x="7394575" y="2884488"/>
          <p14:tracePt t="129607" x="7419975" y="2884488"/>
          <p14:tracePt t="129609" x="7456488" y="2874963"/>
          <p14:tracePt t="129626" x="7500938" y="2867025"/>
          <p14:tracePt t="129642" x="7518400" y="2867025"/>
          <p14:tracePt t="129659" x="7545388" y="2867025"/>
          <p14:tracePt t="129676" x="7562850" y="2867025"/>
          <p14:tracePt t="129693" x="7572375" y="2867025"/>
          <p14:tracePt t="129709" x="7581900" y="2867025"/>
          <p14:tracePt t="129726" x="7581900" y="2857500"/>
          <p14:tracePt t="130887" x="7545388" y="2857500"/>
          <p14:tracePt t="130895" x="7473950" y="2847975"/>
          <p14:tracePt t="130903" x="7385050" y="2840038"/>
          <p14:tracePt t="130911" x="7224713" y="2803525"/>
          <p14:tracePt t="130911" x="0" y="0"/>
        </p14:tracePtLst>
      </p14:laserTraceLst>
    </p:ext>
  </p:extLs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rostokąt 251">
            <a:extLst>
              <a:ext uri="{FF2B5EF4-FFF2-40B4-BE49-F238E27FC236}">
                <a16:creationId xmlns:a16="http://schemas.microsoft.com/office/drawing/2014/main" id="{DAC91847-BEFB-4980-9945-5970F8C4FD68}"/>
              </a:ext>
            </a:extLst>
          </p:cNvPr>
          <p:cNvSpPr/>
          <p:nvPr/>
        </p:nvSpPr>
        <p:spPr bwMode="auto">
          <a:xfrm>
            <a:off x="683568" y="1124744"/>
            <a:ext cx="8136904" cy="487714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07A93FC-CD9B-4FE5-8594-BE59A2EDB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2693864"/>
            <a:ext cx="3429000" cy="381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4" name="Rectangle 120">
            <a:extLst>
              <a:ext uri="{FF2B5EF4-FFF2-40B4-BE49-F238E27FC236}">
                <a16:creationId xmlns:a16="http://schemas.microsoft.com/office/drawing/2014/main" id="{EA0A5F1F-7615-4BE7-9F9F-16C583D8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1550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5" name="Rectangle 121">
            <a:extLst>
              <a:ext uri="{FF2B5EF4-FFF2-40B4-BE49-F238E27FC236}">
                <a16:creationId xmlns:a16="http://schemas.microsoft.com/office/drawing/2014/main" id="{6C1D92C4-BC81-4988-8E99-A00450B54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1550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6" name="Rectangle 122">
            <a:extLst>
              <a:ext uri="{FF2B5EF4-FFF2-40B4-BE49-F238E27FC236}">
                <a16:creationId xmlns:a16="http://schemas.microsoft.com/office/drawing/2014/main" id="{73F76FC1-1EA5-469B-80FC-3B1AC633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1550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7" name="Rectangle 123">
            <a:extLst>
              <a:ext uri="{FF2B5EF4-FFF2-40B4-BE49-F238E27FC236}">
                <a16:creationId xmlns:a16="http://schemas.microsoft.com/office/drawing/2014/main" id="{F7ADBCFB-AE05-4B68-B2D8-DF5434B2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1550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8" name="Rectangle 124">
            <a:extLst>
              <a:ext uri="{FF2B5EF4-FFF2-40B4-BE49-F238E27FC236}">
                <a16:creationId xmlns:a16="http://schemas.microsoft.com/office/drawing/2014/main" id="{B2FF61BB-7A0D-49C3-977F-D41249DA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1550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49" name="Rectangle 125">
            <a:extLst>
              <a:ext uri="{FF2B5EF4-FFF2-40B4-BE49-F238E27FC236}">
                <a16:creationId xmlns:a16="http://schemas.microsoft.com/office/drawing/2014/main" id="{9C9537D4-506C-4F8C-BB1F-5673896E9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1550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0" name="Rectangle 126">
            <a:extLst>
              <a:ext uri="{FF2B5EF4-FFF2-40B4-BE49-F238E27FC236}">
                <a16:creationId xmlns:a16="http://schemas.microsoft.com/office/drawing/2014/main" id="{9BA9C11F-2D8F-46E6-80C8-856E06F37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155086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1" name="Rectangle 127">
            <a:extLst>
              <a:ext uri="{FF2B5EF4-FFF2-40B4-BE49-F238E27FC236}">
                <a16:creationId xmlns:a16="http://schemas.microsoft.com/office/drawing/2014/main" id="{609DF6F7-47E1-48CA-9C22-9899D734C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1550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2" name="Rectangle 128">
            <a:extLst>
              <a:ext uri="{FF2B5EF4-FFF2-40B4-BE49-F238E27FC236}">
                <a16:creationId xmlns:a16="http://schemas.microsoft.com/office/drawing/2014/main" id="{C92C8650-5F7A-4F86-8826-02B10E1C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1550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3" name="Rectangle 129">
            <a:extLst>
              <a:ext uri="{FF2B5EF4-FFF2-40B4-BE49-F238E27FC236}">
                <a16:creationId xmlns:a16="http://schemas.microsoft.com/office/drawing/2014/main" id="{69865EC4-7BE7-4F26-A771-3FFF9AC4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1931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4" name="Rectangle 130">
            <a:extLst>
              <a:ext uri="{FF2B5EF4-FFF2-40B4-BE49-F238E27FC236}">
                <a16:creationId xmlns:a16="http://schemas.microsoft.com/office/drawing/2014/main" id="{7716954A-5C15-4AD6-BEB8-6436FF1A9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1931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5" name="Rectangle 131">
            <a:extLst>
              <a:ext uri="{FF2B5EF4-FFF2-40B4-BE49-F238E27FC236}">
                <a16:creationId xmlns:a16="http://schemas.microsoft.com/office/drawing/2014/main" id="{37B6BBE6-2C7F-4C17-8973-60CAF3AB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1931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6" name="Rectangle 132">
            <a:extLst>
              <a:ext uri="{FF2B5EF4-FFF2-40B4-BE49-F238E27FC236}">
                <a16:creationId xmlns:a16="http://schemas.microsoft.com/office/drawing/2014/main" id="{7431229E-560B-497C-BE19-F95F7E57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1931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7" name="Rectangle 133">
            <a:extLst>
              <a:ext uri="{FF2B5EF4-FFF2-40B4-BE49-F238E27FC236}">
                <a16:creationId xmlns:a16="http://schemas.microsoft.com/office/drawing/2014/main" id="{0CDBAFC9-A5DC-4A21-A411-3D5B4B202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1931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8" name="Rectangle 134">
            <a:extLst>
              <a:ext uri="{FF2B5EF4-FFF2-40B4-BE49-F238E27FC236}">
                <a16:creationId xmlns:a16="http://schemas.microsoft.com/office/drawing/2014/main" id="{2C36E3DB-FBB1-437F-9858-F7B17F0D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1931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59" name="Rectangle 135">
            <a:extLst>
              <a:ext uri="{FF2B5EF4-FFF2-40B4-BE49-F238E27FC236}">
                <a16:creationId xmlns:a16="http://schemas.microsoft.com/office/drawing/2014/main" id="{B55DC646-A308-44C4-8934-15778EEA5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1931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0" name="Rectangle 136">
            <a:extLst>
              <a:ext uri="{FF2B5EF4-FFF2-40B4-BE49-F238E27FC236}">
                <a16:creationId xmlns:a16="http://schemas.microsoft.com/office/drawing/2014/main" id="{3CF7AE99-2AFC-49CE-A62A-E2AB3D46B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1931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1" name="Rectangle 137">
            <a:extLst>
              <a:ext uri="{FF2B5EF4-FFF2-40B4-BE49-F238E27FC236}">
                <a16:creationId xmlns:a16="http://schemas.microsoft.com/office/drawing/2014/main" id="{08EB33E3-A1B4-424B-A82F-22F83187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1931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2" name="Rectangle 138">
            <a:extLst>
              <a:ext uri="{FF2B5EF4-FFF2-40B4-BE49-F238E27FC236}">
                <a16:creationId xmlns:a16="http://schemas.microsoft.com/office/drawing/2014/main" id="{C768B520-977D-4D7B-BEE7-CA9F29AF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2312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3" name="Rectangle 139">
            <a:extLst>
              <a:ext uri="{FF2B5EF4-FFF2-40B4-BE49-F238E27FC236}">
                <a16:creationId xmlns:a16="http://schemas.microsoft.com/office/drawing/2014/main" id="{28A3655F-7028-416C-866C-05D32B94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2312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4" name="Rectangle 140">
            <a:extLst>
              <a:ext uri="{FF2B5EF4-FFF2-40B4-BE49-F238E27FC236}">
                <a16:creationId xmlns:a16="http://schemas.microsoft.com/office/drawing/2014/main" id="{EEAEB74E-9089-4D88-805B-EEF80B92E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2312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5" name="Rectangle 141">
            <a:extLst>
              <a:ext uri="{FF2B5EF4-FFF2-40B4-BE49-F238E27FC236}">
                <a16:creationId xmlns:a16="http://schemas.microsoft.com/office/drawing/2014/main" id="{9BCB9391-5F71-40CE-ABE3-D681A588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2312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6" name="Rectangle 142">
            <a:extLst>
              <a:ext uri="{FF2B5EF4-FFF2-40B4-BE49-F238E27FC236}">
                <a16:creationId xmlns:a16="http://schemas.microsoft.com/office/drawing/2014/main" id="{CA12A9A4-4246-4DE7-822A-766840034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2312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7" name="Rectangle 143">
            <a:extLst>
              <a:ext uri="{FF2B5EF4-FFF2-40B4-BE49-F238E27FC236}">
                <a16:creationId xmlns:a16="http://schemas.microsoft.com/office/drawing/2014/main" id="{9D7B304C-1EF7-437D-AE8D-B91287A9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2312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8" name="Rectangle 144">
            <a:extLst>
              <a:ext uri="{FF2B5EF4-FFF2-40B4-BE49-F238E27FC236}">
                <a16:creationId xmlns:a16="http://schemas.microsoft.com/office/drawing/2014/main" id="{6274F4A1-54D5-4DF4-9DF7-3B97CF03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2312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69" name="Rectangle 145">
            <a:extLst>
              <a:ext uri="{FF2B5EF4-FFF2-40B4-BE49-F238E27FC236}">
                <a16:creationId xmlns:a16="http://schemas.microsoft.com/office/drawing/2014/main" id="{D9AF5E38-6395-4D8B-BF1B-A713CD2DC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2312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0" name="Rectangle 146">
            <a:extLst>
              <a:ext uri="{FF2B5EF4-FFF2-40B4-BE49-F238E27FC236}">
                <a16:creationId xmlns:a16="http://schemas.microsoft.com/office/drawing/2014/main" id="{DB6C9C3A-DC71-4BA3-BA72-2B24D15B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2312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1" name="Rectangle 147">
            <a:extLst>
              <a:ext uri="{FF2B5EF4-FFF2-40B4-BE49-F238E27FC236}">
                <a16:creationId xmlns:a16="http://schemas.microsoft.com/office/drawing/2014/main" id="{C7378E4B-9618-4DE0-AED4-9C856355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3074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2" name="Rectangle 148">
            <a:extLst>
              <a:ext uri="{FF2B5EF4-FFF2-40B4-BE49-F238E27FC236}">
                <a16:creationId xmlns:a16="http://schemas.microsoft.com/office/drawing/2014/main" id="{B8046DBE-0C78-4639-8DB0-39E61E83B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3074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3" name="Rectangle 149">
            <a:extLst>
              <a:ext uri="{FF2B5EF4-FFF2-40B4-BE49-F238E27FC236}">
                <a16:creationId xmlns:a16="http://schemas.microsoft.com/office/drawing/2014/main" id="{5B554791-C528-43EA-AC95-E496D0A9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3074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4" name="Rectangle 150">
            <a:extLst>
              <a:ext uri="{FF2B5EF4-FFF2-40B4-BE49-F238E27FC236}">
                <a16:creationId xmlns:a16="http://schemas.microsoft.com/office/drawing/2014/main" id="{D4BEB447-6369-4D30-A450-435EBE2A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3074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5" name="Rectangle 151">
            <a:extLst>
              <a:ext uri="{FF2B5EF4-FFF2-40B4-BE49-F238E27FC236}">
                <a16:creationId xmlns:a16="http://schemas.microsoft.com/office/drawing/2014/main" id="{4448543C-D29C-44A4-BE44-79235714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3074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6" name="Rectangle 152">
            <a:extLst>
              <a:ext uri="{FF2B5EF4-FFF2-40B4-BE49-F238E27FC236}">
                <a16:creationId xmlns:a16="http://schemas.microsoft.com/office/drawing/2014/main" id="{EFAB8C23-D3A3-4278-B974-BE5DE4E07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3074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7" name="Rectangle 153">
            <a:extLst>
              <a:ext uri="{FF2B5EF4-FFF2-40B4-BE49-F238E27FC236}">
                <a16:creationId xmlns:a16="http://schemas.microsoft.com/office/drawing/2014/main" id="{03E920E3-E20E-422B-83DC-DABF3853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3074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8" name="Rectangle 154">
            <a:extLst>
              <a:ext uri="{FF2B5EF4-FFF2-40B4-BE49-F238E27FC236}">
                <a16:creationId xmlns:a16="http://schemas.microsoft.com/office/drawing/2014/main" id="{935DB0A2-C178-481B-A823-8F186010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3074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79" name="Rectangle 155">
            <a:extLst>
              <a:ext uri="{FF2B5EF4-FFF2-40B4-BE49-F238E27FC236}">
                <a16:creationId xmlns:a16="http://schemas.microsoft.com/office/drawing/2014/main" id="{266DF82C-A76D-4457-BF31-2013A8E67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3074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0" name="Rectangle 156">
            <a:extLst>
              <a:ext uri="{FF2B5EF4-FFF2-40B4-BE49-F238E27FC236}">
                <a16:creationId xmlns:a16="http://schemas.microsoft.com/office/drawing/2014/main" id="{80940135-602D-4E32-83DB-9F7802B1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3455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1" name="Rectangle 157">
            <a:extLst>
              <a:ext uri="{FF2B5EF4-FFF2-40B4-BE49-F238E27FC236}">
                <a16:creationId xmlns:a16="http://schemas.microsoft.com/office/drawing/2014/main" id="{5E999D58-C5A5-4C5C-87B1-AC0C917CF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3455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2" name="Rectangle 158">
            <a:extLst>
              <a:ext uri="{FF2B5EF4-FFF2-40B4-BE49-F238E27FC236}">
                <a16:creationId xmlns:a16="http://schemas.microsoft.com/office/drawing/2014/main" id="{B466022F-44FF-436A-87BA-1F866CF3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3455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3" name="Rectangle 159">
            <a:extLst>
              <a:ext uri="{FF2B5EF4-FFF2-40B4-BE49-F238E27FC236}">
                <a16:creationId xmlns:a16="http://schemas.microsoft.com/office/drawing/2014/main" id="{5AFBA741-87CC-4565-9920-C2DD0123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3455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4" name="Rectangle 160">
            <a:extLst>
              <a:ext uri="{FF2B5EF4-FFF2-40B4-BE49-F238E27FC236}">
                <a16:creationId xmlns:a16="http://schemas.microsoft.com/office/drawing/2014/main" id="{119DD2EB-CC74-4774-91AC-DEC757FA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3455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5" name="Rectangle 161">
            <a:extLst>
              <a:ext uri="{FF2B5EF4-FFF2-40B4-BE49-F238E27FC236}">
                <a16:creationId xmlns:a16="http://schemas.microsoft.com/office/drawing/2014/main" id="{0823248B-8832-4983-B209-5FB38D17A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3455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6" name="Rectangle 162">
            <a:extLst>
              <a:ext uri="{FF2B5EF4-FFF2-40B4-BE49-F238E27FC236}">
                <a16:creationId xmlns:a16="http://schemas.microsoft.com/office/drawing/2014/main" id="{4BC9A541-BA73-45B3-93BE-DC6548868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3455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7" name="Rectangle 163">
            <a:extLst>
              <a:ext uri="{FF2B5EF4-FFF2-40B4-BE49-F238E27FC236}">
                <a16:creationId xmlns:a16="http://schemas.microsoft.com/office/drawing/2014/main" id="{54132FAF-5C19-422B-9A4E-61476B18F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3455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8" name="Rectangle 164">
            <a:extLst>
              <a:ext uri="{FF2B5EF4-FFF2-40B4-BE49-F238E27FC236}">
                <a16:creationId xmlns:a16="http://schemas.microsoft.com/office/drawing/2014/main" id="{97D2DB46-6111-4E1F-90AA-F1475D3CE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3455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89" name="Rectangle 165">
            <a:extLst>
              <a:ext uri="{FF2B5EF4-FFF2-40B4-BE49-F238E27FC236}">
                <a16:creationId xmlns:a16="http://schemas.microsoft.com/office/drawing/2014/main" id="{2D89EE46-5000-4654-A36D-98F5CE882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3836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0" name="Rectangle 166">
            <a:extLst>
              <a:ext uri="{FF2B5EF4-FFF2-40B4-BE49-F238E27FC236}">
                <a16:creationId xmlns:a16="http://schemas.microsoft.com/office/drawing/2014/main" id="{F7964626-53DD-4FCB-AC4B-136E7448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3836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1" name="Rectangle 167">
            <a:extLst>
              <a:ext uri="{FF2B5EF4-FFF2-40B4-BE49-F238E27FC236}">
                <a16:creationId xmlns:a16="http://schemas.microsoft.com/office/drawing/2014/main" id="{C756EF8A-27DF-473E-A5D1-D63F5C8E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3836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2" name="Rectangle 168">
            <a:extLst>
              <a:ext uri="{FF2B5EF4-FFF2-40B4-BE49-F238E27FC236}">
                <a16:creationId xmlns:a16="http://schemas.microsoft.com/office/drawing/2014/main" id="{D4C07DD1-CE5F-423F-84E1-8F1625D1F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3836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3" name="Rectangle 169">
            <a:extLst>
              <a:ext uri="{FF2B5EF4-FFF2-40B4-BE49-F238E27FC236}">
                <a16:creationId xmlns:a16="http://schemas.microsoft.com/office/drawing/2014/main" id="{7BAC0AB5-AC51-4D68-89FE-E1D1E425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3836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4" name="Rectangle 170">
            <a:extLst>
              <a:ext uri="{FF2B5EF4-FFF2-40B4-BE49-F238E27FC236}">
                <a16:creationId xmlns:a16="http://schemas.microsoft.com/office/drawing/2014/main" id="{34FEEBAF-636C-4EC7-80A6-BE95D808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3836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5" name="Rectangle 171">
            <a:extLst>
              <a:ext uri="{FF2B5EF4-FFF2-40B4-BE49-F238E27FC236}">
                <a16:creationId xmlns:a16="http://schemas.microsoft.com/office/drawing/2014/main" id="{5DB46A69-16F1-41F0-97FB-E6A92C7E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3836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6" name="Rectangle 172">
            <a:extLst>
              <a:ext uri="{FF2B5EF4-FFF2-40B4-BE49-F238E27FC236}">
                <a16:creationId xmlns:a16="http://schemas.microsoft.com/office/drawing/2014/main" id="{66A0F072-495B-4BBD-9068-8D5E82355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3836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7" name="Rectangle 173">
            <a:extLst>
              <a:ext uri="{FF2B5EF4-FFF2-40B4-BE49-F238E27FC236}">
                <a16:creationId xmlns:a16="http://schemas.microsoft.com/office/drawing/2014/main" id="{29BC2D05-78DB-476D-9C81-2005F0A0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3836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8" name="Rectangle 174">
            <a:extLst>
              <a:ext uri="{FF2B5EF4-FFF2-40B4-BE49-F238E27FC236}">
                <a16:creationId xmlns:a16="http://schemas.microsoft.com/office/drawing/2014/main" id="{8750B050-62B8-44FA-B1A7-3B23FCF70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4217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399" name="Rectangle 175">
            <a:extLst>
              <a:ext uri="{FF2B5EF4-FFF2-40B4-BE49-F238E27FC236}">
                <a16:creationId xmlns:a16="http://schemas.microsoft.com/office/drawing/2014/main" id="{1CDF8CBC-A3D0-479E-8B80-DE814D0F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4217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0" name="Rectangle 176">
            <a:extLst>
              <a:ext uri="{FF2B5EF4-FFF2-40B4-BE49-F238E27FC236}">
                <a16:creationId xmlns:a16="http://schemas.microsoft.com/office/drawing/2014/main" id="{3441AF8A-2DC5-4896-B57E-D245DC2D3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4217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1" name="Rectangle 177">
            <a:extLst>
              <a:ext uri="{FF2B5EF4-FFF2-40B4-BE49-F238E27FC236}">
                <a16:creationId xmlns:a16="http://schemas.microsoft.com/office/drawing/2014/main" id="{83B7B45E-2178-4BE8-99D1-DEB04586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4217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2" name="Rectangle 178">
            <a:extLst>
              <a:ext uri="{FF2B5EF4-FFF2-40B4-BE49-F238E27FC236}">
                <a16:creationId xmlns:a16="http://schemas.microsoft.com/office/drawing/2014/main" id="{9FE73B16-24F0-401F-A49C-0DB1E124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4217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3" name="Rectangle 179">
            <a:extLst>
              <a:ext uri="{FF2B5EF4-FFF2-40B4-BE49-F238E27FC236}">
                <a16:creationId xmlns:a16="http://schemas.microsoft.com/office/drawing/2014/main" id="{D7893B2A-372B-43EC-B578-4F0791107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4217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4" name="Rectangle 180">
            <a:extLst>
              <a:ext uri="{FF2B5EF4-FFF2-40B4-BE49-F238E27FC236}">
                <a16:creationId xmlns:a16="http://schemas.microsoft.com/office/drawing/2014/main" id="{498E22A9-8B75-44DD-9968-434DE15A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4217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5" name="Rectangle 181">
            <a:extLst>
              <a:ext uri="{FF2B5EF4-FFF2-40B4-BE49-F238E27FC236}">
                <a16:creationId xmlns:a16="http://schemas.microsoft.com/office/drawing/2014/main" id="{64B192A7-59BD-42BD-AF1E-8D312FE4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4217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6" name="Rectangle 182">
            <a:extLst>
              <a:ext uri="{FF2B5EF4-FFF2-40B4-BE49-F238E27FC236}">
                <a16:creationId xmlns:a16="http://schemas.microsoft.com/office/drawing/2014/main" id="{EECE06F4-6223-4C46-9AC7-24C5D3D2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4217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7" name="Rectangle 183">
            <a:extLst>
              <a:ext uri="{FF2B5EF4-FFF2-40B4-BE49-F238E27FC236}">
                <a16:creationId xmlns:a16="http://schemas.microsoft.com/office/drawing/2014/main" id="{CBE12DA1-0AF5-4DB3-BAF8-7EB5C97BD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459886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8" name="Rectangle 184">
            <a:extLst>
              <a:ext uri="{FF2B5EF4-FFF2-40B4-BE49-F238E27FC236}">
                <a16:creationId xmlns:a16="http://schemas.microsoft.com/office/drawing/2014/main" id="{B5039421-9B64-43DD-99E9-8EC9995E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00" y="459886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09" name="Rectangle 185">
            <a:extLst>
              <a:ext uri="{FF2B5EF4-FFF2-40B4-BE49-F238E27FC236}">
                <a16:creationId xmlns:a16="http://schemas.microsoft.com/office/drawing/2014/main" id="{061F198E-7B26-4336-BE72-9B9166590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0" y="459886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0" name="Rectangle 186">
            <a:extLst>
              <a:ext uri="{FF2B5EF4-FFF2-40B4-BE49-F238E27FC236}">
                <a16:creationId xmlns:a16="http://schemas.microsoft.com/office/drawing/2014/main" id="{21C55C7F-50AA-49E8-95C6-99341EE2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00" y="459886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1" name="Rectangle 187">
            <a:extLst>
              <a:ext uri="{FF2B5EF4-FFF2-40B4-BE49-F238E27FC236}">
                <a16:creationId xmlns:a16="http://schemas.microsoft.com/office/drawing/2014/main" id="{C8086D8B-CCC1-482E-8CD3-3A981F6C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00" y="459886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2" name="Rectangle 188">
            <a:extLst>
              <a:ext uri="{FF2B5EF4-FFF2-40B4-BE49-F238E27FC236}">
                <a16:creationId xmlns:a16="http://schemas.microsoft.com/office/drawing/2014/main" id="{5735C976-895B-4282-BA17-DEB3E630F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00" y="459886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3" name="Rectangle 189">
            <a:extLst>
              <a:ext uri="{FF2B5EF4-FFF2-40B4-BE49-F238E27FC236}">
                <a16:creationId xmlns:a16="http://schemas.microsoft.com/office/drawing/2014/main" id="{D29FEA50-D514-480F-BDE1-A73466F13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00" y="4598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4" name="Rectangle 190">
            <a:extLst>
              <a:ext uri="{FF2B5EF4-FFF2-40B4-BE49-F238E27FC236}">
                <a16:creationId xmlns:a16="http://schemas.microsoft.com/office/drawing/2014/main" id="{F9D141BF-6621-40EF-8E3F-37AFBE328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00" y="4598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5" name="Rectangle 191">
            <a:extLst>
              <a:ext uri="{FF2B5EF4-FFF2-40B4-BE49-F238E27FC236}">
                <a16:creationId xmlns:a16="http://schemas.microsoft.com/office/drawing/2014/main" id="{8C9AED4C-DFC3-4DEB-AB0D-DF8650693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00" y="45988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6" name="Rectangle 192">
            <a:extLst>
              <a:ext uri="{FF2B5EF4-FFF2-40B4-BE49-F238E27FC236}">
                <a16:creationId xmlns:a16="http://schemas.microsoft.com/office/drawing/2014/main" id="{54E22866-B807-4ECE-AA03-3FBC0A41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2693864"/>
            <a:ext cx="3429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17" name="Text Box 193">
            <a:extLst>
              <a:ext uri="{FF2B5EF4-FFF2-40B4-BE49-F238E27FC236}">
                <a16:creationId xmlns:a16="http://schemas.microsoft.com/office/drawing/2014/main" id="{67682645-FAE9-45CA-A18E-2D067692E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00" y="2758951"/>
            <a:ext cx="846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AU-PTR</a:t>
            </a:r>
            <a:endParaRPr lang="pl-PL" altLang="pl-PL" sz="1400" b="1"/>
          </a:p>
        </p:txBody>
      </p:sp>
      <p:sp>
        <p:nvSpPr>
          <p:cNvPr id="52418" name="Text Box 194">
            <a:extLst>
              <a:ext uri="{FF2B5EF4-FFF2-40B4-BE49-F238E27FC236}">
                <a16:creationId xmlns:a16="http://schemas.microsoft.com/office/drawing/2014/main" id="{48987F0D-21D7-439A-BB12-F9324F556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00" y="1600076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A1</a:t>
            </a:r>
          </a:p>
        </p:txBody>
      </p:sp>
      <p:sp>
        <p:nvSpPr>
          <p:cNvPr id="52419" name="Text Box 195">
            <a:extLst>
              <a:ext uri="{FF2B5EF4-FFF2-40B4-BE49-F238E27FC236}">
                <a16:creationId xmlns:a16="http://schemas.microsoft.com/office/drawing/2014/main" id="{F89B3B17-AAF9-49AC-BCF6-3EC800A9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00" y="1596901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A1</a:t>
            </a:r>
          </a:p>
        </p:txBody>
      </p:sp>
      <p:sp>
        <p:nvSpPr>
          <p:cNvPr id="52420" name="Text Box 196">
            <a:extLst>
              <a:ext uri="{FF2B5EF4-FFF2-40B4-BE49-F238E27FC236}">
                <a16:creationId xmlns:a16="http://schemas.microsoft.com/office/drawing/2014/main" id="{44B126AB-BE2F-44EC-8E75-29D360D4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00" y="1596901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A1</a:t>
            </a:r>
          </a:p>
        </p:txBody>
      </p:sp>
      <p:sp>
        <p:nvSpPr>
          <p:cNvPr id="52421" name="Text Box 197">
            <a:extLst>
              <a:ext uri="{FF2B5EF4-FFF2-40B4-BE49-F238E27FC236}">
                <a16:creationId xmlns:a16="http://schemas.microsoft.com/office/drawing/2014/main" id="{935674FF-4038-42AC-9476-76B8D4B1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50" y="1603251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A2</a:t>
            </a:r>
          </a:p>
        </p:txBody>
      </p:sp>
      <p:sp>
        <p:nvSpPr>
          <p:cNvPr id="52422" name="Text Box 198">
            <a:extLst>
              <a:ext uri="{FF2B5EF4-FFF2-40B4-BE49-F238E27FC236}">
                <a16:creationId xmlns:a16="http://schemas.microsoft.com/office/drawing/2014/main" id="{176AC4A9-AF6F-4BA1-A136-63DEBD88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00" y="1603251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A2</a:t>
            </a:r>
          </a:p>
        </p:txBody>
      </p:sp>
      <p:sp>
        <p:nvSpPr>
          <p:cNvPr id="52423" name="Text Box 199">
            <a:extLst>
              <a:ext uri="{FF2B5EF4-FFF2-40B4-BE49-F238E27FC236}">
                <a16:creationId xmlns:a16="http://schemas.microsoft.com/office/drawing/2014/main" id="{49066C85-8FB3-4BAF-998A-231ABEE5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50" y="1596901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A2</a:t>
            </a:r>
          </a:p>
        </p:txBody>
      </p:sp>
      <p:sp>
        <p:nvSpPr>
          <p:cNvPr id="52424" name="Text Box 200">
            <a:extLst>
              <a:ext uri="{FF2B5EF4-FFF2-40B4-BE49-F238E27FC236}">
                <a16:creationId xmlns:a16="http://schemas.microsoft.com/office/drawing/2014/main" id="{8649FBB5-E869-4489-ACCF-834078AF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50" y="1596901"/>
            <a:ext cx="37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J0</a:t>
            </a:r>
          </a:p>
        </p:txBody>
      </p:sp>
      <p:sp>
        <p:nvSpPr>
          <p:cNvPr id="52425" name="Text Box 201">
            <a:extLst>
              <a:ext uri="{FF2B5EF4-FFF2-40B4-BE49-F238E27FC236}">
                <a16:creationId xmlns:a16="http://schemas.microsoft.com/office/drawing/2014/main" id="{26EF54AE-2306-4584-AFD6-B68040D9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50" y="161595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26" name="Text Box 202">
            <a:extLst>
              <a:ext uri="{FF2B5EF4-FFF2-40B4-BE49-F238E27FC236}">
                <a16:creationId xmlns:a16="http://schemas.microsoft.com/office/drawing/2014/main" id="{E19B53A1-CA74-4E22-8EB4-9DC954A2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13" y="161595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27" name="Text Box 203">
            <a:extLst>
              <a:ext uri="{FF2B5EF4-FFF2-40B4-BE49-F238E27FC236}">
                <a16:creationId xmlns:a16="http://schemas.microsoft.com/office/drawing/2014/main" id="{E11CF0A4-1832-4594-B5DF-F624C211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50" y="200330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28" name="Text Box 204">
            <a:extLst>
              <a:ext uri="{FF2B5EF4-FFF2-40B4-BE49-F238E27FC236}">
                <a16:creationId xmlns:a16="http://schemas.microsoft.com/office/drawing/2014/main" id="{E3E13B9B-4EC4-4365-85DF-FCFF7EAA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13" y="200330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29" name="Text Box 205">
            <a:extLst>
              <a:ext uri="{FF2B5EF4-FFF2-40B4-BE49-F238E27FC236}">
                <a16:creationId xmlns:a16="http://schemas.microsoft.com/office/drawing/2014/main" id="{2901CA43-7330-4D2F-9E3A-8B9C8973A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50" y="465760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30" name="Text Box 206">
            <a:extLst>
              <a:ext uri="{FF2B5EF4-FFF2-40B4-BE49-F238E27FC236}">
                <a16:creationId xmlns:a16="http://schemas.microsoft.com/office/drawing/2014/main" id="{D9429C07-3639-4625-8172-A9214A3F7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13" y="465760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X</a:t>
            </a:r>
          </a:p>
        </p:txBody>
      </p:sp>
      <p:sp>
        <p:nvSpPr>
          <p:cNvPr id="52431" name="Text Box 207">
            <a:extLst>
              <a:ext uri="{FF2B5EF4-FFF2-40B4-BE49-F238E27FC236}">
                <a16:creationId xmlns:a16="http://schemas.microsoft.com/office/drawing/2014/main" id="{C225CADD-B7D3-4CFB-B00F-812C9D21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50" y="1977901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B1</a:t>
            </a:r>
          </a:p>
        </p:txBody>
      </p:sp>
      <p:sp>
        <p:nvSpPr>
          <p:cNvPr id="52432" name="Text Box 208">
            <a:extLst>
              <a:ext uri="{FF2B5EF4-FFF2-40B4-BE49-F238E27FC236}">
                <a16:creationId xmlns:a16="http://schemas.microsoft.com/office/drawing/2014/main" id="{D60B52D3-8734-4FEB-8BA4-059E2EB5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13" y="197790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33" name="Text Box 209">
            <a:extLst>
              <a:ext uri="{FF2B5EF4-FFF2-40B4-BE49-F238E27FC236}">
                <a16:creationId xmlns:a16="http://schemas.microsoft.com/office/drawing/2014/main" id="{F530542C-B897-490A-91C2-890E4E11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50" y="3146301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B2</a:t>
            </a:r>
          </a:p>
        </p:txBody>
      </p:sp>
      <p:sp>
        <p:nvSpPr>
          <p:cNvPr id="52434" name="Text Box 210">
            <a:extLst>
              <a:ext uri="{FF2B5EF4-FFF2-40B4-BE49-F238E27FC236}">
                <a16:creationId xmlns:a16="http://schemas.microsoft.com/office/drawing/2014/main" id="{61C825A6-DE72-4170-8231-82314086A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00" y="3139951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B2</a:t>
            </a:r>
          </a:p>
        </p:txBody>
      </p:sp>
      <p:sp>
        <p:nvSpPr>
          <p:cNvPr id="52435" name="Text Box 211">
            <a:extLst>
              <a:ext uri="{FF2B5EF4-FFF2-40B4-BE49-F238E27FC236}">
                <a16:creationId xmlns:a16="http://schemas.microsoft.com/office/drawing/2014/main" id="{1DE2D11F-DBA4-415A-ABE8-5D0E5BCE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00" y="3139951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B2</a:t>
            </a:r>
          </a:p>
        </p:txBody>
      </p:sp>
      <p:sp>
        <p:nvSpPr>
          <p:cNvPr id="52436" name="Text Box 212">
            <a:extLst>
              <a:ext uri="{FF2B5EF4-FFF2-40B4-BE49-F238E27FC236}">
                <a16:creationId xmlns:a16="http://schemas.microsoft.com/office/drawing/2014/main" id="{1FE26530-C95E-4131-AD98-73622503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50" y="2377951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D1</a:t>
            </a:r>
          </a:p>
        </p:txBody>
      </p:sp>
      <p:sp>
        <p:nvSpPr>
          <p:cNvPr id="52437" name="Text Box 213">
            <a:extLst>
              <a:ext uri="{FF2B5EF4-FFF2-40B4-BE49-F238E27FC236}">
                <a16:creationId xmlns:a16="http://schemas.microsoft.com/office/drawing/2014/main" id="{3D3785EF-241A-42D1-BB0E-809370A5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38" y="2377951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D2</a:t>
            </a:r>
          </a:p>
        </p:txBody>
      </p:sp>
      <p:sp>
        <p:nvSpPr>
          <p:cNvPr id="52438" name="Text Box 214">
            <a:extLst>
              <a:ext uri="{FF2B5EF4-FFF2-40B4-BE49-F238E27FC236}">
                <a16:creationId xmlns:a16="http://schemas.microsoft.com/office/drawing/2014/main" id="{48F00103-55A4-4695-BD68-35A1709A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00" y="2384301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D3</a:t>
            </a:r>
          </a:p>
        </p:txBody>
      </p:sp>
      <p:sp>
        <p:nvSpPr>
          <p:cNvPr id="52439" name="Text Box 215">
            <a:extLst>
              <a:ext uri="{FF2B5EF4-FFF2-40B4-BE49-F238E27FC236}">
                <a16:creationId xmlns:a16="http://schemas.microsoft.com/office/drawing/2014/main" id="{5531BE34-9ACE-4006-A083-48A391DC7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00" y="3520951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D4</a:t>
            </a:r>
          </a:p>
        </p:txBody>
      </p:sp>
      <p:sp>
        <p:nvSpPr>
          <p:cNvPr id="52440" name="Text Box 216">
            <a:extLst>
              <a:ext uri="{FF2B5EF4-FFF2-40B4-BE49-F238E27FC236}">
                <a16:creationId xmlns:a16="http://schemas.microsoft.com/office/drawing/2014/main" id="{5EE8F805-7F03-42AE-883A-313DAE6F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50" y="4282951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D10</a:t>
            </a:r>
          </a:p>
        </p:txBody>
      </p:sp>
      <p:sp>
        <p:nvSpPr>
          <p:cNvPr id="52441" name="Text Box 217">
            <a:extLst>
              <a:ext uri="{FF2B5EF4-FFF2-40B4-BE49-F238E27FC236}">
                <a16:creationId xmlns:a16="http://schemas.microsoft.com/office/drawing/2014/main" id="{CF31F2C2-0837-4320-BE84-4E35CDB96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00" y="4289301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D11</a:t>
            </a:r>
          </a:p>
        </p:txBody>
      </p:sp>
      <p:sp>
        <p:nvSpPr>
          <p:cNvPr id="52442" name="Text Box 218">
            <a:extLst>
              <a:ext uri="{FF2B5EF4-FFF2-40B4-BE49-F238E27FC236}">
                <a16:creationId xmlns:a16="http://schemas.microsoft.com/office/drawing/2014/main" id="{5069F305-D6B1-4110-A145-F8CCF23DA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675" y="4282951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D12</a:t>
            </a:r>
          </a:p>
        </p:txBody>
      </p:sp>
      <p:sp>
        <p:nvSpPr>
          <p:cNvPr id="52443" name="Text Box 219">
            <a:extLst>
              <a:ext uri="{FF2B5EF4-FFF2-40B4-BE49-F238E27FC236}">
                <a16:creationId xmlns:a16="http://schemas.microsoft.com/office/drawing/2014/main" id="{D8437D7C-1542-40FB-B2CA-B15E2D1F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00" y="3520951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D5</a:t>
            </a:r>
          </a:p>
        </p:txBody>
      </p:sp>
      <p:sp>
        <p:nvSpPr>
          <p:cNvPr id="52444" name="Text Box 220">
            <a:extLst>
              <a:ext uri="{FF2B5EF4-FFF2-40B4-BE49-F238E27FC236}">
                <a16:creationId xmlns:a16="http://schemas.microsoft.com/office/drawing/2014/main" id="{0931DB77-9423-4203-BF8E-F618C1AA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38" y="3527301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D6</a:t>
            </a:r>
          </a:p>
        </p:txBody>
      </p:sp>
      <p:sp>
        <p:nvSpPr>
          <p:cNvPr id="52445" name="Text Box 221">
            <a:extLst>
              <a:ext uri="{FF2B5EF4-FFF2-40B4-BE49-F238E27FC236}">
                <a16:creationId xmlns:a16="http://schemas.microsoft.com/office/drawing/2014/main" id="{12B93D03-6898-4C63-AB83-754D44D9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00" y="3908301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D7</a:t>
            </a:r>
          </a:p>
        </p:txBody>
      </p:sp>
      <p:sp>
        <p:nvSpPr>
          <p:cNvPr id="52446" name="Text Box 222">
            <a:extLst>
              <a:ext uri="{FF2B5EF4-FFF2-40B4-BE49-F238E27FC236}">
                <a16:creationId xmlns:a16="http://schemas.microsoft.com/office/drawing/2014/main" id="{C06EB345-34B4-4496-A85E-2F84B4A9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00" y="3908301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D8</a:t>
            </a:r>
          </a:p>
        </p:txBody>
      </p:sp>
      <p:sp>
        <p:nvSpPr>
          <p:cNvPr id="52447" name="Text Box 223">
            <a:extLst>
              <a:ext uri="{FF2B5EF4-FFF2-40B4-BE49-F238E27FC236}">
                <a16:creationId xmlns:a16="http://schemas.microsoft.com/office/drawing/2014/main" id="{34A31F4E-AF2D-4E9E-AED8-4D3564E4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00" y="3908301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D9</a:t>
            </a:r>
          </a:p>
        </p:txBody>
      </p:sp>
      <p:sp>
        <p:nvSpPr>
          <p:cNvPr id="52448" name="Text Box 224">
            <a:extLst>
              <a:ext uri="{FF2B5EF4-FFF2-40B4-BE49-F238E27FC236}">
                <a16:creationId xmlns:a16="http://schemas.microsoft.com/office/drawing/2014/main" id="{18827C8C-8215-46E5-AE5E-3BEE2960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00" y="4657601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S1</a:t>
            </a:r>
          </a:p>
        </p:txBody>
      </p:sp>
      <p:sp>
        <p:nvSpPr>
          <p:cNvPr id="52449" name="Text Box 225">
            <a:extLst>
              <a:ext uri="{FF2B5EF4-FFF2-40B4-BE49-F238E27FC236}">
                <a16:creationId xmlns:a16="http://schemas.microsoft.com/office/drawing/2014/main" id="{1526D00B-8C6E-4BDB-9D17-D5B4FD27E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00" y="3120901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K1</a:t>
            </a:r>
          </a:p>
        </p:txBody>
      </p:sp>
      <p:sp>
        <p:nvSpPr>
          <p:cNvPr id="52450" name="Text Box 226">
            <a:extLst>
              <a:ext uri="{FF2B5EF4-FFF2-40B4-BE49-F238E27FC236}">
                <a16:creationId xmlns:a16="http://schemas.microsoft.com/office/drawing/2014/main" id="{96B6F8DF-4249-4ED0-A9EF-3F4D109D7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00" y="3139951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K2</a:t>
            </a:r>
          </a:p>
        </p:txBody>
      </p:sp>
      <p:sp>
        <p:nvSpPr>
          <p:cNvPr id="52451" name="Text Box 227">
            <a:extLst>
              <a:ext uri="{FF2B5EF4-FFF2-40B4-BE49-F238E27FC236}">
                <a16:creationId xmlns:a16="http://schemas.microsoft.com/office/drawing/2014/main" id="{5F92348A-9B59-4189-9047-6D82F831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00" y="4657601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E2</a:t>
            </a:r>
          </a:p>
        </p:txBody>
      </p:sp>
      <p:sp>
        <p:nvSpPr>
          <p:cNvPr id="52452" name="Text Box 228">
            <a:extLst>
              <a:ext uri="{FF2B5EF4-FFF2-40B4-BE49-F238E27FC236}">
                <a16:creationId xmlns:a16="http://schemas.microsoft.com/office/drawing/2014/main" id="{B02F423E-E0C8-40CD-B582-CA462BF1F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50" y="1977901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E1</a:t>
            </a:r>
          </a:p>
        </p:txBody>
      </p:sp>
      <p:sp>
        <p:nvSpPr>
          <p:cNvPr id="52453" name="Text Box 229">
            <a:extLst>
              <a:ext uri="{FF2B5EF4-FFF2-40B4-BE49-F238E27FC236}">
                <a16:creationId xmlns:a16="http://schemas.microsoft.com/office/drawing/2014/main" id="{3CBCC79B-D245-4104-ADC1-A4E9255DF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50" y="2003301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F1</a:t>
            </a:r>
          </a:p>
        </p:txBody>
      </p:sp>
      <p:sp>
        <p:nvSpPr>
          <p:cNvPr id="52454" name="Text Box 230">
            <a:extLst>
              <a:ext uri="{FF2B5EF4-FFF2-40B4-BE49-F238E27FC236}">
                <a16:creationId xmlns:a16="http://schemas.microsoft.com/office/drawing/2014/main" id="{900DC561-3CC5-4A1E-8F0D-81BDFBA4E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50" y="4670301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</a:t>
            </a:r>
          </a:p>
        </p:txBody>
      </p:sp>
      <p:sp>
        <p:nvSpPr>
          <p:cNvPr id="52455" name="Text Box 231">
            <a:extLst>
              <a:ext uri="{FF2B5EF4-FFF2-40B4-BE49-F238E27FC236}">
                <a16:creationId xmlns:a16="http://schemas.microsoft.com/office/drawing/2014/main" id="{8B5AFC4A-07F0-4F16-B9B0-4202F96F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63" y="197790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56" name="Text Box 232">
            <a:extLst>
              <a:ext uri="{FF2B5EF4-FFF2-40B4-BE49-F238E27FC236}">
                <a16:creationId xmlns:a16="http://schemas.microsoft.com/office/drawing/2014/main" id="{4F82E3E3-755A-420A-999F-3D22564A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00" y="238430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57" name="Text Box 233">
            <a:extLst>
              <a:ext uri="{FF2B5EF4-FFF2-40B4-BE49-F238E27FC236}">
                <a16:creationId xmlns:a16="http://schemas.microsoft.com/office/drawing/2014/main" id="{3A5B72B9-AF43-43C6-B5A5-54CC5DF2D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50" y="238430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58" name="Text Box 234">
            <a:extLst>
              <a:ext uri="{FF2B5EF4-FFF2-40B4-BE49-F238E27FC236}">
                <a16:creationId xmlns:a16="http://schemas.microsoft.com/office/drawing/2014/main" id="{ED440279-936D-4C37-9FA1-C2680DC0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275" y="197790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59" name="Text Box 235">
            <a:extLst>
              <a:ext uri="{FF2B5EF4-FFF2-40B4-BE49-F238E27FC236}">
                <a16:creationId xmlns:a16="http://schemas.microsoft.com/office/drawing/2014/main" id="{1F729DAC-1FBE-4F09-B0BF-C2DAD36E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50" y="2377951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Δ</a:t>
            </a:r>
          </a:p>
        </p:txBody>
      </p:sp>
      <p:sp>
        <p:nvSpPr>
          <p:cNvPr id="52460" name="Text Box 236">
            <a:extLst>
              <a:ext uri="{FF2B5EF4-FFF2-40B4-BE49-F238E27FC236}">
                <a16:creationId xmlns:a16="http://schemas.microsoft.com/office/drawing/2014/main" id="{73E55908-3BD4-43C7-B597-FE9F2BE0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00" y="4657601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 M1</a:t>
            </a:r>
          </a:p>
        </p:txBody>
      </p:sp>
      <p:sp>
        <p:nvSpPr>
          <p:cNvPr id="52461" name="Rectangle 237">
            <a:extLst>
              <a:ext uri="{FF2B5EF4-FFF2-40B4-BE49-F238E27FC236}">
                <a16:creationId xmlns:a16="http://schemas.microsoft.com/office/drawing/2014/main" id="{10A50EDE-E095-42B5-8798-BA6AAFAB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148" y="520846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63" name="Text Box 239">
            <a:extLst>
              <a:ext uri="{FF2B5EF4-FFF2-40B4-BE49-F238E27FC236}">
                <a16:creationId xmlns:a16="http://schemas.microsoft.com/office/drawing/2014/main" id="{E3EB1D78-1F5D-4990-8679-469A5E4E6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473" y="5217989"/>
            <a:ext cx="2271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pl-PL" sz="1400"/>
              <a:t>Bajty bez </a:t>
            </a:r>
            <a:r>
              <a:rPr lang="pl-PL" altLang="pl-PL" sz="1600"/>
              <a:t>przeznaczenia</a:t>
            </a:r>
            <a:endParaRPr lang="pl-PL" altLang="pl-PL" sz="1800"/>
          </a:p>
        </p:txBody>
      </p:sp>
      <p:sp>
        <p:nvSpPr>
          <p:cNvPr id="52473" name="Rectangle 249">
            <a:extLst>
              <a:ext uri="{FF2B5EF4-FFF2-40B4-BE49-F238E27FC236}">
                <a16:creationId xmlns:a16="http://schemas.microsoft.com/office/drawing/2014/main" id="{17CFD7E6-58FF-4469-AA86-016C7B31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00" y="1550864"/>
            <a:ext cx="34290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2475" name="Rectangle 251">
            <a:extLst>
              <a:ext uri="{FF2B5EF4-FFF2-40B4-BE49-F238E27FC236}">
                <a16:creationId xmlns:a16="http://schemas.microsoft.com/office/drawing/2014/main" id="{BA647F28-9378-44A1-9764-127E6526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251356"/>
            <a:ext cx="6048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Nagłówek modułu transportowego STM-1</a:t>
            </a:r>
            <a:endParaRPr lang="pl-PL" altLang="pl-PL" dirty="0"/>
          </a:p>
        </p:txBody>
      </p:sp>
      <p:sp>
        <p:nvSpPr>
          <p:cNvPr id="253" name="pole tekstowe 252">
            <a:extLst>
              <a:ext uri="{FF2B5EF4-FFF2-40B4-BE49-F238E27FC236}">
                <a16:creationId xmlns:a16="http://schemas.microsoft.com/office/drawing/2014/main" id="{3F2F9CEC-531D-4B90-9C41-C7192230F1C5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33846176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rostokąt 92">
            <a:extLst>
              <a:ext uri="{FF2B5EF4-FFF2-40B4-BE49-F238E27FC236}">
                <a16:creationId xmlns:a16="http://schemas.microsoft.com/office/drawing/2014/main" id="{213903BF-78E6-4941-B10A-06100DA2AD6E}"/>
              </a:ext>
            </a:extLst>
          </p:cNvPr>
          <p:cNvSpPr/>
          <p:nvPr/>
        </p:nvSpPr>
        <p:spPr bwMode="auto">
          <a:xfrm>
            <a:off x="323528" y="548680"/>
            <a:ext cx="8496944" cy="56166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7EB3519B-D59D-4808-BC89-4FEA74FE5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11899"/>
            <a:ext cx="10668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2A6F880-ACDB-448C-B4FE-875B7B47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11899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76" name="Rectangle 4" descr="Jasny ukośny w górę">
            <a:extLst>
              <a:ext uri="{FF2B5EF4-FFF2-40B4-BE49-F238E27FC236}">
                <a16:creationId xmlns:a16="http://schemas.microsoft.com/office/drawing/2014/main" id="{905F25C7-D8E4-49F6-AE8D-100CB7DEC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711899"/>
            <a:ext cx="1066800" cy="2286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77" name="Rectangle 5" descr="10%">
            <a:extLst>
              <a:ext uri="{FF2B5EF4-FFF2-40B4-BE49-F238E27FC236}">
                <a16:creationId xmlns:a16="http://schemas.microsoft.com/office/drawing/2014/main" id="{9FE14052-E54E-4790-819F-847E32B45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11899"/>
            <a:ext cx="1066800" cy="228600"/>
          </a:xfrm>
          <a:prstGeom prst="rect">
            <a:avLst/>
          </a:prstGeom>
          <a:pattFill prst="pct1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78" name="Rectangle 6" descr="Jasny poziomy">
            <a:extLst>
              <a:ext uri="{FF2B5EF4-FFF2-40B4-BE49-F238E27FC236}">
                <a16:creationId xmlns:a16="http://schemas.microsoft.com/office/drawing/2014/main" id="{DB614E9D-A245-4B0E-A36C-CB630803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711899"/>
            <a:ext cx="1066800" cy="22860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CB24E03F-E9E8-4D8B-A5EB-CA1A02320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16299"/>
            <a:ext cx="76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5A9CE699-738E-4521-BC4E-FCABC7852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16299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81" name="Rectangle 9" descr="Jasny ukośny w górę">
            <a:extLst>
              <a:ext uri="{FF2B5EF4-FFF2-40B4-BE49-F238E27FC236}">
                <a16:creationId xmlns:a16="http://schemas.microsoft.com/office/drawing/2014/main" id="{5BADD238-B3BF-4D3F-ABE6-102FDB548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816299"/>
            <a:ext cx="76200" cy="2286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82" name="Rectangle 10" descr="20%">
            <a:extLst>
              <a:ext uri="{FF2B5EF4-FFF2-40B4-BE49-F238E27FC236}">
                <a16:creationId xmlns:a16="http://schemas.microsoft.com/office/drawing/2014/main" id="{F72C92B5-5EFA-499E-9017-3638A686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16299"/>
            <a:ext cx="76200" cy="2286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83" name="Rectangle 11" descr="Szeroki ukośny w dół">
            <a:extLst>
              <a:ext uri="{FF2B5EF4-FFF2-40B4-BE49-F238E27FC236}">
                <a16:creationId xmlns:a16="http://schemas.microsoft.com/office/drawing/2014/main" id="{10F7A3C6-77B8-4E50-8924-2BBD51E37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816299"/>
            <a:ext cx="76200" cy="228600"/>
          </a:xfrm>
          <a:prstGeom prst="rect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84" name="Rectangle 12">
            <a:extLst>
              <a:ext uri="{FF2B5EF4-FFF2-40B4-BE49-F238E27FC236}">
                <a16:creationId xmlns:a16="http://schemas.microsoft.com/office/drawing/2014/main" id="{E55109DA-0F9E-4925-954A-77FCEF4D7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16299"/>
            <a:ext cx="762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60781" name="Rectangle 13">
            <a:extLst>
              <a:ext uri="{FF2B5EF4-FFF2-40B4-BE49-F238E27FC236}">
                <a16:creationId xmlns:a16="http://schemas.microsoft.com/office/drawing/2014/main" id="{6E7C9083-75C2-4D91-81CA-58EC82B9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16299"/>
            <a:ext cx="76200" cy="2286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54286" name="Rectangle 14" descr="Jasny poziomy">
            <a:extLst>
              <a:ext uri="{FF2B5EF4-FFF2-40B4-BE49-F238E27FC236}">
                <a16:creationId xmlns:a16="http://schemas.microsoft.com/office/drawing/2014/main" id="{855BE814-EB76-4B3C-A471-3814BF26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16299"/>
            <a:ext cx="76200" cy="22860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87" name="Rectangle 15">
            <a:extLst>
              <a:ext uri="{FF2B5EF4-FFF2-40B4-BE49-F238E27FC236}">
                <a16:creationId xmlns:a16="http://schemas.microsoft.com/office/drawing/2014/main" id="{FC210DC6-281B-4DFC-9027-C25084BF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16299"/>
            <a:ext cx="76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88" name="Rectangle 16">
            <a:extLst>
              <a:ext uri="{FF2B5EF4-FFF2-40B4-BE49-F238E27FC236}">
                <a16:creationId xmlns:a16="http://schemas.microsoft.com/office/drawing/2014/main" id="{C716E58C-CA07-42A6-B7F7-840CFC15E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16299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89" name="Rectangle 17" descr="Jasny ukośny w górę">
            <a:extLst>
              <a:ext uri="{FF2B5EF4-FFF2-40B4-BE49-F238E27FC236}">
                <a16:creationId xmlns:a16="http://schemas.microsoft.com/office/drawing/2014/main" id="{85649AD0-9995-4083-8408-9A09CB04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816299"/>
            <a:ext cx="76200" cy="2286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90" name="Rectangle 18" descr="20%">
            <a:extLst>
              <a:ext uri="{FF2B5EF4-FFF2-40B4-BE49-F238E27FC236}">
                <a16:creationId xmlns:a16="http://schemas.microsoft.com/office/drawing/2014/main" id="{83FFB37C-86B6-4EE9-B242-982721BC7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16299"/>
            <a:ext cx="76200" cy="2286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91" name="Rectangle 19" descr="Szeroki ukośny w dół">
            <a:extLst>
              <a:ext uri="{FF2B5EF4-FFF2-40B4-BE49-F238E27FC236}">
                <a16:creationId xmlns:a16="http://schemas.microsoft.com/office/drawing/2014/main" id="{A0725F98-0EAD-4A60-A020-986F55639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816299"/>
            <a:ext cx="76200" cy="228600"/>
          </a:xfrm>
          <a:prstGeom prst="rect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92" name="Rectangle 20">
            <a:extLst>
              <a:ext uri="{FF2B5EF4-FFF2-40B4-BE49-F238E27FC236}">
                <a16:creationId xmlns:a16="http://schemas.microsoft.com/office/drawing/2014/main" id="{68F9128B-C2E3-47DB-B1DF-3A218691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816299"/>
            <a:ext cx="762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60789" name="Rectangle 21">
            <a:extLst>
              <a:ext uri="{FF2B5EF4-FFF2-40B4-BE49-F238E27FC236}">
                <a16:creationId xmlns:a16="http://schemas.microsoft.com/office/drawing/2014/main" id="{4407459D-7381-48DE-805A-224DF6BD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816299"/>
            <a:ext cx="76200" cy="2286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54294" name="Rectangle 22" descr="Jasny poziomy">
            <a:extLst>
              <a:ext uri="{FF2B5EF4-FFF2-40B4-BE49-F238E27FC236}">
                <a16:creationId xmlns:a16="http://schemas.microsoft.com/office/drawing/2014/main" id="{1ACAE380-30AF-4EE8-BEE3-9788D9CED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16299"/>
            <a:ext cx="76200" cy="22860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95" name="Rectangle 23">
            <a:extLst>
              <a:ext uri="{FF2B5EF4-FFF2-40B4-BE49-F238E27FC236}">
                <a16:creationId xmlns:a16="http://schemas.microsoft.com/office/drawing/2014/main" id="{DC847E4D-C355-4620-A879-8A04CBAB1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816299"/>
            <a:ext cx="76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96" name="Rectangle 24">
            <a:extLst>
              <a:ext uri="{FF2B5EF4-FFF2-40B4-BE49-F238E27FC236}">
                <a16:creationId xmlns:a16="http://schemas.microsoft.com/office/drawing/2014/main" id="{5288B854-3183-4357-AE98-FEEB1866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816299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97" name="Rectangle 25" descr="Jasny ukośny w górę">
            <a:extLst>
              <a:ext uri="{FF2B5EF4-FFF2-40B4-BE49-F238E27FC236}">
                <a16:creationId xmlns:a16="http://schemas.microsoft.com/office/drawing/2014/main" id="{23A36516-11D3-4753-A88B-A3905C67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816299"/>
            <a:ext cx="76200" cy="2286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98" name="Rectangle 26" descr="20%">
            <a:extLst>
              <a:ext uri="{FF2B5EF4-FFF2-40B4-BE49-F238E27FC236}">
                <a16:creationId xmlns:a16="http://schemas.microsoft.com/office/drawing/2014/main" id="{8963B3B2-1FBC-4387-B875-4A20B6A60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816299"/>
            <a:ext cx="76200" cy="2286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299" name="Rectangle 27" descr="Szeroki ukośny w dół">
            <a:extLst>
              <a:ext uri="{FF2B5EF4-FFF2-40B4-BE49-F238E27FC236}">
                <a16:creationId xmlns:a16="http://schemas.microsoft.com/office/drawing/2014/main" id="{EF527184-3A18-4B3A-9126-92942ED37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16299"/>
            <a:ext cx="76200" cy="228600"/>
          </a:xfrm>
          <a:prstGeom prst="rect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00" name="Rectangle 28">
            <a:extLst>
              <a:ext uri="{FF2B5EF4-FFF2-40B4-BE49-F238E27FC236}">
                <a16:creationId xmlns:a16="http://schemas.microsoft.com/office/drawing/2014/main" id="{655DC854-C9F1-4404-9190-5791FC8FB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16299"/>
            <a:ext cx="762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60797" name="Rectangle 29">
            <a:extLst>
              <a:ext uri="{FF2B5EF4-FFF2-40B4-BE49-F238E27FC236}">
                <a16:creationId xmlns:a16="http://schemas.microsoft.com/office/drawing/2014/main" id="{3E2667CB-2CA6-4845-8F9F-3163C17A4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816299"/>
            <a:ext cx="76200" cy="2286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54302" name="Rectangle 30" descr="Jasny poziomy">
            <a:extLst>
              <a:ext uri="{FF2B5EF4-FFF2-40B4-BE49-F238E27FC236}">
                <a16:creationId xmlns:a16="http://schemas.microsoft.com/office/drawing/2014/main" id="{328DC325-5345-4E6E-A7AC-708D42C4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16299"/>
            <a:ext cx="76200" cy="22860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03" name="Rectangle 31">
            <a:extLst>
              <a:ext uri="{FF2B5EF4-FFF2-40B4-BE49-F238E27FC236}">
                <a16:creationId xmlns:a16="http://schemas.microsoft.com/office/drawing/2014/main" id="{148FC5EC-82B8-4920-9EAF-F00611091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16299"/>
            <a:ext cx="76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04" name="Rectangle 32">
            <a:extLst>
              <a:ext uri="{FF2B5EF4-FFF2-40B4-BE49-F238E27FC236}">
                <a16:creationId xmlns:a16="http://schemas.microsoft.com/office/drawing/2014/main" id="{8A5115B4-CA3C-4C9E-B666-52D2F2A2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816299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05" name="Rectangle 33" descr="Jasny ukośny w górę">
            <a:extLst>
              <a:ext uri="{FF2B5EF4-FFF2-40B4-BE49-F238E27FC236}">
                <a16:creationId xmlns:a16="http://schemas.microsoft.com/office/drawing/2014/main" id="{A2016D47-C4A7-4E37-B132-AEEEBD26A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816299"/>
            <a:ext cx="76200" cy="2286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06" name="Rectangle 34" descr="20%">
            <a:extLst>
              <a:ext uri="{FF2B5EF4-FFF2-40B4-BE49-F238E27FC236}">
                <a16:creationId xmlns:a16="http://schemas.microsoft.com/office/drawing/2014/main" id="{B83B5781-3FA0-4017-BBD0-E188E9E78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816299"/>
            <a:ext cx="76200" cy="2286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07" name="Rectangle 35" descr="Szeroki ukośny w dół">
            <a:extLst>
              <a:ext uri="{FF2B5EF4-FFF2-40B4-BE49-F238E27FC236}">
                <a16:creationId xmlns:a16="http://schemas.microsoft.com/office/drawing/2014/main" id="{C2D5DACB-4E85-4C0F-ACC3-855ED17F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16299"/>
            <a:ext cx="76200" cy="228600"/>
          </a:xfrm>
          <a:prstGeom prst="rect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08" name="Rectangle 36">
            <a:extLst>
              <a:ext uri="{FF2B5EF4-FFF2-40B4-BE49-F238E27FC236}">
                <a16:creationId xmlns:a16="http://schemas.microsoft.com/office/drawing/2014/main" id="{0D603906-A6B7-48FF-848F-85C5B7301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816299"/>
            <a:ext cx="762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60805" name="Rectangle 37">
            <a:extLst>
              <a:ext uri="{FF2B5EF4-FFF2-40B4-BE49-F238E27FC236}">
                <a16:creationId xmlns:a16="http://schemas.microsoft.com/office/drawing/2014/main" id="{30CB312C-6A05-45F8-8541-6A58D4C64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816299"/>
            <a:ext cx="76200" cy="2286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54310" name="Rectangle 38" descr="Jasny poziomy">
            <a:extLst>
              <a:ext uri="{FF2B5EF4-FFF2-40B4-BE49-F238E27FC236}">
                <a16:creationId xmlns:a16="http://schemas.microsoft.com/office/drawing/2014/main" id="{E7D61124-BCCD-44A0-A45F-49946C6B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816299"/>
            <a:ext cx="76200" cy="22860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11" name="Line 39">
            <a:extLst>
              <a:ext uri="{FF2B5EF4-FFF2-40B4-BE49-F238E27FC236}">
                <a16:creationId xmlns:a16="http://schemas.microsoft.com/office/drawing/2014/main" id="{8CD70333-911E-4696-9770-89DCF67BD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93059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12" name="Rectangle 40">
            <a:extLst>
              <a:ext uri="{FF2B5EF4-FFF2-40B4-BE49-F238E27FC236}">
                <a16:creationId xmlns:a16="http://schemas.microsoft.com/office/drawing/2014/main" id="{9FB500DA-9AF0-4971-8538-51FF1039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68899"/>
            <a:ext cx="76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13" name="Rectangle 41">
            <a:extLst>
              <a:ext uri="{FF2B5EF4-FFF2-40B4-BE49-F238E27FC236}">
                <a16:creationId xmlns:a16="http://schemas.microsoft.com/office/drawing/2014/main" id="{9678DF9C-B272-4AF3-B81E-AF132EC47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68899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14" name="Rectangle 42" descr="Jasny ukośny w górę">
            <a:extLst>
              <a:ext uri="{FF2B5EF4-FFF2-40B4-BE49-F238E27FC236}">
                <a16:creationId xmlns:a16="http://schemas.microsoft.com/office/drawing/2014/main" id="{552D4869-64A1-4E2A-B750-FBD41C7C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568899"/>
            <a:ext cx="76200" cy="2286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15" name="Rectangle 43" descr="20%">
            <a:extLst>
              <a:ext uri="{FF2B5EF4-FFF2-40B4-BE49-F238E27FC236}">
                <a16:creationId xmlns:a16="http://schemas.microsoft.com/office/drawing/2014/main" id="{00314071-9A26-4EA4-8034-3BCD4436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68899"/>
            <a:ext cx="76200" cy="2286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16" name="Rectangle 44" descr="Szeroki ukośny w dół">
            <a:extLst>
              <a:ext uri="{FF2B5EF4-FFF2-40B4-BE49-F238E27FC236}">
                <a16:creationId xmlns:a16="http://schemas.microsoft.com/office/drawing/2014/main" id="{77EAB38C-6D16-43D9-AF36-6C30635C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68899"/>
            <a:ext cx="76200" cy="228600"/>
          </a:xfrm>
          <a:prstGeom prst="rect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17" name="Rectangle 45">
            <a:extLst>
              <a:ext uri="{FF2B5EF4-FFF2-40B4-BE49-F238E27FC236}">
                <a16:creationId xmlns:a16="http://schemas.microsoft.com/office/drawing/2014/main" id="{ECDAFE68-5ABE-430A-A69F-BD944499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68899"/>
            <a:ext cx="762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60814" name="Rectangle 46">
            <a:extLst>
              <a:ext uri="{FF2B5EF4-FFF2-40B4-BE49-F238E27FC236}">
                <a16:creationId xmlns:a16="http://schemas.microsoft.com/office/drawing/2014/main" id="{593A2A1E-C182-48A8-89E3-AA0C3D01F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68899"/>
            <a:ext cx="76200" cy="2286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54319" name="Rectangle 47" descr="Jasny poziomy">
            <a:extLst>
              <a:ext uri="{FF2B5EF4-FFF2-40B4-BE49-F238E27FC236}">
                <a16:creationId xmlns:a16="http://schemas.microsoft.com/office/drawing/2014/main" id="{FE8A4BBE-54C1-4B0C-A3CF-280AD748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568899"/>
            <a:ext cx="76200" cy="22860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20" name="Rectangle 48">
            <a:extLst>
              <a:ext uri="{FF2B5EF4-FFF2-40B4-BE49-F238E27FC236}">
                <a16:creationId xmlns:a16="http://schemas.microsoft.com/office/drawing/2014/main" id="{303CEACB-1182-48BD-8795-94485157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68899"/>
            <a:ext cx="76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21" name="Rectangle 49">
            <a:extLst>
              <a:ext uri="{FF2B5EF4-FFF2-40B4-BE49-F238E27FC236}">
                <a16:creationId xmlns:a16="http://schemas.microsoft.com/office/drawing/2014/main" id="{A62D48EF-1612-42C3-8C46-BF6CA93E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68899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22" name="Rectangle 50" descr="Jasny ukośny w górę">
            <a:extLst>
              <a:ext uri="{FF2B5EF4-FFF2-40B4-BE49-F238E27FC236}">
                <a16:creationId xmlns:a16="http://schemas.microsoft.com/office/drawing/2014/main" id="{DE7D135D-E205-48BE-BC27-3EDAB61BC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68899"/>
            <a:ext cx="76200" cy="2286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23" name="Rectangle 51" descr="20%">
            <a:extLst>
              <a:ext uri="{FF2B5EF4-FFF2-40B4-BE49-F238E27FC236}">
                <a16:creationId xmlns:a16="http://schemas.microsoft.com/office/drawing/2014/main" id="{A6C2E444-A19B-4CDF-A00D-9904C9C38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68899"/>
            <a:ext cx="76200" cy="2286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24" name="Rectangle 52" descr="Szeroki ukośny w dół">
            <a:extLst>
              <a:ext uri="{FF2B5EF4-FFF2-40B4-BE49-F238E27FC236}">
                <a16:creationId xmlns:a16="http://schemas.microsoft.com/office/drawing/2014/main" id="{37929A9C-A8F0-4917-8AB7-0C602A57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68899"/>
            <a:ext cx="76200" cy="228600"/>
          </a:xfrm>
          <a:prstGeom prst="rect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25" name="Rectangle 53">
            <a:extLst>
              <a:ext uri="{FF2B5EF4-FFF2-40B4-BE49-F238E27FC236}">
                <a16:creationId xmlns:a16="http://schemas.microsoft.com/office/drawing/2014/main" id="{618456D1-90A1-4E3B-8483-47F606FEA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68899"/>
            <a:ext cx="762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60822" name="Rectangle 54">
            <a:extLst>
              <a:ext uri="{FF2B5EF4-FFF2-40B4-BE49-F238E27FC236}">
                <a16:creationId xmlns:a16="http://schemas.microsoft.com/office/drawing/2014/main" id="{EDE8F5FF-BC42-4870-B325-9633C543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68899"/>
            <a:ext cx="76200" cy="2286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54327" name="Rectangle 55" descr="Jasny poziomy">
            <a:extLst>
              <a:ext uri="{FF2B5EF4-FFF2-40B4-BE49-F238E27FC236}">
                <a16:creationId xmlns:a16="http://schemas.microsoft.com/office/drawing/2014/main" id="{9A8D884B-AC74-4EEE-AC87-1C75052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68899"/>
            <a:ext cx="76200" cy="22860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28" name="Rectangle 56">
            <a:extLst>
              <a:ext uri="{FF2B5EF4-FFF2-40B4-BE49-F238E27FC236}">
                <a16:creationId xmlns:a16="http://schemas.microsoft.com/office/drawing/2014/main" id="{9485D803-C4A3-47AE-82C6-B440AF007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568899"/>
            <a:ext cx="76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29" name="Rectangle 57">
            <a:extLst>
              <a:ext uri="{FF2B5EF4-FFF2-40B4-BE49-F238E27FC236}">
                <a16:creationId xmlns:a16="http://schemas.microsoft.com/office/drawing/2014/main" id="{0C183153-D94C-4EE4-ABCD-4A221B7D6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68899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30" name="Rectangle 58" descr="Jasny ukośny w górę">
            <a:extLst>
              <a:ext uri="{FF2B5EF4-FFF2-40B4-BE49-F238E27FC236}">
                <a16:creationId xmlns:a16="http://schemas.microsoft.com/office/drawing/2014/main" id="{7BD9D809-C6AE-4089-9080-9531623F6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68899"/>
            <a:ext cx="76200" cy="2286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31" name="Rectangle 59" descr="20%">
            <a:extLst>
              <a:ext uri="{FF2B5EF4-FFF2-40B4-BE49-F238E27FC236}">
                <a16:creationId xmlns:a16="http://schemas.microsoft.com/office/drawing/2014/main" id="{B31C2D7F-3995-4D6B-A801-5FACB1B40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68899"/>
            <a:ext cx="76200" cy="2286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32" name="Rectangle 60" descr="Szeroki ukośny w dół">
            <a:extLst>
              <a:ext uri="{FF2B5EF4-FFF2-40B4-BE49-F238E27FC236}">
                <a16:creationId xmlns:a16="http://schemas.microsoft.com/office/drawing/2014/main" id="{1DE54CCF-50E6-4F66-8C3F-5FE5AF65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68899"/>
            <a:ext cx="76200" cy="228600"/>
          </a:xfrm>
          <a:prstGeom prst="rect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33" name="Rectangle 61">
            <a:extLst>
              <a:ext uri="{FF2B5EF4-FFF2-40B4-BE49-F238E27FC236}">
                <a16:creationId xmlns:a16="http://schemas.microsoft.com/office/drawing/2014/main" id="{23A2AC27-E113-437C-826D-07A34E91E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68899"/>
            <a:ext cx="762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60830" name="Rectangle 62">
            <a:extLst>
              <a:ext uri="{FF2B5EF4-FFF2-40B4-BE49-F238E27FC236}">
                <a16:creationId xmlns:a16="http://schemas.microsoft.com/office/drawing/2014/main" id="{81524FEE-D838-4FE2-AE5D-B86D98898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568899"/>
            <a:ext cx="76200" cy="2286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54335" name="Rectangle 63" descr="Jasny poziomy">
            <a:extLst>
              <a:ext uri="{FF2B5EF4-FFF2-40B4-BE49-F238E27FC236}">
                <a16:creationId xmlns:a16="http://schemas.microsoft.com/office/drawing/2014/main" id="{26875B1F-C71C-44BA-9AEA-398374FD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68899"/>
            <a:ext cx="76200" cy="22860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36" name="Rectangle 64">
            <a:extLst>
              <a:ext uri="{FF2B5EF4-FFF2-40B4-BE49-F238E27FC236}">
                <a16:creationId xmlns:a16="http://schemas.microsoft.com/office/drawing/2014/main" id="{620CC59E-D3E9-4980-B229-3AE5A09B9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568899"/>
            <a:ext cx="76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37" name="Rectangle 65">
            <a:extLst>
              <a:ext uri="{FF2B5EF4-FFF2-40B4-BE49-F238E27FC236}">
                <a16:creationId xmlns:a16="http://schemas.microsoft.com/office/drawing/2014/main" id="{D10BFEFF-B7FE-4B5B-842F-9FC3E4D4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68899"/>
            <a:ext cx="76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38" name="Rectangle 66" descr="Jasny ukośny w górę">
            <a:extLst>
              <a:ext uri="{FF2B5EF4-FFF2-40B4-BE49-F238E27FC236}">
                <a16:creationId xmlns:a16="http://schemas.microsoft.com/office/drawing/2014/main" id="{6C5993C0-CA1C-4F13-904B-03CF55B3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568899"/>
            <a:ext cx="76200" cy="2286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39" name="Rectangle 67" descr="20%">
            <a:extLst>
              <a:ext uri="{FF2B5EF4-FFF2-40B4-BE49-F238E27FC236}">
                <a16:creationId xmlns:a16="http://schemas.microsoft.com/office/drawing/2014/main" id="{0056C4CD-57B3-4DD1-BE64-D3096955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568899"/>
            <a:ext cx="76200" cy="2286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40" name="Rectangle 68" descr="Szeroki ukośny w dół">
            <a:extLst>
              <a:ext uri="{FF2B5EF4-FFF2-40B4-BE49-F238E27FC236}">
                <a16:creationId xmlns:a16="http://schemas.microsoft.com/office/drawing/2014/main" id="{C3A5CC2D-3660-4433-87D4-213332073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568899"/>
            <a:ext cx="76200" cy="228600"/>
          </a:xfrm>
          <a:prstGeom prst="rect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41" name="Rectangle 69">
            <a:extLst>
              <a:ext uri="{FF2B5EF4-FFF2-40B4-BE49-F238E27FC236}">
                <a16:creationId xmlns:a16="http://schemas.microsoft.com/office/drawing/2014/main" id="{97057782-773E-4A5C-8399-DCE540499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568899"/>
            <a:ext cx="762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60838" name="Rectangle 70">
            <a:extLst>
              <a:ext uri="{FF2B5EF4-FFF2-40B4-BE49-F238E27FC236}">
                <a16:creationId xmlns:a16="http://schemas.microsoft.com/office/drawing/2014/main" id="{E16C094A-99BB-4F6F-91A9-8C635CED6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568899"/>
            <a:ext cx="76200" cy="2286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54343" name="Rectangle 71" descr="Jasny poziomy">
            <a:extLst>
              <a:ext uri="{FF2B5EF4-FFF2-40B4-BE49-F238E27FC236}">
                <a16:creationId xmlns:a16="http://schemas.microsoft.com/office/drawing/2014/main" id="{D6ED4BDB-E800-477C-81DD-D09ACF32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568899"/>
            <a:ext cx="76200" cy="22860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44" name="Line 72">
            <a:extLst>
              <a:ext uri="{FF2B5EF4-FFF2-40B4-BE49-F238E27FC236}">
                <a16:creationId xmlns:a16="http://schemas.microsoft.com/office/drawing/2014/main" id="{45CEDBA1-2B14-4508-9C04-5CE67A810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68319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45" name="Rectangle 73">
            <a:extLst>
              <a:ext uri="{FF2B5EF4-FFF2-40B4-BE49-F238E27FC236}">
                <a16:creationId xmlns:a16="http://schemas.microsoft.com/office/drawing/2014/main" id="{8FBCB9F5-5F2D-4464-BD35-336F7B51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40099"/>
            <a:ext cx="73914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46" name="Line 74">
            <a:extLst>
              <a:ext uri="{FF2B5EF4-FFF2-40B4-BE49-F238E27FC236}">
                <a16:creationId xmlns:a16="http://schemas.microsoft.com/office/drawing/2014/main" id="{D8164E62-B140-4413-AC80-89511BE8A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42589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47" name="Text Box 75">
            <a:extLst>
              <a:ext uri="{FF2B5EF4-FFF2-40B4-BE49-F238E27FC236}">
                <a16:creationId xmlns:a16="http://schemas.microsoft.com/office/drawing/2014/main" id="{4A74DA2B-B65F-411B-9432-C888A51E8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646311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pl-PL" sz="1600"/>
              <a:t>STM</a:t>
            </a:r>
            <a:r>
              <a:rPr lang="en-US" altLang="pl-PL" sz="1400"/>
              <a:t>-1</a:t>
            </a:r>
          </a:p>
        </p:txBody>
      </p:sp>
      <p:sp>
        <p:nvSpPr>
          <p:cNvPr id="54348" name="AutoShape 76">
            <a:extLst>
              <a:ext uri="{FF2B5EF4-FFF2-40B4-BE49-F238E27FC236}">
                <a16:creationId xmlns:a16="http://schemas.microsoft.com/office/drawing/2014/main" id="{8EBA66CE-0E64-4F93-8566-BBC57390DF15}"/>
              </a:ext>
            </a:extLst>
          </p:cNvPr>
          <p:cNvSpPr>
            <a:spLocks/>
          </p:cNvSpPr>
          <p:nvPr/>
        </p:nvSpPr>
        <p:spPr bwMode="auto">
          <a:xfrm rot="5400000" flipV="1">
            <a:off x="1504950" y="1054299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4349" name="Text Box 77">
            <a:extLst>
              <a:ext uri="{FF2B5EF4-FFF2-40B4-BE49-F238E27FC236}">
                <a16:creationId xmlns:a16="http://schemas.microsoft.com/office/drawing/2014/main" id="{552CD66F-5170-47D4-A25B-B58DE4B0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44899"/>
            <a:ext cx="280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pl-PL" sz="1400"/>
              <a:t>A1                    A1                    A1</a:t>
            </a:r>
          </a:p>
        </p:txBody>
      </p:sp>
      <p:sp>
        <p:nvSpPr>
          <p:cNvPr id="54350" name="Line 78">
            <a:extLst>
              <a:ext uri="{FF2B5EF4-FFF2-40B4-BE49-F238E27FC236}">
                <a16:creationId xmlns:a16="http://schemas.microsoft.com/office/drawing/2014/main" id="{0015A758-68A6-47DD-83D1-311969481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482619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51" name="Text Box 79">
            <a:extLst>
              <a:ext uri="{FF2B5EF4-FFF2-40B4-BE49-F238E27FC236}">
                <a16:creationId xmlns:a16="http://schemas.microsoft.com/office/drawing/2014/main" id="{D2B325E4-0A5A-488C-99C3-14A020DFB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4342011"/>
            <a:ext cx="6831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pl-PL" sz="1400"/>
              <a:t>blok 1              blok  2               blok 3              blok 4                                           blok 8</a:t>
            </a:r>
          </a:p>
        </p:txBody>
      </p:sp>
      <p:sp>
        <p:nvSpPr>
          <p:cNvPr id="54352" name="Text Box 80">
            <a:extLst>
              <a:ext uri="{FF2B5EF4-FFF2-40B4-BE49-F238E27FC236}">
                <a16:creationId xmlns:a16="http://schemas.microsoft.com/office/drawing/2014/main" id="{07BE1B20-1115-415D-86A7-FB73E5AC8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82899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pl-PL" sz="1600"/>
              <a:t>bajt</a:t>
            </a:r>
          </a:p>
        </p:txBody>
      </p:sp>
      <p:sp>
        <p:nvSpPr>
          <p:cNvPr id="54353" name="Line 81">
            <a:extLst>
              <a:ext uri="{FF2B5EF4-FFF2-40B4-BE49-F238E27FC236}">
                <a16:creationId xmlns:a16="http://schemas.microsoft.com/office/drawing/2014/main" id="{25B564A0-031F-43DF-BBFF-5046EBF836F2}"/>
              </a:ext>
            </a:extLst>
          </p:cNvPr>
          <p:cNvSpPr>
            <a:spLocks noChangeShapeType="1"/>
          </p:cNvSpPr>
          <p:nvPr/>
        </p:nvSpPr>
        <p:spPr bwMode="auto">
          <a:xfrm rot="1585852" flipH="1" flipV="1">
            <a:off x="939800" y="2095699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54" name="Text Box 82">
            <a:extLst>
              <a:ext uri="{FF2B5EF4-FFF2-40B4-BE49-F238E27FC236}">
                <a16:creationId xmlns:a16="http://schemas.microsoft.com/office/drawing/2014/main" id="{6CCF11CA-B45B-43C8-8A57-287E2E5B6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413199"/>
            <a:ext cx="37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pl-PL" sz="1400"/>
              <a:t>bit</a:t>
            </a:r>
          </a:p>
        </p:txBody>
      </p:sp>
      <p:sp>
        <p:nvSpPr>
          <p:cNvPr id="54355" name="Line 83">
            <a:extLst>
              <a:ext uri="{FF2B5EF4-FFF2-40B4-BE49-F238E27FC236}">
                <a16:creationId xmlns:a16="http://schemas.microsoft.com/office/drawing/2014/main" id="{B4D696B8-B5A0-424E-95BA-B5817F3B7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74009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56" name="Line 84">
            <a:extLst>
              <a:ext uri="{FF2B5EF4-FFF2-40B4-BE49-F238E27FC236}">
                <a16:creationId xmlns:a16="http://schemas.microsoft.com/office/drawing/2014/main" id="{AA493D8B-D3A1-45F1-A0AB-B4C679BF8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87369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57" name="Line 85">
            <a:extLst>
              <a:ext uri="{FF2B5EF4-FFF2-40B4-BE49-F238E27FC236}">
                <a16:creationId xmlns:a16="http://schemas.microsoft.com/office/drawing/2014/main" id="{300B00E5-3B92-42B0-8D31-8D1EAC6B8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740099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58" name="Line 86">
            <a:extLst>
              <a:ext uri="{FF2B5EF4-FFF2-40B4-BE49-F238E27FC236}">
                <a16:creationId xmlns:a16="http://schemas.microsoft.com/office/drawing/2014/main" id="{CE08A5C4-6EFA-4F83-B52D-0EA876BFA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20669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59" name="Line 87">
            <a:extLst>
              <a:ext uri="{FF2B5EF4-FFF2-40B4-BE49-F238E27FC236}">
                <a16:creationId xmlns:a16="http://schemas.microsoft.com/office/drawing/2014/main" id="{B2BF26C2-28A4-4C02-9DFA-AFD1FCE39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120669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60" name="Line 88">
            <a:extLst>
              <a:ext uri="{FF2B5EF4-FFF2-40B4-BE49-F238E27FC236}">
                <a16:creationId xmlns:a16="http://schemas.microsoft.com/office/drawing/2014/main" id="{154E53AB-0DEE-48FF-8F3C-1A67FB9B1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282899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361" name="Text Box 89">
            <a:extLst>
              <a:ext uri="{FF2B5EF4-FFF2-40B4-BE49-F238E27FC236}">
                <a16:creationId xmlns:a16="http://schemas.microsoft.com/office/drawing/2014/main" id="{ED8820F4-007E-4EC7-97C6-6516297BE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962224"/>
            <a:ext cx="123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/>
              <a:t>270 kolumn</a:t>
            </a:r>
          </a:p>
        </p:txBody>
      </p:sp>
      <p:sp>
        <p:nvSpPr>
          <p:cNvPr id="54362" name="Text Box 90">
            <a:extLst>
              <a:ext uri="{FF2B5EF4-FFF2-40B4-BE49-F238E27FC236}">
                <a16:creationId xmlns:a16="http://schemas.microsoft.com/office/drawing/2014/main" id="{F652E5CE-1600-4237-9B11-4D833CC3077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10331" y="2588618"/>
            <a:ext cx="1030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/>
              <a:t>9 wierszy</a:t>
            </a:r>
          </a:p>
        </p:txBody>
      </p:sp>
      <p:sp>
        <p:nvSpPr>
          <p:cNvPr id="54364" name="Rectangle 92">
            <a:extLst>
              <a:ext uri="{FF2B5EF4-FFF2-40B4-BE49-F238E27FC236}">
                <a16:creationId xmlns:a16="http://schemas.microsoft.com/office/drawing/2014/main" id="{504EF2C6-2E5A-4137-8524-5D8705FE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61913"/>
            <a:ext cx="5552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Zasada podziału ramki STM-1 na bloki</a:t>
            </a:r>
            <a:endParaRPr lang="pl-PL" altLang="pl-PL" dirty="0"/>
          </a:p>
        </p:txBody>
      </p: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19988FBD-004F-466E-851D-DE97A59ADDF9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pole tekstowe 94">
                <a:extLst>
                  <a:ext uri="{FF2B5EF4-FFF2-40B4-BE49-F238E27FC236}">
                    <a16:creationId xmlns:a16="http://schemas.microsoft.com/office/drawing/2014/main" id="{E91C613F-AA40-4713-8D33-8762D7E5A70D}"/>
                  </a:ext>
                </a:extLst>
              </p:cNvPr>
              <p:cNvSpPr txBox="1"/>
              <p:nvPr/>
            </p:nvSpPr>
            <p:spPr>
              <a:xfrm>
                <a:off x="1331640" y="5528265"/>
                <a:ext cx="2777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5" name="pole tekstowe 94">
                <a:extLst>
                  <a:ext uri="{FF2B5EF4-FFF2-40B4-BE49-F238E27FC236}">
                    <a16:creationId xmlns:a16="http://schemas.microsoft.com/office/drawing/2014/main" id="{E91C613F-AA40-4713-8D33-8762D7E5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528265"/>
                <a:ext cx="2777812" cy="276999"/>
              </a:xfrm>
              <a:prstGeom prst="rect">
                <a:avLst/>
              </a:prstGeom>
              <a:blipFill>
                <a:blip r:embed="rId2"/>
                <a:stretch>
                  <a:fillRect l="-1754" t="-2222" b="-244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wias klamrowy otwierający 1">
            <a:extLst>
              <a:ext uri="{FF2B5EF4-FFF2-40B4-BE49-F238E27FC236}">
                <a16:creationId xmlns:a16="http://schemas.microsoft.com/office/drawing/2014/main" id="{02B775BF-4D5A-4EF0-983E-3E0BA2100202}"/>
              </a:ext>
            </a:extLst>
          </p:cNvPr>
          <p:cNvSpPr/>
          <p:nvPr/>
        </p:nvSpPr>
        <p:spPr>
          <a:xfrm rot="16200000">
            <a:off x="2566628" y="4663988"/>
            <a:ext cx="216024" cy="105841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ole tekstowe 95">
            <a:extLst>
              <a:ext uri="{FF2B5EF4-FFF2-40B4-BE49-F238E27FC236}">
                <a16:creationId xmlns:a16="http://schemas.microsoft.com/office/drawing/2014/main" id="{8D8FFF0B-2D89-48C4-9209-0CDF66DF7D6B}"/>
              </a:ext>
            </a:extLst>
          </p:cNvPr>
          <p:cNvSpPr txBox="1"/>
          <p:nvPr/>
        </p:nvSpPr>
        <p:spPr>
          <a:xfrm>
            <a:off x="4355976" y="5549170"/>
            <a:ext cx="453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BIP-8  – przeplotowa kontrola parzystości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611C-C203-4484-A5B5-F3456418FDA5}" type="slidenum">
              <a:rPr lang="pl-PL" smtClean="0"/>
              <a:t>99</a:t>
            </a:fld>
            <a:endParaRPr lang="pl-PL"/>
          </a:p>
        </p:txBody>
      </p:sp>
      <p:sp>
        <p:nvSpPr>
          <p:cNvPr id="4" name="Prostokąt 3"/>
          <p:cNvSpPr/>
          <p:nvPr/>
        </p:nvSpPr>
        <p:spPr bwMode="auto">
          <a:xfrm>
            <a:off x="27296" y="1643063"/>
            <a:ext cx="9067800" cy="335756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2288" y="3649662"/>
            <a:ext cx="768350" cy="1057267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MUX</a:t>
            </a:r>
          </a:p>
          <a:p>
            <a:pPr algn="ctr"/>
            <a:r>
              <a:rPr lang="pl-PL" altLang="pl-PL" sz="1600" dirty="0"/>
              <a:t>A</a:t>
            </a:r>
            <a:endParaRPr lang="pl-PL" altLang="pl-PL" sz="1600" dirty="0">
              <a:solidFill>
                <a:schemeClr val="bg2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3403603" y="3938582"/>
            <a:ext cx="576258" cy="576263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22288" y="2498732"/>
            <a:ext cx="385762" cy="96837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908050" y="2306646"/>
            <a:ext cx="863600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22288" y="2306646"/>
            <a:ext cx="385762" cy="192086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22288" y="2595569"/>
            <a:ext cx="385762" cy="382584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443163" y="2306646"/>
            <a:ext cx="865187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058988" y="2595569"/>
            <a:ext cx="384175" cy="382584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 sz="1600">
              <a:solidFill>
                <a:schemeClr val="bg2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058988" y="2498732"/>
            <a:ext cx="384175" cy="96837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155825" y="1827225"/>
            <a:ext cx="384175" cy="192086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3595688" y="2498732"/>
            <a:ext cx="384175" cy="96837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3979863" y="2306646"/>
            <a:ext cx="865187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3595688" y="2595569"/>
            <a:ext cx="384175" cy="382584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 sz="1600">
              <a:solidFill>
                <a:schemeClr val="bg2"/>
              </a:solidFill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595688" y="2306646"/>
            <a:ext cx="384175" cy="192086"/>
          </a:xfrm>
          <a:prstGeom prst="rect">
            <a:avLst/>
          </a:prstGeom>
          <a:solidFill>
            <a:srgbClr val="33CC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130800" y="2498732"/>
            <a:ext cx="385763" cy="96837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5611813" y="2306646"/>
            <a:ext cx="863600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5130800" y="2787655"/>
            <a:ext cx="385763" cy="382585"/>
          </a:xfrm>
          <a:prstGeom prst="rect">
            <a:avLst/>
          </a:prstGeom>
          <a:solidFill>
            <a:srgbClr val="FFFF00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130800" y="2019310"/>
            <a:ext cx="385763" cy="190499"/>
          </a:xfrm>
          <a:prstGeom prst="rect">
            <a:avLst/>
          </a:prstGeom>
          <a:solidFill>
            <a:srgbClr val="33CC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7148513" y="2306646"/>
            <a:ext cx="862012" cy="671507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6764338" y="2306646"/>
            <a:ext cx="384175" cy="192086"/>
          </a:xfrm>
          <a:prstGeom prst="rect">
            <a:avLst/>
          </a:prstGeom>
          <a:solidFill>
            <a:srgbClr val="FF99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764338" y="2498732"/>
            <a:ext cx="384175" cy="96837"/>
          </a:xfrm>
          <a:prstGeom prst="rect">
            <a:avLst/>
          </a:prstGeom>
          <a:solidFill>
            <a:srgbClr val="FF99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764338" y="2595569"/>
            <a:ext cx="384175" cy="382584"/>
          </a:xfrm>
          <a:prstGeom prst="rect">
            <a:avLst/>
          </a:prstGeom>
          <a:solidFill>
            <a:srgbClr val="FF9933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091238" y="3649662"/>
            <a:ext cx="768350" cy="1057267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MUX</a:t>
            </a:r>
          </a:p>
          <a:p>
            <a:pPr algn="ctr"/>
            <a:r>
              <a:rPr lang="pl-PL" altLang="pl-PL" sz="1600" dirty="0"/>
              <a:t>B</a:t>
            </a:r>
            <a:endParaRPr lang="pl-PL" altLang="pl-PL" sz="1600" dirty="0">
              <a:solidFill>
                <a:schemeClr val="bg2"/>
              </a:solidFill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7916863" y="3649662"/>
            <a:ext cx="768350" cy="1057267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1600" dirty="0"/>
              <a:t>MUX</a:t>
            </a:r>
          </a:p>
          <a:p>
            <a:pPr algn="ctr"/>
            <a:r>
              <a:rPr lang="pl-PL" altLang="pl-PL" sz="1600" dirty="0"/>
              <a:t>C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3427413" y="4048121"/>
            <a:ext cx="33020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R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522289" y="2978154"/>
            <a:ext cx="665335" cy="5762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3498850" y="3746498"/>
            <a:ext cx="0" cy="241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3787775" y="3746498"/>
            <a:ext cx="0" cy="3841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3308350" y="2978153"/>
            <a:ext cx="190500" cy="7683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595687" y="2978947"/>
            <a:ext cx="192087" cy="7675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6188075" y="3555999"/>
            <a:ext cx="0" cy="9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6764338" y="3555999"/>
            <a:ext cx="0" cy="9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6188075" y="2978948"/>
            <a:ext cx="287338" cy="5770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V="1">
            <a:off x="6764339" y="2978947"/>
            <a:ext cx="0" cy="5770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003300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2543175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4079875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5711825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69" name="Text Box 67"/>
          <p:cNvSpPr txBox="1">
            <a:spLocks noChangeArrowheads="1"/>
          </p:cNvSpPr>
          <p:nvPr/>
        </p:nvSpPr>
        <p:spPr bwMode="auto">
          <a:xfrm>
            <a:off x="7248525" y="2378083"/>
            <a:ext cx="646113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VC-4</a:t>
            </a:r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700088" y="1874849"/>
            <a:ext cx="793750" cy="3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l-PL" altLang="pl-PL" sz="1600"/>
              <a:t>STM-1</a:t>
            </a: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098675" y="327571"/>
            <a:ext cx="57410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Przesyłanie sygnałów w sieci SDH </a:t>
            </a:r>
            <a:endParaRPr lang="pl-PL" alt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Line 59"/>
          <p:cNvSpPr>
            <a:spLocks noChangeShapeType="1"/>
          </p:cNvSpPr>
          <p:nvPr/>
        </p:nvSpPr>
        <p:spPr bwMode="auto">
          <a:xfrm>
            <a:off x="1187624" y="3573016"/>
            <a:ext cx="0" cy="9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Łuk 2"/>
          <p:cNvSpPr/>
          <p:nvPr/>
        </p:nvSpPr>
        <p:spPr>
          <a:xfrm rot="17209100">
            <a:off x="6320874" y="1677295"/>
            <a:ext cx="908910" cy="1507870"/>
          </a:xfrm>
          <a:prstGeom prst="arc">
            <a:avLst>
              <a:gd name="adj1" fmla="val 15923637"/>
              <a:gd name="adj2" fmla="val 3614918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AutoShape 11"/>
          <p:cNvSpPr>
            <a:spLocks noChangeArrowheads="1"/>
          </p:cNvSpPr>
          <p:nvPr/>
        </p:nvSpPr>
        <p:spPr bwMode="auto">
          <a:xfrm>
            <a:off x="899592" y="3068960"/>
            <a:ext cx="584026" cy="162021"/>
          </a:xfrm>
          <a:prstGeom prst="rightArrow">
            <a:avLst>
              <a:gd name="adj1" fmla="val 50000"/>
              <a:gd name="adj2" fmla="val 33287"/>
            </a:avLst>
          </a:prstGeom>
          <a:solidFill>
            <a:schemeClr val="bg1">
              <a:lumMod val="95000"/>
            </a:scheme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79" name="AutoShape 11"/>
          <p:cNvSpPr>
            <a:spLocks noChangeArrowheads="1"/>
          </p:cNvSpPr>
          <p:nvPr/>
        </p:nvSpPr>
        <p:spPr bwMode="auto">
          <a:xfrm>
            <a:off x="3987974" y="3068960"/>
            <a:ext cx="584026" cy="162021"/>
          </a:xfrm>
          <a:prstGeom prst="rightArrow">
            <a:avLst>
              <a:gd name="adj1" fmla="val 50000"/>
              <a:gd name="adj2" fmla="val 33287"/>
            </a:avLst>
          </a:prstGeom>
          <a:solidFill>
            <a:schemeClr val="bg1">
              <a:lumMod val="95000"/>
            </a:scheme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7156326" y="3068960"/>
            <a:ext cx="584026" cy="162021"/>
          </a:xfrm>
          <a:prstGeom prst="rightArrow">
            <a:avLst>
              <a:gd name="adj1" fmla="val 50000"/>
              <a:gd name="adj2" fmla="val 33287"/>
            </a:avLst>
          </a:prstGeom>
          <a:solidFill>
            <a:schemeClr val="bg1">
              <a:lumMod val="95000"/>
            </a:scheme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l-PL"/>
          </a:p>
        </p:txBody>
      </p:sp>
      <p:cxnSp>
        <p:nvCxnSpPr>
          <p:cNvPr id="82" name="Łącznik prostoliniowy 81"/>
          <p:cNvCxnSpPr>
            <a:stCxn id="5" idx="3"/>
          </p:cNvCxnSpPr>
          <p:nvPr/>
        </p:nvCxnSpPr>
        <p:spPr>
          <a:xfrm flipV="1">
            <a:off x="1290638" y="4178295"/>
            <a:ext cx="2112962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oliniowy 82"/>
          <p:cNvCxnSpPr/>
          <p:nvPr/>
        </p:nvCxnSpPr>
        <p:spPr>
          <a:xfrm flipV="1">
            <a:off x="3995936" y="4221087"/>
            <a:ext cx="2112962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oliniowy 83"/>
          <p:cNvCxnSpPr/>
          <p:nvPr/>
        </p:nvCxnSpPr>
        <p:spPr>
          <a:xfrm>
            <a:off x="6859588" y="4225796"/>
            <a:ext cx="105727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oliniowy 87"/>
          <p:cNvCxnSpPr/>
          <p:nvPr/>
        </p:nvCxnSpPr>
        <p:spPr>
          <a:xfrm flipV="1">
            <a:off x="8699301" y="4216395"/>
            <a:ext cx="265187" cy="469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oliniowy 89"/>
          <p:cNvCxnSpPr/>
          <p:nvPr/>
        </p:nvCxnSpPr>
        <p:spPr>
          <a:xfrm flipV="1">
            <a:off x="251520" y="4149080"/>
            <a:ext cx="265187" cy="469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F072278E-AC0C-4A92-BED6-9BB937C27AA1}"/>
              </a:ext>
            </a:extLst>
          </p:cNvPr>
          <p:cNvSpPr txBox="1"/>
          <p:nvPr/>
        </p:nvSpPr>
        <p:spPr>
          <a:xfrm>
            <a:off x="107504" y="6444044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Sławomir Kula</a:t>
            </a:r>
          </a:p>
        </p:txBody>
      </p:sp>
    </p:spTree>
    <p:extLst>
      <p:ext uri="{BB962C8B-B14F-4D97-AF65-F5344CB8AC3E}">
        <p14:creationId xmlns:p14="http://schemas.microsoft.com/office/powerpoint/2010/main" val="274478966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4435" x="2571750" y="3259138"/>
          <p14:tracePt t="5064" x="2571750" y="3268663"/>
          <p14:tracePt t="5072" x="2554288" y="3276600"/>
          <p14:tracePt t="5080" x="2554288" y="3286125"/>
          <p14:tracePt t="5088" x="2554288" y="3295650"/>
          <p14:tracePt t="5096" x="2536825" y="3303588"/>
          <p14:tracePt t="5111" x="2536825" y="3322638"/>
          <p14:tracePt t="5127" x="2527300" y="3330575"/>
          <p14:tracePt t="5144" x="2527300" y="3348038"/>
          <p14:tracePt t="5161" x="2517775" y="3348038"/>
          <p14:tracePt t="5177" x="2500313" y="3357563"/>
          <p14:tracePt t="5194" x="2490788" y="3367088"/>
          <p14:tracePt t="5211" x="2473325" y="3375025"/>
          <p14:tracePt t="5227" x="2465388" y="3384550"/>
          <p14:tracePt t="5244" x="2446338" y="3394075"/>
          <p14:tracePt t="5261" x="2428875" y="3394075"/>
          <p14:tracePt t="5296" x="2419350" y="3394075"/>
          <p14:tracePt t="5297" x="2419350" y="3402013"/>
          <p14:tracePt t="5311" x="2411413" y="3402013"/>
          <p14:tracePt t="5360" x="2401888" y="3402013"/>
          <p14:tracePt t="5388" x="2393950" y="3402013"/>
          <p14:tracePt t="5416" x="2384425" y="3402013"/>
          <p14:tracePt t="5425" x="2374900" y="3402013"/>
          <p14:tracePt t="5433" x="2366963" y="3402013"/>
          <p14:tracePt t="5457" x="2357438" y="3402013"/>
          <p14:tracePt t="5473" x="2347913" y="3402013"/>
          <p14:tracePt t="5490" x="2339975" y="3402013"/>
          <p14:tracePt t="5513" x="2330450" y="3402013"/>
          <p14:tracePt t="5521" x="2322513" y="3402013"/>
          <p14:tracePt t="5537" x="2312988" y="3411538"/>
          <p14:tracePt t="5545" x="2303463" y="3411538"/>
          <p14:tracePt t="5553" x="2276475" y="3419475"/>
          <p14:tracePt t="5562" x="2268538" y="3429000"/>
          <p14:tracePt t="5579" x="2251075" y="3429000"/>
          <p14:tracePt t="5595" x="2241550" y="3438525"/>
          <p14:tracePt t="5612" x="2224088" y="3446463"/>
          <p14:tracePt t="5657" x="2214563" y="3446463"/>
          <p14:tracePt t="5663" x="2214563" y="3455988"/>
          <p14:tracePt t="5681" x="2205038" y="3455988"/>
          <p14:tracePt t="5682" x="2187575" y="3455988"/>
          <p14:tracePt t="5695" x="2170113" y="3455988"/>
          <p14:tracePt t="5712" x="2160588" y="3465513"/>
          <p14:tracePt t="5729" x="2143125" y="3465513"/>
          <p14:tracePt t="5769" x="2133600" y="3465513"/>
          <p14:tracePt t="5771" x="2125663" y="3465513"/>
          <p14:tracePt t="5779" x="2116138" y="3465513"/>
          <p14:tracePt t="5795" x="2098675" y="3465513"/>
          <p14:tracePt t="5812" x="2081213" y="3465513"/>
          <p14:tracePt t="5829" x="2071688" y="3465513"/>
          <p14:tracePt t="5846" x="2036763" y="3465513"/>
          <p14:tracePt t="5862" x="2009775" y="3438525"/>
          <p14:tracePt t="5879" x="1990725" y="3429000"/>
          <p14:tracePt t="5896" x="1965325" y="3411538"/>
          <p14:tracePt t="5912" x="1946275" y="3402013"/>
          <p14:tracePt t="5929" x="1919288" y="3394075"/>
          <p14:tracePt t="5946" x="1893888" y="3384550"/>
          <p14:tracePt t="5962" x="1857375" y="3375025"/>
          <p14:tracePt t="5979" x="1830388" y="3375025"/>
          <p14:tracePt t="5996" x="1785938" y="3367088"/>
          <p14:tracePt t="6012" x="1751013" y="3367088"/>
          <p14:tracePt t="6029" x="1714500" y="3357563"/>
          <p14:tracePt t="6046" x="1687513" y="3357563"/>
          <p14:tracePt t="6063" x="1660525" y="3348038"/>
          <p14:tracePt t="6079" x="1652588" y="3348038"/>
          <p14:tracePt t="6096" x="1643063" y="3348038"/>
          <p14:tracePt t="6112" x="1625600" y="3348038"/>
          <p14:tracePt t="6129" x="1608138" y="3348038"/>
          <p14:tracePt t="6146" x="1581150" y="3357563"/>
          <p14:tracePt t="6163" x="1562100" y="3367088"/>
          <p14:tracePt t="6179" x="1544638" y="3375025"/>
          <p14:tracePt t="6196" x="1536700" y="3384550"/>
          <p14:tracePt t="6213" x="1517650" y="3394075"/>
          <p14:tracePt t="6249" x="1509713" y="3402013"/>
          <p14:tracePt t="6265" x="1509713" y="3419475"/>
          <p14:tracePt t="6266" x="1509713" y="3429000"/>
          <p14:tracePt t="6279" x="1490663" y="3446463"/>
          <p14:tracePt t="6296" x="1482725" y="3473450"/>
          <p14:tracePt t="6313" x="1465263" y="3500438"/>
          <p14:tracePt t="6329" x="1455738" y="3527425"/>
          <p14:tracePt t="6346" x="1455738" y="3536950"/>
          <p14:tracePt t="6363" x="1455738" y="3554413"/>
          <p14:tracePt t="6379" x="1446213" y="3562350"/>
          <p14:tracePt t="6396" x="1446213" y="3581400"/>
          <p14:tracePt t="6413" x="1446213" y="3598863"/>
          <p14:tracePt t="6429" x="1446213" y="3616325"/>
          <p14:tracePt t="6446" x="1446213" y="3652838"/>
          <p14:tracePt t="6463" x="1446213" y="3670300"/>
          <p14:tracePt t="6480" x="1438275" y="3697288"/>
          <p14:tracePt t="6496" x="1438275" y="3714750"/>
          <p14:tracePt t="6496" x="1438275" y="3732213"/>
          <p14:tracePt t="6513" x="1438275" y="3759200"/>
          <p14:tracePt t="6529" x="1438275" y="3768725"/>
          <p14:tracePt t="6546" x="1455738" y="3803650"/>
          <p14:tracePt t="6563" x="1465263" y="3830638"/>
          <p14:tracePt t="6580" x="1473200" y="3848100"/>
          <p14:tracePt t="6596" x="1490663" y="3884613"/>
          <p14:tracePt t="6613" x="1517650" y="3911600"/>
          <p14:tracePt t="6630" x="1527175" y="3938588"/>
          <p14:tracePt t="6646" x="1544638" y="3965575"/>
          <p14:tracePt t="6663" x="1562100" y="3990975"/>
          <p14:tracePt t="6680" x="1581150" y="4010025"/>
          <p14:tracePt t="6696" x="1598613" y="4010025"/>
          <p14:tracePt t="6696" x="1608138" y="4027488"/>
          <p14:tracePt t="6713" x="1633538" y="4037013"/>
          <p14:tracePt t="6730" x="1660525" y="4054475"/>
          <p14:tracePt t="6746" x="1697038" y="4062413"/>
          <p14:tracePt t="6763" x="1731963" y="4071938"/>
          <p14:tracePt t="6780" x="1758950" y="4098925"/>
          <p14:tracePt t="6797" x="1785938" y="4098925"/>
          <p14:tracePt t="6813" x="1822450" y="4108450"/>
          <p14:tracePt t="6830" x="1866900" y="4116388"/>
          <p14:tracePt t="6846" x="1946275" y="4125913"/>
          <p14:tracePt t="6863" x="2054225" y="4125913"/>
          <p14:tracePt t="6880" x="2205038" y="4125913"/>
          <p14:tracePt t="6897" x="2384425" y="4125913"/>
          <p14:tracePt t="6913" x="2465388" y="4125913"/>
          <p14:tracePt t="6930" x="2527300" y="4133850"/>
          <p14:tracePt t="6947" x="2581275" y="4133850"/>
          <p14:tracePt t="6963" x="2633663" y="4133850"/>
          <p14:tracePt t="6980" x="2697163" y="4133850"/>
          <p14:tracePt t="6997" x="2786063" y="4133850"/>
          <p14:tracePt t="7013" x="2884488" y="4125913"/>
          <p14:tracePt t="7030" x="2990850" y="4089400"/>
          <p14:tracePt t="7047" x="3071813" y="4071938"/>
          <p14:tracePt t="7063" x="3125788" y="4054475"/>
          <p14:tracePt t="7080" x="3152775" y="4044950"/>
          <p14:tracePt t="7097" x="3205163" y="4037013"/>
          <p14:tracePt t="7113" x="3232150" y="4017963"/>
          <p14:tracePt t="7130" x="3268663" y="4010025"/>
          <p14:tracePt t="7147" x="3303588" y="3983038"/>
          <p14:tracePt t="7163" x="3348038" y="3956050"/>
          <p14:tracePt t="7180" x="3375025" y="3938588"/>
          <p14:tracePt t="7197" x="3419475" y="3919538"/>
          <p14:tracePt t="7213" x="3446463" y="3894138"/>
          <p14:tracePt t="7230" x="3465513" y="3884613"/>
          <p14:tracePt t="7247" x="3473450" y="3875088"/>
          <p14:tracePt t="7264" x="3473450" y="3867150"/>
          <p14:tracePt t="7280" x="3482975" y="3857625"/>
          <p14:tracePt t="7297" x="3490913" y="3848100"/>
          <p14:tracePt t="7314" x="3500438" y="3830638"/>
          <p14:tracePt t="7330" x="3509963" y="3803650"/>
          <p14:tracePt t="7347" x="3517900" y="3795713"/>
          <p14:tracePt t="7364" x="3517900" y="3768725"/>
          <p14:tracePt t="7380" x="3527425" y="3759200"/>
          <p14:tracePt t="7397" x="3536950" y="3732213"/>
          <p14:tracePt t="7414" x="3536950" y="3724275"/>
          <p14:tracePt t="7430" x="3544888" y="3714750"/>
          <p14:tracePt t="7447" x="3544888" y="3687763"/>
          <p14:tracePt t="7464" x="3544888" y="3670300"/>
          <p14:tracePt t="7480" x="3544888" y="3625850"/>
          <p14:tracePt t="7497" x="3536950" y="3598863"/>
          <p14:tracePt t="7514" x="3536950" y="3581400"/>
          <p14:tracePt t="7530" x="3517900" y="3562350"/>
          <p14:tracePt t="7547" x="3517900" y="3536950"/>
          <p14:tracePt t="7564" x="3517900" y="3517900"/>
          <p14:tracePt t="7580" x="3500438" y="3490913"/>
          <p14:tracePt t="7597" x="3482975" y="3465513"/>
          <p14:tracePt t="7614" x="3465513" y="3438525"/>
          <p14:tracePt t="7630" x="3455988" y="3411538"/>
          <p14:tracePt t="7647" x="3446463" y="3394075"/>
          <p14:tracePt t="7664" x="3419475" y="3375025"/>
          <p14:tracePt t="7681" x="3411538" y="3357563"/>
          <p14:tracePt t="7697" x="3411538" y="3340100"/>
          <p14:tracePt t="7714" x="3394075" y="3330575"/>
          <p14:tracePt t="7731" x="3384550" y="3313113"/>
          <p14:tracePt t="7748" x="3357563" y="3303588"/>
          <p14:tracePt t="7764" x="3340100" y="3295650"/>
          <p14:tracePt t="7781" x="3313113" y="3276600"/>
          <p14:tracePt t="7797" x="3276600" y="3259138"/>
          <p14:tracePt t="7814" x="3187700" y="3224213"/>
          <p14:tracePt t="7831" x="3054350" y="3179763"/>
          <p14:tracePt t="7847" x="2919413" y="3133725"/>
          <p14:tracePt t="7864" x="2786063" y="3098800"/>
          <p14:tracePt t="7881" x="2608263" y="3036888"/>
          <p14:tracePt t="7898" x="2490788" y="3017838"/>
          <p14:tracePt t="7914" x="2374900" y="2990850"/>
          <p14:tracePt t="7931" x="2286000" y="2973388"/>
          <p14:tracePt t="7948" x="2205038" y="2965450"/>
          <p14:tracePt t="7964" x="2133600" y="2955925"/>
          <p14:tracePt t="7981" x="2089150" y="2955925"/>
          <p14:tracePt t="7998" x="2017713" y="2946400"/>
          <p14:tracePt t="8014" x="1965325" y="2946400"/>
          <p14:tracePt t="8031" x="1919288" y="2946400"/>
          <p14:tracePt t="8048" x="1866900" y="2946400"/>
          <p14:tracePt t="8064" x="1812925" y="2965450"/>
          <p14:tracePt t="8081" x="1751013" y="2982913"/>
          <p14:tracePt t="8098" x="1714500" y="3000375"/>
          <p14:tracePt t="8114" x="1660525" y="3017838"/>
          <p14:tracePt t="8131" x="1616075" y="3044825"/>
          <p14:tracePt t="8148" x="1571625" y="3062288"/>
          <p14:tracePt t="8164" x="1527175" y="3081338"/>
          <p14:tracePt t="8181" x="1500188" y="3108325"/>
          <p14:tracePt t="8198" x="1473200" y="3125788"/>
          <p14:tracePt t="8215" x="1455738" y="3143250"/>
          <p14:tracePt t="8231" x="1438275" y="3160713"/>
          <p14:tracePt t="8248" x="1419225" y="3187700"/>
          <p14:tracePt t="8264" x="1366838" y="3232150"/>
          <p14:tracePt t="8281" x="1357313" y="3251200"/>
          <p14:tracePt t="8298" x="1330325" y="3286125"/>
          <p14:tracePt t="8315" x="1312863" y="3322638"/>
          <p14:tracePt t="8331" x="1295400" y="3367088"/>
          <p14:tracePt t="8348" x="1268413" y="3429000"/>
          <p14:tracePt t="8364" x="1268413" y="3473450"/>
          <p14:tracePt t="8381" x="1258888" y="3509963"/>
          <p14:tracePt t="8398" x="1258888" y="3554413"/>
          <p14:tracePt t="8414" x="1258888" y="3581400"/>
          <p14:tracePt t="8431" x="1258888" y="3625850"/>
          <p14:tracePt t="8448" x="1258888" y="3643313"/>
          <p14:tracePt t="8465" x="1276350" y="3679825"/>
          <p14:tracePt t="8481" x="1295400" y="3697288"/>
          <p14:tracePt t="8498" x="1303338" y="3732213"/>
          <p14:tracePt t="8515" x="1312863" y="3768725"/>
          <p14:tracePt t="8532" x="1339850" y="3795713"/>
          <p14:tracePt t="8548" x="1366838" y="3822700"/>
          <p14:tracePt t="8565" x="1374775" y="3848100"/>
          <p14:tracePt t="8581" x="1393825" y="3884613"/>
          <p14:tracePt t="8598" x="1419225" y="3911600"/>
          <p14:tracePt t="8615" x="1446213" y="3919538"/>
          <p14:tracePt t="8631" x="1482725" y="3946525"/>
          <p14:tracePt t="8648" x="1554163" y="3983038"/>
          <p14:tracePt t="8665" x="1598613" y="4000500"/>
          <p14:tracePt t="8681" x="1652588" y="4017963"/>
          <p14:tracePt t="8698" x="1687513" y="4027488"/>
          <p14:tracePt t="8715" x="1731963" y="4027488"/>
          <p14:tracePt t="8731" x="1785938" y="4037013"/>
          <p14:tracePt t="8748" x="1839913" y="4044950"/>
          <p14:tracePt t="8765" x="1938338" y="4044950"/>
          <p14:tracePt t="8782" x="2071688" y="4044950"/>
          <p14:tracePt t="8798" x="2205038" y="4044950"/>
          <p14:tracePt t="8815" x="2330450" y="4027488"/>
          <p14:tracePt t="8831" x="2419350" y="4017963"/>
          <p14:tracePt t="8848" x="2517775" y="3983038"/>
          <p14:tracePt t="8865" x="2544763" y="3956050"/>
          <p14:tracePt t="8882" x="2571750" y="3938588"/>
          <p14:tracePt t="8898" x="2598738" y="3919538"/>
          <p14:tracePt t="8915" x="2608263" y="3911600"/>
          <p14:tracePt t="8932" x="2616200" y="3902075"/>
          <p14:tracePt t="8949" x="2625725" y="3894138"/>
          <p14:tracePt t="8965" x="2625725" y="3875088"/>
          <p14:tracePt t="8982" x="2633663" y="3867150"/>
          <p14:tracePt t="8998" x="2633663" y="3848100"/>
          <p14:tracePt t="9015" x="2633663" y="3830638"/>
          <p14:tracePt t="9032" x="2633663" y="3822700"/>
          <p14:tracePt t="9048" x="2625725" y="3813175"/>
          <p14:tracePt t="9065" x="2616200" y="3803650"/>
          <p14:tracePt t="9082" x="2608263" y="3803650"/>
          <p14:tracePt t="9098" x="2598738" y="3803650"/>
          <p14:tracePt t="9115" x="2589213" y="3803650"/>
          <p14:tracePt t="9132" x="2571750" y="3803650"/>
          <p14:tracePt t="9148" x="2562225" y="3795713"/>
          <p14:tracePt t="9165" x="2554288" y="3795713"/>
          <p14:tracePt t="9182" x="2527300" y="3795713"/>
          <p14:tracePt t="9199" x="2509838" y="3795713"/>
          <p14:tracePt t="9215" x="2490788" y="3786188"/>
          <p14:tracePt t="9232" x="2446338" y="3786188"/>
          <p14:tracePt t="9248" x="2330450" y="3759200"/>
          <p14:tracePt t="9265" x="2251075" y="3741738"/>
          <p14:tracePt t="9282" x="2160588" y="3714750"/>
          <p14:tracePt t="9299" x="2062163" y="3670300"/>
          <p14:tracePt t="9315" x="2017713" y="3643313"/>
          <p14:tracePt t="9332" x="1990725" y="3616325"/>
          <p14:tracePt t="9349" x="1955800" y="3589338"/>
          <p14:tracePt t="9365" x="1901825" y="3562350"/>
          <p14:tracePt t="9382" x="1857375" y="3536950"/>
          <p14:tracePt t="9399" x="1795463" y="3517900"/>
          <p14:tracePt t="9416" x="1714500" y="3473450"/>
          <p14:tracePt t="9432" x="1616075" y="3411538"/>
          <p14:tracePt t="9449" x="1581150" y="3384550"/>
          <p14:tracePt t="9466" x="1562100" y="3367088"/>
          <p14:tracePt t="9482" x="1554163" y="3340100"/>
          <p14:tracePt t="9499" x="1544638" y="3313113"/>
          <p14:tracePt t="9516" x="1527175" y="3303588"/>
          <p14:tracePt t="9532" x="1527175" y="3286125"/>
          <p14:tracePt t="9549" x="1527175" y="3268663"/>
          <p14:tracePt t="9565" x="1517650" y="3251200"/>
          <p14:tracePt t="9582" x="1517650" y="3214688"/>
          <p14:tracePt t="9599" x="1527175" y="3187700"/>
          <p14:tracePt t="9616" x="1536700" y="3160713"/>
          <p14:tracePt t="9632" x="1544638" y="3143250"/>
          <p14:tracePt t="9649" x="1571625" y="3108325"/>
          <p14:tracePt t="9666" x="1589088" y="3071813"/>
          <p14:tracePt t="9682" x="1608138" y="3044825"/>
          <p14:tracePt t="9699" x="1643063" y="3000375"/>
          <p14:tracePt t="9716" x="1660525" y="2973388"/>
          <p14:tracePt t="9732" x="1679575" y="2946400"/>
          <p14:tracePt t="9749" x="1687513" y="2928938"/>
          <p14:tracePt t="9766" x="1704975" y="2894013"/>
          <p14:tracePt t="9782" x="1724025" y="2857500"/>
          <p14:tracePt t="9799" x="1731963" y="2840038"/>
          <p14:tracePt t="9816" x="1751013" y="2813050"/>
          <p14:tracePt t="9833" x="1751013" y="2759075"/>
          <p14:tracePt t="9849" x="1751013" y="2724150"/>
          <p14:tracePt t="9866" x="1751013" y="2679700"/>
          <p14:tracePt t="9882" x="1758950" y="2643188"/>
          <p14:tracePt t="9899" x="1758950" y="2598738"/>
          <p14:tracePt t="9916" x="1758950" y="2544763"/>
          <p14:tracePt t="9933" x="1758950" y="2500313"/>
          <p14:tracePt t="9949" x="1758950" y="2455863"/>
          <p14:tracePt t="9966" x="1751013" y="2411413"/>
          <p14:tracePt t="9983" x="1731963" y="2374900"/>
          <p14:tracePt t="9999" x="1724025" y="2330450"/>
          <p14:tracePt t="10016" x="1687513" y="2295525"/>
          <p14:tracePt t="10033" x="1670050" y="2251075"/>
          <p14:tracePt t="10049" x="1625600" y="2224088"/>
          <p14:tracePt t="10065" x="1598613" y="2187575"/>
          <p14:tracePt t="10082" x="1554163" y="2143125"/>
          <p14:tracePt t="10098" x="1490663" y="2108200"/>
          <p14:tracePt t="10115" x="1438275" y="2062163"/>
          <p14:tracePt t="10132" x="1401763" y="2027238"/>
          <p14:tracePt t="10149" x="1366838" y="2000250"/>
          <p14:tracePt t="10165" x="1322388" y="1982788"/>
          <p14:tracePt t="10182" x="1295400" y="1965325"/>
          <p14:tracePt t="10198" x="1250950" y="1946275"/>
          <p14:tracePt t="10215" x="1214438" y="1938338"/>
          <p14:tracePt t="10232" x="1179513" y="1919288"/>
          <p14:tracePt t="10249" x="1160463" y="1911350"/>
          <p14:tracePt t="10265" x="1133475" y="1901825"/>
          <p14:tracePt t="10282" x="1108075" y="1884363"/>
          <p14:tracePt t="10298" x="1054100" y="1884363"/>
          <p14:tracePt t="10315" x="1027113" y="1857375"/>
          <p14:tracePt t="10332" x="990600" y="1857375"/>
          <p14:tracePt t="10349" x="982663" y="1857375"/>
          <p14:tracePt t="10365" x="982663" y="1847850"/>
          <p14:tracePt t="10382" x="973138" y="1847850"/>
          <p14:tracePt t="10399" x="946150" y="1847850"/>
          <p14:tracePt t="10415" x="866775" y="1847850"/>
          <p14:tracePt t="10432" x="803275" y="1839913"/>
          <p14:tracePt t="10449" x="741363" y="1830388"/>
          <p14:tracePt t="10466" x="714375" y="1830388"/>
          <p14:tracePt t="10482" x="696913" y="1830388"/>
          <p14:tracePt t="10560" x="687388" y="1830388"/>
          <p14:tracePt t="10570" x="669925" y="1839913"/>
          <p14:tracePt t="10571" x="660400" y="1847850"/>
          <p14:tracePt t="10582" x="633413" y="1884363"/>
          <p14:tracePt t="10599" x="608013" y="1919288"/>
          <p14:tracePt t="10615" x="588963" y="1965325"/>
          <p14:tracePt t="10632" x="588963" y="1982788"/>
          <p14:tracePt t="10649" x="588963" y="2000250"/>
          <p14:tracePt t="10665" x="588963" y="2027238"/>
          <p14:tracePt t="10682" x="588963" y="2062163"/>
          <p14:tracePt t="10699" x="598488" y="2081213"/>
          <p14:tracePt t="10715" x="625475" y="2125663"/>
          <p14:tracePt t="10732" x="642938" y="2160588"/>
          <p14:tracePt t="10749" x="660400" y="2187575"/>
          <p14:tracePt t="10766" x="696913" y="2205038"/>
          <p14:tracePt t="10782" x="723900" y="2224088"/>
          <p14:tracePt t="10799" x="758825" y="2251075"/>
          <p14:tracePt t="10816" x="785813" y="2259013"/>
          <p14:tracePt t="10832" x="830263" y="2276475"/>
          <p14:tracePt t="10849" x="857250" y="2286000"/>
          <p14:tracePt t="10866" x="866775" y="2295525"/>
          <p14:tracePt t="10882" x="893763" y="2295525"/>
          <p14:tracePt t="10899" x="946150" y="2303463"/>
          <p14:tracePt t="10916" x="1017588" y="2312988"/>
          <p14:tracePt t="10932" x="1071563" y="2322513"/>
          <p14:tracePt t="10949" x="1125538" y="2322513"/>
          <p14:tracePt t="10966" x="1152525" y="2322513"/>
          <p14:tracePt t="10982" x="1187450" y="2322513"/>
          <p14:tracePt t="10999" x="1250950" y="2312988"/>
          <p14:tracePt t="11016" x="1322388" y="2286000"/>
          <p14:tracePt t="11033" x="1393825" y="2268538"/>
          <p14:tracePt t="11049" x="1438275" y="2251075"/>
          <p14:tracePt t="11066" x="1465263" y="2224088"/>
          <p14:tracePt t="11083" x="1482725" y="2205038"/>
          <p14:tracePt t="11099" x="1490663" y="2152650"/>
          <p14:tracePt t="11116" x="1509713" y="2116138"/>
          <p14:tracePt t="11133" x="1527175" y="2089150"/>
          <p14:tracePt t="11149" x="1527175" y="2044700"/>
          <p14:tracePt t="11166" x="1527175" y="2017713"/>
          <p14:tracePt t="11183" x="1527175" y="1982788"/>
          <p14:tracePt t="11199" x="1527175" y="1938338"/>
          <p14:tracePt t="11216" x="1517650" y="1901825"/>
          <p14:tracePt t="11233" x="1500188" y="1866900"/>
          <p14:tracePt t="11249" x="1490663" y="1847850"/>
          <p14:tracePt t="11266" x="1473200" y="1812925"/>
          <p14:tracePt t="11283" x="1446213" y="1776413"/>
          <p14:tracePt t="11299" x="1419225" y="1751013"/>
          <p14:tracePt t="11316" x="1393825" y="1724025"/>
          <p14:tracePt t="11333" x="1357313" y="1704975"/>
          <p14:tracePt t="11350" x="1322388" y="1687513"/>
          <p14:tracePt t="11366" x="1285875" y="1670050"/>
          <p14:tracePt t="11383" x="1250950" y="1660525"/>
          <p14:tracePt t="11400" x="1223963" y="1643063"/>
          <p14:tracePt t="11416" x="1204913" y="1643063"/>
          <p14:tracePt t="11433" x="1169988" y="1643063"/>
          <p14:tracePt t="11450" x="1143000" y="1643063"/>
          <p14:tracePt t="11467" x="1098550" y="1643063"/>
          <p14:tracePt t="11483" x="1036638" y="1643063"/>
          <p14:tracePt t="11500" x="1000125" y="1643063"/>
          <p14:tracePt t="11516" x="982663" y="1643063"/>
          <p14:tracePt t="11533" x="965200" y="1643063"/>
          <p14:tracePt t="11550" x="946150" y="1652588"/>
          <p14:tracePt t="11566" x="919163" y="1670050"/>
          <p14:tracePt t="11583" x="857250" y="1704975"/>
          <p14:tracePt t="11600" x="822325" y="1731963"/>
          <p14:tracePt t="11616" x="795338" y="1758950"/>
          <p14:tracePt t="11633" x="785813" y="1785938"/>
          <p14:tracePt t="11650" x="785813" y="1822450"/>
          <p14:tracePt t="11667" x="785813" y="1839913"/>
          <p14:tracePt t="11683" x="776288" y="1857375"/>
          <p14:tracePt t="11700" x="776288" y="1893888"/>
          <p14:tracePt t="11716" x="776288" y="1911350"/>
          <p14:tracePt t="11733" x="776288" y="1946275"/>
          <p14:tracePt t="11750" x="776288" y="1982788"/>
          <p14:tracePt t="11766" x="795338" y="2000250"/>
          <p14:tracePt t="11783" x="822325" y="2054225"/>
          <p14:tracePt t="11800" x="847725" y="2081213"/>
          <p14:tracePt t="11816" x="866775" y="2116138"/>
          <p14:tracePt t="11833" x="901700" y="2160588"/>
          <p14:tracePt t="11850" x="938213" y="2187575"/>
          <p14:tracePt t="11867" x="973138" y="2214563"/>
          <p14:tracePt t="11883" x="1000125" y="2251075"/>
          <p14:tracePt t="11900" x="1027113" y="2276475"/>
          <p14:tracePt t="11917" x="1054100" y="2322513"/>
          <p14:tracePt t="11933" x="1143000" y="2366963"/>
          <p14:tracePt t="11950" x="1204913" y="2393950"/>
          <p14:tracePt t="11967" x="1250950" y="2419350"/>
          <p14:tracePt t="11983" x="1312863" y="2438400"/>
          <p14:tracePt t="12000" x="1339850" y="2446338"/>
          <p14:tracePt t="12017" x="1347788" y="2446338"/>
          <p14:tracePt t="12033" x="1357313" y="2455863"/>
          <p14:tracePt t="12072" x="1366838" y="2465388"/>
          <p14:tracePt t="12104" x="1384300" y="2473325"/>
          <p14:tracePt t="12112" x="1384300" y="2482850"/>
          <p14:tracePt t="12119" x="1393825" y="2490788"/>
          <p14:tracePt t="12133" x="1401763" y="2509838"/>
          <p14:tracePt t="12134" x="1419225" y="2536825"/>
          <p14:tracePt t="12150" x="1438275" y="2571750"/>
          <p14:tracePt t="12167" x="1473200" y="2625725"/>
          <p14:tracePt t="12184" x="1517650" y="2714625"/>
          <p14:tracePt t="12200" x="1544638" y="2759075"/>
          <p14:tracePt t="12217" x="1562100" y="2813050"/>
          <p14:tracePt t="12234" x="1581150" y="2857500"/>
          <p14:tracePt t="12250" x="1608138" y="2894013"/>
          <p14:tracePt t="12267" x="1633538" y="2928938"/>
          <p14:tracePt t="12284" x="1660525" y="2965450"/>
          <p14:tracePt t="12300" x="1687513" y="2990850"/>
          <p14:tracePt t="12317" x="1704975" y="3009900"/>
          <p14:tracePt t="12334" x="1704975" y="3027363"/>
          <p14:tracePt t="12350" x="1731963" y="3071813"/>
          <p14:tracePt t="12367" x="1751013" y="3116263"/>
          <p14:tracePt t="12384" x="1776413" y="3160713"/>
          <p14:tracePt t="12401" x="1785938" y="3187700"/>
          <p14:tracePt t="12417" x="1812925" y="3224213"/>
          <p14:tracePt t="12434" x="1822450" y="3268663"/>
          <p14:tracePt t="12450" x="1830388" y="3286125"/>
          <p14:tracePt t="12467" x="1839913" y="3322638"/>
          <p14:tracePt t="12484" x="1847850" y="3340100"/>
          <p14:tracePt t="12501" x="1857375" y="3357563"/>
          <p14:tracePt t="12517" x="1857375" y="3375025"/>
          <p14:tracePt t="12534" x="1857375" y="3384550"/>
          <p14:tracePt t="12550" x="1857375" y="3394075"/>
          <p14:tracePt t="12608" x="1839913" y="3394075"/>
          <p14:tracePt t="12616" x="1812925" y="3402013"/>
          <p14:tracePt t="12624" x="1785938" y="3402013"/>
          <p14:tracePt t="12632" x="1751013" y="3402013"/>
          <p14:tracePt t="12640" x="1704975" y="3411538"/>
          <p14:tracePt t="12651" x="1697038" y="3411538"/>
          <p14:tracePt t="12688" x="1687513" y="3411538"/>
          <p14:tracePt t="12704" x="1679575" y="3411538"/>
          <p14:tracePt t="12712" x="1652588" y="3411538"/>
          <p14:tracePt t="12712" x="1633538" y="3411538"/>
          <p14:tracePt t="12720" x="1598613" y="3402013"/>
          <p14:tracePt t="12734" x="1554163" y="3402013"/>
          <p14:tracePt t="12751" x="1517650" y="3394075"/>
          <p14:tracePt t="12768" x="1490663" y="3394075"/>
          <p14:tracePt t="12832" x="1490663" y="3384550"/>
          <p14:tracePt t="12848" x="1482725" y="3384550"/>
          <p14:tracePt t="12856" x="1482725" y="3375025"/>
          <p14:tracePt t="12867" x="1473200" y="3375025"/>
          <p14:tracePt t="12868" x="1465263" y="3367088"/>
          <p14:tracePt t="12884" x="1446213" y="3357563"/>
          <p14:tracePt t="12901" x="1428750" y="3348038"/>
          <p14:tracePt t="12917" x="1419225" y="3348038"/>
          <p14:tracePt t="12934" x="1419225" y="3340100"/>
          <p14:tracePt t="12951" x="1419225" y="3330575"/>
          <p14:tracePt t="12951" x="1401763" y="3322638"/>
          <p14:tracePt t="12968" x="1411288" y="3322638"/>
          <p14:tracePt t="13280" x="1401763" y="3322638"/>
          <p14:tracePt t="13288" x="1393825" y="3322638"/>
          <p14:tracePt t="13312" x="1374775" y="3330575"/>
          <p14:tracePt t="13318" x="1374775" y="3340100"/>
          <p14:tracePt t="13336" x="1366838" y="3340100"/>
          <p14:tracePt t="13336" x="1366838" y="3348038"/>
          <p14:tracePt t="13351" x="1366838" y="3367088"/>
          <p14:tracePt t="13368" x="1347788" y="3367088"/>
          <p14:tracePt t="13384" x="1347788" y="3384550"/>
          <p14:tracePt t="13401" x="1347788" y="3402013"/>
          <p14:tracePt t="13418" x="1339850" y="3419475"/>
          <p14:tracePt t="13434" x="1312863" y="3455988"/>
          <p14:tracePt t="13451" x="1303338" y="3482975"/>
          <p14:tracePt t="13468" x="1295400" y="3500438"/>
          <p14:tracePt t="13485" x="1285875" y="3509963"/>
          <p14:tracePt t="13501" x="1285875" y="3527425"/>
          <p14:tracePt t="13518" x="1285875" y="3536950"/>
          <p14:tracePt t="13535" x="1285875" y="3554413"/>
          <p14:tracePt t="13551" x="1285875" y="3581400"/>
          <p14:tracePt t="13592" x="1285875" y="3589338"/>
          <p14:tracePt t="13680" x="1285875" y="3571875"/>
          <p14:tracePt t="13687" x="1268413" y="3571875"/>
          <p14:tracePt t="13696" x="1258888" y="3554413"/>
          <p14:tracePt t="13704" x="1196975" y="3517900"/>
          <p14:tracePt t="13718" x="1125538" y="3490913"/>
          <p14:tracePt t="13735" x="1009650" y="3419475"/>
          <p14:tracePt t="13752" x="928688" y="3411538"/>
          <p14:tracePt t="13768" x="911225" y="3394075"/>
          <p14:tracePt t="13785" x="893763" y="3394075"/>
          <p14:tracePt t="13801" x="874713" y="3384550"/>
          <p14:tracePt t="13818" x="857250" y="3384550"/>
          <p14:tracePt t="13835" x="830263" y="3384550"/>
          <p14:tracePt t="13852" x="795338" y="3402013"/>
          <p14:tracePt t="13868" x="768350" y="3411538"/>
          <p14:tracePt t="13885" x="750888" y="3419475"/>
          <p14:tracePt t="13902" x="731838" y="3429000"/>
          <p14:tracePt t="13918" x="704850" y="3446463"/>
          <p14:tracePt t="13935" x="679450" y="3490913"/>
          <p14:tracePt t="13952" x="669925" y="3509963"/>
          <p14:tracePt t="13968" x="660400" y="3536950"/>
          <p14:tracePt t="13985" x="652463" y="3562350"/>
          <p14:tracePt t="14002" x="652463" y="3598863"/>
          <p14:tracePt t="14019" x="642938" y="3633788"/>
          <p14:tracePt t="14035" x="633413" y="3687763"/>
          <p14:tracePt t="14052" x="625475" y="3751263"/>
          <p14:tracePt t="14069" x="615950" y="3813175"/>
          <p14:tracePt t="14085" x="615950" y="3884613"/>
          <p14:tracePt t="14102" x="615950" y="3973513"/>
          <p14:tracePt t="14118" x="625475" y="4098925"/>
          <p14:tracePt t="14135" x="704850" y="4276725"/>
          <p14:tracePt t="14152" x="768350" y="4411663"/>
          <p14:tracePt t="14169" x="830263" y="4537075"/>
          <p14:tracePt t="14185" x="884238" y="4643438"/>
          <p14:tracePt t="14202" x="928688" y="4751388"/>
          <p14:tracePt t="14219" x="982663" y="4830763"/>
          <p14:tracePt t="14235" x="1036638" y="4894263"/>
          <p14:tracePt t="14252" x="1081088" y="4929188"/>
          <p14:tracePt t="14269" x="1125538" y="4946650"/>
          <p14:tracePt t="14285" x="1169988" y="4946650"/>
          <p14:tracePt t="14302" x="1204913" y="4946650"/>
          <p14:tracePt t="14319" x="1223963" y="4946650"/>
          <p14:tracePt t="14335" x="1276350" y="4911725"/>
          <p14:tracePt t="14352" x="1347788" y="4840288"/>
          <p14:tracePt t="14369" x="1374775" y="4768850"/>
          <p14:tracePt t="14385" x="1419225" y="4697413"/>
          <p14:tracePt t="14402" x="1446213" y="4625975"/>
          <p14:tracePt t="14419" x="1455738" y="4562475"/>
          <p14:tracePt t="14436" x="1465263" y="4483100"/>
          <p14:tracePt t="14452" x="1465263" y="4411663"/>
          <p14:tracePt t="14469" x="1465263" y="4330700"/>
          <p14:tracePt t="14486" x="1446213" y="4268788"/>
          <p14:tracePt t="14502" x="1428750" y="4205288"/>
          <p14:tracePt t="14519" x="1401763" y="4152900"/>
          <p14:tracePt t="14519" x="1393825" y="4133850"/>
          <p14:tracePt t="14536" x="1366838" y="4089400"/>
          <p14:tracePt t="14552" x="1339850" y="4037013"/>
          <p14:tracePt t="14569" x="1295400" y="3973513"/>
          <p14:tracePt t="14586" x="1250950" y="3894138"/>
          <p14:tracePt t="14602" x="1204913" y="3813175"/>
          <p14:tracePt t="14619" x="1179513" y="3768725"/>
          <p14:tracePt t="14636" x="1143000" y="3714750"/>
          <p14:tracePt t="14652" x="1116013" y="3679825"/>
          <p14:tracePt t="14669" x="1081088" y="3643313"/>
          <p14:tracePt t="14686" x="1044575" y="3625850"/>
          <p14:tracePt t="14702" x="990600" y="3589338"/>
          <p14:tracePt t="14719" x="911225" y="3536950"/>
          <p14:tracePt t="14736" x="866775" y="3527425"/>
          <p14:tracePt t="14752" x="830263" y="3509963"/>
          <p14:tracePt t="14769" x="803275" y="3490913"/>
          <p14:tracePt t="14786" x="785813" y="3490913"/>
          <p14:tracePt t="14802" x="776288" y="3490913"/>
          <p14:tracePt t="14819" x="768350" y="3490913"/>
          <p14:tracePt t="14836" x="758825" y="3490913"/>
          <p14:tracePt t="14852" x="731838" y="3490913"/>
          <p14:tracePt t="14869" x="696913" y="3500438"/>
          <p14:tracePt t="14886" x="669925" y="3509963"/>
          <p14:tracePt t="14902" x="660400" y="3517900"/>
          <p14:tracePt t="14919" x="652463" y="3517900"/>
          <p14:tracePt t="14936" x="642938" y="3527425"/>
          <p14:tracePt t="15031" x="642938" y="3536950"/>
          <p14:tracePt t="15039" x="642938" y="3544888"/>
          <p14:tracePt t="15056" x="642938" y="3562350"/>
          <p14:tracePt t="15056" x="642938" y="3571875"/>
          <p14:tracePt t="15069" x="660400" y="3608388"/>
          <p14:tracePt t="15086" x="704850" y="3633788"/>
          <p14:tracePt t="15103" x="768350" y="3670300"/>
          <p14:tracePt t="15103" x="812800" y="3697288"/>
          <p14:tracePt t="15119" x="919163" y="3759200"/>
          <p14:tracePt t="15136" x="1054100" y="3848100"/>
          <p14:tracePt t="15153" x="1196975" y="3902075"/>
          <p14:tracePt t="15169" x="1357313" y="3938588"/>
          <p14:tracePt t="15186" x="1527175" y="4010025"/>
          <p14:tracePt t="15203" x="1751013" y="4044950"/>
          <p14:tracePt t="15219" x="1982788" y="4081463"/>
          <p14:tracePt t="15236" x="2197100" y="4098925"/>
          <p14:tracePt t="15253" x="2384425" y="4143375"/>
          <p14:tracePt t="15270" x="2517775" y="4152900"/>
          <p14:tracePt t="15286" x="2625725" y="4170363"/>
          <p14:tracePt t="15303" x="2705100" y="4179888"/>
          <p14:tracePt t="15320" x="2768600" y="4179888"/>
          <p14:tracePt t="15336" x="2822575" y="4187825"/>
          <p14:tracePt t="15353" x="2901950" y="4197350"/>
          <p14:tracePt t="15370" x="2990850" y="4197350"/>
          <p14:tracePt t="15386" x="3089275" y="4197350"/>
          <p14:tracePt t="15403" x="3187700" y="4197350"/>
          <p14:tracePt t="15420" x="3303588" y="4205288"/>
          <p14:tracePt t="15436" x="3438525" y="4205288"/>
          <p14:tracePt t="15453" x="3589338" y="4214813"/>
          <p14:tracePt t="15470" x="3697288" y="4214813"/>
          <p14:tracePt t="15486" x="3786188" y="4214813"/>
          <p14:tracePt t="15503" x="3857625" y="4214813"/>
          <p14:tracePt t="15520" x="3911600" y="4214813"/>
          <p14:tracePt t="15536" x="3956050" y="4214813"/>
          <p14:tracePt t="15553" x="4000500" y="4214813"/>
          <p14:tracePt t="15570" x="4037013" y="4214813"/>
          <p14:tracePt t="15586" x="4081463" y="4214813"/>
          <p14:tracePt t="15603" x="4125913" y="4205288"/>
          <p14:tracePt t="15620" x="4152900" y="4205288"/>
          <p14:tracePt t="15636" x="4160838" y="4205288"/>
          <p14:tracePt t="15653" x="4160838" y="4197350"/>
          <p14:tracePt t="15670" x="4160838" y="4187825"/>
          <p14:tracePt t="15687" x="4160838" y="4179888"/>
          <p14:tracePt t="15703" x="4160838" y="4160838"/>
          <p14:tracePt t="15720" x="4160838" y="4152900"/>
          <p14:tracePt t="15736" x="4160838" y="4133850"/>
          <p14:tracePt t="15753" x="4125913" y="4108450"/>
          <p14:tracePt t="15770" x="4089400" y="4081463"/>
          <p14:tracePt t="15787" x="4054475" y="4062413"/>
          <p14:tracePt t="15803" x="4017963" y="4037013"/>
          <p14:tracePt t="15820" x="3965575" y="3983038"/>
          <p14:tracePt t="15837" x="3902075" y="3956050"/>
          <p14:tracePt t="15853" x="3867150" y="3929063"/>
          <p14:tracePt t="15870" x="3822700" y="3902075"/>
          <p14:tracePt t="15887" x="3776663" y="3884613"/>
          <p14:tracePt t="15903" x="3741738" y="3867150"/>
          <p14:tracePt t="15920" x="3732213" y="3857625"/>
          <p14:tracePt t="15937" x="3714750" y="3848100"/>
          <p14:tracePt t="15953" x="3705225" y="3830638"/>
          <p14:tracePt t="15970" x="3687763" y="3822700"/>
          <p14:tracePt t="15987" x="3670300" y="3813175"/>
          <p14:tracePt t="16004" x="3633788" y="3813175"/>
          <p14:tracePt t="16020" x="3598863" y="3795713"/>
          <p14:tracePt t="16037" x="3544888" y="3795713"/>
          <p14:tracePt t="16054" x="3517900" y="3795713"/>
          <p14:tracePt t="16070" x="3490913" y="3795713"/>
          <p14:tracePt t="16087" x="3465513" y="3795713"/>
          <p14:tracePt t="16103" x="3429000" y="3795713"/>
          <p14:tracePt t="16120" x="3402013" y="3795713"/>
          <p14:tracePt t="16137" x="3357563" y="3813175"/>
          <p14:tracePt t="16154" x="3330575" y="3830638"/>
          <p14:tracePt t="16170" x="3313113" y="3848100"/>
          <p14:tracePt t="16187" x="3303588" y="3867150"/>
          <p14:tracePt t="16204" x="3286125" y="3884613"/>
          <p14:tracePt t="16220" x="3276600" y="3894138"/>
          <p14:tracePt t="16237" x="3259138" y="3919538"/>
          <p14:tracePt t="16254" x="3259138" y="3929063"/>
          <p14:tracePt t="16270" x="3259138" y="3946525"/>
          <p14:tracePt t="16287" x="3259138" y="3983038"/>
          <p14:tracePt t="16304" x="3259138" y="4017963"/>
          <p14:tracePt t="16320" x="3259138" y="4054475"/>
          <p14:tracePt t="16337" x="3259138" y="4098925"/>
          <p14:tracePt t="16354" x="3259138" y="4152900"/>
          <p14:tracePt t="16370" x="3259138" y="4187825"/>
          <p14:tracePt t="16387" x="3268663" y="4232275"/>
          <p14:tracePt t="16404" x="3276600" y="4268788"/>
          <p14:tracePt t="16420" x="3295650" y="4313238"/>
          <p14:tracePt t="16437" x="3322638" y="4375150"/>
          <p14:tracePt t="16454" x="3330575" y="4429125"/>
          <p14:tracePt t="16471" x="3340100" y="4473575"/>
          <p14:tracePt t="16487" x="3384550" y="4537075"/>
          <p14:tracePt t="16504" x="3419475" y="4562475"/>
          <p14:tracePt t="16521" x="3455988" y="4581525"/>
          <p14:tracePt t="16537" x="3482975" y="4598988"/>
          <p14:tracePt t="16554" x="3527425" y="4625975"/>
          <p14:tracePt t="16571" x="3562350" y="4633913"/>
          <p14:tracePt t="16587" x="3598863" y="4652963"/>
          <p14:tracePt t="16604" x="3625850" y="4670425"/>
          <p14:tracePt t="16621" x="3660775" y="4679950"/>
          <p14:tracePt t="16637" x="3705225" y="4679950"/>
          <p14:tracePt t="16654" x="3741738" y="4679950"/>
          <p14:tracePt t="16671" x="3803650" y="4660900"/>
          <p14:tracePt t="16687" x="3867150" y="4633913"/>
          <p14:tracePt t="16704" x="3902075" y="4608513"/>
          <p14:tracePt t="16721" x="3938588" y="4572000"/>
          <p14:tracePt t="16737" x="3973513" y="4527550"/>
          <p14:tracePt t="16754" x="4010025" y="4483100"/>
          <p14:tracePt t="16771" x="4027488" y="4438650"/>
          <p14:tracePt t="16788" x="4027488" y="4411663"/>
          <p14:tracePt t="16804" x="4027488" y="4367213"/>
          <p14:tracePt t="16821" x="4027488" y="4322763"/>
          <p14:tracePt t="16838" x="4017963" y="4286250"/>
          <p14:tracePt t="16854" x="4010025" y="4241800"/>
          <p14:tracePt t="16871" x="3973513" y="4170363"/>
          <p14:tracePt t="16888" x="3938588" y="4116388"/>
          <p14:tracePt t="16904" x="3902075" y="4054475"/>
          <p14:tracePt t="16921" x="3867150" y="3990975"/>
          <p14:tracePt t="16938" x="3830638" y="3929063"/>
          <p14:tracePt t="16954" x="3776663" y="3875088"/>
          <p14:tracePt t="16971" x="3705225" y="3830638"/>
          <p14:tracePt t="16990" x="3616325" y="3803650"/>
          <p14:tracePt t="17004" x="3571875" y="3795713"/>
          <p14:tracePt t="17021" x="3536950" y="3786188"/>
          <p14:tracePt t="17038" x="3517900" y="3786188"/>
          <p14:tracePt t="17055" x="3490913" y="3786188"/>
          <p14:tracePt t="17055" x="3482975" y="3786188"/>
          <p14:tracePt t="17071" x="3455988" y="3786188"/>
          <p14:tracePt t="17088" x="3429000" y="3786188"/>
          <p14:tracePt t="17105" x="3375025" y="3786188"/>
          <p14:tracePt t="17121" x="3357563" y="3786188"/>
          <p14:tracePt t="17138" x="3348038" y="3786188"/>
          <p14:tracePt t="17199" x="3330575" y="3795713"/>
          <p14:tracePt t="17209" x="3322638" y="3795713"/>
          <p14:tracePt t="17216" x="3313113" y="3795713"/>
          <p14:tracePt t="17223" x="3303588" y="3803650"/>
          <p14:tracePt t="17237" x="3303588" y="3813175"/>
          <p14:tracePt t="17244" x="3295650" y="3813175"/>
          <p14:tracePt t="17254" x="3286125" y="3813175"/>
          <p14:tracePt t="17271" x="3286125" y="3822700"/>
          <p14:tracePt t="17288" x="3286125" y="3830638"/>
          <p14:tracePt t="17439" x="3286125" y="3840163"/>
          <p14:tracePt t="17456" x="3286125" y="3848100"/>
          <p14:tracePt t="17479" x="3286125" y="3857625"/>
          <p14:tracePt t="17483" x="3286125" y="3867150"/>
          <p14:tracePt t="17488" x="3286125" y="3875088"/>
          <p14:tracePt t="17505" x="3303588" y="3902075"/>
          <p14:tracePt t="17522" x="3330575" y="3946525"/>
          <p14:tracePt t="17538" x="3357563" y="3990975"/>
          <p14:tracePt t="17555" x="3402013" y="4044950"/>
          <p14:tracePt t="17572" x="3455988" y="4108450"/>
          <p14:tracePt t="17588" x="3517900" y="4160838"/>
          <p14:tracePt t="17605" x="3554413" y="4197350"/>
          <p14:tracePt t="17621" x="3589338" y="4224338"/>
          <p14:tracePt t="17638" x="3598863" y="4224338"/>
          <p14:tracePt t="17655" x="3616325" y="4232275"/>
          <p14:tracePt t="17672" x="3625850" y="4232275"/>
          <p14:tracePt t="17711" x="3633788" y="4241800"/>
          <p14:tracePt t="17759" x="3643313" y="4241800"/>
          <p14:tracePt t="18711" x="3643313" y="4232275"/>
          <p14:tracePt t="18719" x="3633788" y="4232275"/>
          <p14:tracePt t="18735" x="3633788" y="4224338"/>
          <p14:tracePt t="18743" x="3625850" y="4214813"/>
          <p14:tracePt t="18776" x="3616325" y="4205288"/>
          <p14:tracePt t="18796" x="3608388" y="4197350"/>
          <p14:tracePt t="18799" x="3598863" y="4197350"/>
          <p14:tracePt t="18815" x="3598863" y="4187825"/>
          <p14:tracePt t="18825" x="3581400" y="4179888"/>
          <p14:tracePt t="18839" x="3581400" y="4170363"/>
          <p14:tracePt t="18856" x="3571875" y="4170363"/>
          <p14:tracePt t="18873" x="3554413" y="4160838"/>
          <p14:tracePt t="18889" x="3544888" y="4152900"/>
          <p14:tracePt t="18906" x="3527425" y="4152900"/>
          <p14:tracePt t="18923" x="3527425" y="4143375"/>
          <p14:tracePt t="18939" x="3517900" y="4143375"/>
          <p14:tracePt t="18956" x="3500438" y="4133850"/>
          <p14:tracePt t="18973" x="3490913" y="4125913"/>
          <p14:tracePt t="19016" x="3482975" y="4125913"/>
          <p14:tracePt t="19031" x="3482975" y="4116388"/>
          <p14:tracePt t="19047" x="3473450" y="4116388"/>
          <p14:tracePt t="19104" x="3465513" y="4116388"/>
          <p14:tracePt t="19149" x="3455988" y="4116388"/>
          <p14:tracePt t="19224" x="3446463" y="4116388"/>
          <p14:tracePt t="19232" x="3438525" y="4108450"/>
          <p14:tracePt t="19248" x="3429000" y="4098925"/>
          <p14:tracePt t="19249" x="3419475" y="4098925"/>
          <p14:tracePt t="19258" x="3384550" y="4089400"/>
          <p14:tracePt t="19274" x="3340100" y="4062413"/>
          <p14:tracePt t="19291" x="3276600" y="4044950"/>
          <p14:tracePt t="19307" x="3251200" y="4027488"/>
          <p14:tracePt t="19324" x="3232150" y="4010025"/>
          <p14:tracePt t="19341" x="3214688" y="4000500"/>
          <p14:tracePt t="19357" x="3214688" y="3990975"/>
          <p14:tracePt t="19374" x="3205163" y="3983038"/>
          <p14:tracePt t="19391" x="3197225" y="3973513"/>
          <p14:tracePt t="19407" x="3170238" y="3956050"/>
          <p14:tracePt t="19424" x="3143250" y="3938588"/>
          <p14:tracePt t="19441" x="3133725" y="3919538"/>
          <p14:tracePt t="19457" x="3116263" y="3911600"/>
          <p14:tracePt t="19474" x="3116263" y="3894138"/>
          <p14:tracePt t="19491" x="3098800" y="3894138"/>
          <p14:tracePt t="19508" x="3098800" y="3867150"/>
          <p14:tracePt t="19524" x="3081338" y="3840163"/>
          <p14:tracePt t="19541" x="3071813" y="3822700"/>
          <p14:tracePt t="19557" x="3062288" y="3813175"/>
          <p14:tracePt t="19574" x="3054350" y="3803650"/>
          <p14:tracePt t="19591" x="3044825" y="3795713"/>
          <p14:tracePt t="19608" x="3027363" y="3768725"/>
          <p14:tracePt t="19624" x="3017838" y="3768725"/>
          <p14:tracePt t="19665" x="3017838" y="3759200"/>
          <p14:tracePt t="19674" x="3009900" y="3759200"/>
          <p14:tracePt t="19696" x="3009900" y="3751263"/>
          <p14:tracePt t="19704" x="3009900" y="3741738"/>
          <p14:tracePt t="19709" x="3000375" y="3741738"/>
          <p14:tracePt t="19724" x="3000375" y="3732213"/>
          <p14:tracePt t="19741" x="2990850" y="3724275"/>
          <p14:tracePt t="19758" x="2990850" y="3714750"/>
          <p14:tracePt t="19774" x="2982913" y="3714750"/>
          <p14:tracePt t="19808" x="2973388" y="3714750"/>
          <p14:tracePt t="19809" x="2965450" y="3705225"/>
          <p14:tracePt t="19824" x="2965450" y="3697288"/>
          <p14:tracePt t="19841" x="2946400" y="3697288"/>
          <p14:tracePt t="19858" x="2938463" y="3687763"/>
          <p14:tracePt t="19874" x="2938463" y="3679825"/>
          <p14:tracePt t="19891" x="2919413" y="3670300"/>
          <p14:tracePt t="19908" x="2911475" y="3660775"/>
          <p14:tracePt t="19925" x="2894013" y="3660775"/>
          <p14:tracePt t="19941" x="2874963" y="3643313"/>
          <p14:tracePt t="19958" x="2874963" y="3633788"/>
          <p14:tracePt t="19975" x="2857500" y="3633788"/>
          <p14:tracePt t="19991" x="2830513" y="3616325"/>
          <p14:tracePt t="20008" x="2813050" y="3608388"/>
          <p14:tracePt t="20025" x="2786063" y="3589338"/>
          <p14:tracePt t="20041" x="2786063" y="3581400"/>
          <p14:tracePt t="20058" x="2768600" y="3571875"/>
          <p14:tracePt t="20075" x="2759075" y="3562350"/>
          <p14:tracePt t="20090" x="2751138" y="3554413"/>
          <p14:tracePt t="20107" x="2751138" y="3544888"/>
          <p14:tracePt t="20124" x="2741613" y="3536950"/>
          <p14:tracePt t="20159" x="2732088" y="3536950"/>
          <p14:tracePt t="20217" x="2732088" y="3527425"/>
          <p14:tracePt t="20233" x="2732088" y="3509963"/>
          <p14:tracePt t="20242" x="2741613" y="3490913"/>
          <p14:tracePt t="20243" x="2741613" y="3473450"/>
          <p14:tracePt t="20259" x="2759075" y="3446463"/>
          <p14:tracePt t="20276" x="2768600" y="3402013"/>
          <p14:tracePt t="20292" x="2786063" y="3375025"/>
          <p14:tracePt t="20309" x="2795588" y="3357563"/>
          <p14:tracePt t="20326" x="2795588" y="3348038"/>
          <p14:tracePt t="20342" x="2803525" y="3322638"/>
          <p14:tracePt t="20359" x="2803525" y="3313113"/>
          <p14:tracePt t="20376" x="2803525" y="3303588"/>
          <p14:tracePt t="20393" x="2813050" y="3224213"/>
          <p14:tracePt t="20409" x="2813050" y="3108325"/>
          <p14:tracePt t="20426" x="2813050" y="2955925"/>
          <p14:tracePt t="20442" x="2813050" y="2768600"/>
          <p14:tracePt t="20458" x="2813050" y="2562225"/>
          <p14:tracePt t="20475" x="2813050" y="2366963"/>
          <p14:tracePt t="20492" x="2813050" y="2187575"/>
          <p14:tracePt t="20508" x="2813050" y="2071688"/>
          <p14:tracePt t="20525" x="2813050" y="2000250"/>
          <p14:tracePt t="20542" x="2813050" y="1973263"/>
          <p14:tracePt t="20558" x="2813050" y="1946275"/>
          <p14:tracePt t="20777" x="2813050" y="1938338"/>
          <p14:tracePt t="20793" x="2803525" y="1919288"/>
          <p14:tracePt t="20801" x="2795588" y="1911350"/>
          <p14:tracePt t="20809" x="2795588" y="1901825"/>
          <p14:tracePt t="20810" x="2776538" y="1893888"/>
          <p14:tracePt t="20826" x="2751138" y="1866900"/>
          <p14:tracePt t="20843" x="2724150" y="1847850"/>
          <p14:tracePt t="20860" x="2714625" y="1822450"/>
          <p14:tracePt t="20876" x="2697163" y="1812925"/>
          <p14:tracePt t="20893" x="2687638" y="1785938"/>
          <p14:tracePt t="20910" x="2652713" y="1758950"/>
          <p14:tracePt t="20926" x="2633663" y="1741488"/>
          <p14:tracePt t="20943" x="2625725" y="1724025"/>
          <p14:tracePt t="20960" x="2616200" y="1724025"/>
          <p14:tracePt t="20976" x="2598738" y="1704975"/>
          <p14:tracePt t="20993" x="2589213" y="1697038"/>
          <p14:tracePt t="21010" x="2571750" y="1670050"/>
          <p14:tracePt t="21026" x="2554288" y="1660525"/>
          <p14:tracePt t="21043" x="2527300" y="1643063"/>
          <p14:tracePt t="21060" x="2509838" y="1625600"/>
          <p14:tracePt t="21077" x="2500313" y="1616075"/>
          <p14:tracePt t="21093" x="2482850" y="1608138"/>
          <p14:tracePt t="21110" x="2455863" y="1598613"/>
          <p14:tracePt t="21127" x="2419350" y="1598613"/>
          <p14:tracePt t="21143" x="2401888" y="1589088"/>
          <p14:tracePt t="21160" x="2384425" y="1589088"/>
          <p14:tracePt t="21209" x="2374900" y="1589088"/>
          <p14:tracePt t="21217" x="2374900" y="1581150"/>
          <p14:tracePt t="21225" x="2366963" y="1581150"/>
          <p14:tracePt t="21227" x="2357438" y="1581150"/>
          <p14:tracePt t="21243" x="2330450" y="1581150"/>
          <p14:tracePt t="21260" x="2303463" y="1581150"/>
          <p14:tracePt t="21277" x="2286000" y="1581150"/>
          <p14:tracePt t="21293" x="2268538" y="1581150"/>
          <p14:tracePt t="21353" x="2259013" y="1581150"/>
          <p14:tracePt t="21369" x="2241550" y="1581150"/>
          <p14:tracePt t="21377" x="2224088" y="1581150"/>
          <p14:tracePt t="21378" x="2197100" y="1581150"/>
          <p14:tracePt t="21393" x="2160588" y="1581150"/>
          <p14:tracePt t="21410" x="2143125" y="1589088"/>
          <p14:tracePt t="21427" x="2133600" y="1589088"/>
          <p14:tracePt t="21473" x="2125663" y="1598613"/>
          <p14:tracePt t="21481" x="2125663" y="1608138"/>
          <p14:tracePt t="21497" x="2116138" y="1616075"/>
          <p14:tracePt t="21513" x="2108200" y="1625600"/>
          <p14:tracePt t="21538" x="2098675" y="1633538"/>
          <p14:tracePt t="21550" x="2089150" y="1633538"/>
          <p14:tracePt t="21551" x="2089150" y="1643063"/>
          <p14:tracePt t="21578" x="2089150" y="1652588"/>
          <p14:tracePt t="21601" x="2081213" y="1670050"/>
          <p14:tracePt t="21618" x="2071688" y="1670050"/>
          <p14:tracePt t="21618" x="2071688" y="1679575"/>
          <p14:tracePt t="21627" x="2071688" y="1687513"/>
          <p14:tracePt t="21644" x="2062163" y="1714500"/>
          <p14:tracePt t="21660" x="2062163" y="1731963"/>
          <p14:tracePt t="21677" x="2044700" y="1751013"/>
          <p14:tracePt t="21694" x="2036763" y="1768475"/>
          <p14:tracePt t="21710" x="2036763" y="1776413"/>
          <p14:tracePt t="21727" x="2036763" y="1785938"/>
          <p14:tracePt t="21744" x="2036763" y="1795463"/>
          <p14:tracePt t="21760" x="2036763" y="1822450"/>
          <p14:tracePt t="21778" x="2036763" y="1839913"/>
          <p14:tracePt t="21794" x="2036763" y="1857375"/>
          <p14:tracePt t="21810" x="2036763" y="1893888"/>
          <p14:tracePt t="21827" x="2036763" y="1928813"/>
          <p14:tracePt t="21844" x="2036763" y="1973263"/>
          <p14:tracePt t="21861" x="2044700" y="1982788"/>
          <p14:tracePt t="21877" x="2054225" y="2000250"/>
          <p14:tracePt t="21894" x="2071688" y="2027238"/>
          <p14:tracePt t="21910" x="2089150" y="2036763"/>
          <p14:tracePt t="21945" x="2108200" y="2054225"/>
          <p14:tracePt t="21961" x="2125663" y="2071688"/>
          <p14:tracePt t="21962" x="2143125" y="2081213"/>
          <p14:tracePt t="21977" x="2179638" y="2098675"/>
          <p14:tracePt t="21994" x="2205038" y="2108200"/>
          <p14:tracePt t="22011" x="2232025" y="2133600"/>
          <p14:tracePt t="22027" x="2276475" y="2143125"/>
          <p14:tracePt t="22044" x="2303463" y="2170113"/>
          <p14:tracePt t="22061" x="2322513" y="2179638"/>
          <p14:tracePt t="22077" x="2339975" y="2187575"/>
          <p14:tracePt t="22094" x="2374900" y="2205038"/>
          <p14:tracePt t="22111" x="2401888" y="2205038"/>
          <p14:tracePt t="22127" x="2419350" y="2214563"/>
          <p14:tracePt t="22145" x="2446338" y="2224088"/>
          <p14:tracePt t="22161" x="2482850" y="2224088"/>
          <p14:tracePt t="22178" x="2517775" y="2224088"/>
          <p14:tracePt t="22194" x="2527300" y="2224088"/>
          <p14:tracePt t="22211" x="2544763" y="2224088"/>
          <p14:tracePt t="22228" x="2554288" y="2224088"/>
          <p14:tracePt t="22244" x="2562225" y="2214563"/>
          <p14:tracePt t="22261" x="2589213" y="2205038"/>
          <p14:tracePt t="22278" x="2608263" y="2187575"/>
          <p14:tracePt t="22294" x="2633663" y="2170113"/>
          <p14:tracePt t="22311" x="2660650" y="2152650"/>
          <p14:tracePt t="22328" x="2670175" y="2143125"/>
          <p14:tracePt t="22344" x="2697163" y="2116138"/>
          <p14:tracePt t="22361" x="2714625" y="2089150"/>
          <p14:tracePt t="22378" x="2714625" y="2081213"/>
          <p14:tracePt t="22394" x="2732088" y="2062163"/>
          <p14:tracePt t="22411" x="2732088" y="2036763"/>
          <p14:tracePt t="22428" x="2732088" y="2017713"/>
          <p14:tracePt t="22444" x="2732088" y="1990725"/>
          <p14:tracePt t="22461" x="2741613" y="1973263"/>
          <p14:tracePt t="22478" x="2741613" y="1955800"/>
          <p14:tracePt t="22494" x="2741613" y="1928813"/>
          <p14:tracePt t="22511" x="2732088" y="1911350"/>
          <p14:tracePt t="22528" x="2705100" y="1893888"/>
          <p14:tracePt t="22545" x="2679700" y="1847850"/>
          <p14:tracePt t="22561" x="2660650" y="1822450"/>
          <p14:tracePt t="22578" x="2643188" y="1795463"/>
          <p14:tracePt t="22594" x="2633663" y="1776413"/>
          <p14:tracePt t="22611" x="2625725" y="1758950"/>
          <p14:tracePt t="22628" x="2608263" y="1741488"/>
          <p14:tracePt t="22645" x="2589213" y="1731963"/>
          <p14:tracePt t="22661" x="2571750" y="1714500"/>
          <p14:tracePt t="22678" x="2562225" y="1714500"/>
          <p14:tracePt t="22695" x="2544763" y="1697038"/>
          <p14:tracePt t="22711" x="2536825" y="1687513"/>
          <p14:tracePt t="22728" x="2517775" y="1679575"/>
          <p14:tracePt t="22745" x="2490788" y="1670050"/>
          <p14:tracePt t="22761" x="2465388" y="1652588"/>
          <p14:tracePt t="22778" x="2438400" y="1643063"/>
          <p14:tracePt t="22794" x="2428875" y="1643063"/>
          <p14:tracePt t="22810" x="2384425" y="1633538"/>
          <p14:tracePt t="22827" x="2357438" y="1625600"/>
          <p14:tracePt t="22844" x="2330450" y="1625600"/>
          <p14:tracePt t="22860" x="2322513" y="1625600"/>
          <p14:tracePt t="22877" x="2303463" y="1625600"/>
          <p14:tracePt t="22894" x="2286000" y="1625600"/>
          <p14:tracePt t="22910" x="2268538" y="1625600"/>
          <p14:tracePt t="22952" x="2259013" y="1625600"/>
          <p14:tracePt t="22993" x="2251075" y="1625600"/>
          <p14:tracePt t="23017" x="2232025" y="1625600"/>
          <p14:tracePt t="23041" x="2224088" y="1625600"/>
          <p14:tracePt t="23065" x="2224088" y="1633538"/>
          <p14:tracePt t="23089" x="2214563" y="1633538"/>
          <p14:tracePt t="23089" x="2205038" y="1643063"/>
          <p14:tracePt t="23137" x="2205038" y="1652588"/>
          <p14:tracePt t="23145" x="2197100" y="1652588"/>
          <p14:tracePt t="23153" x="2197100" y="1660525"/>
          <p14:tracePt t="23169" x="2187575" y="1670050"/>
          <p14:tracePt t="23185" x="2179638" y="1679575"/>
          <p14:tracePt t="23218" x="2179638" y="1687513"/>
          <p14:tracePt t="23225" x="2170113" y="1687513"/>
          <p14:tracePt t="23249" x="2170113" y="1697038"/>
          <p14:tracePt t="23257" x="2170113" y="1704975"/>
          <p14:tracePt t="23273" x="2152650" y="1714500"/>
          <p14:tracePt t="23281" x="2152650" y="1724025"/>
          <p14:tracePt t="23282" x="2143125" y="1724025"/>
          <p14:tracePt t="23295" x="2133600" y="1731963"/>
          <p14:tracePt t="23312" x="2133600" y="1751013"/>
          <p14:tracePt t="23328" x="2125663" y="1776413"/>
          <p14:tracePt t="23345" x="2116138" y="1785938"/>
          <p14:tracePt t="23362" x="2116138" y="1803400"/>
          <p14:tracePt t="23378" x="2108200" y="1812925"/>
          <p14:tracePt t="23395" x="2098675" y="1830388"/>
          <p14:tracePt t="23412" x="2098675" y="1847850"/>
          <p14:tracePt t="23428" x="2098675" y="1866900"/>
          <p14:tracePt t="23445" x="2098675" y="1874838"/>
          <p14:tracePt t="23462" x="2098675" y="1893888"/>
          <p14:tracePt t="23478" x="2098675" y="1901825"/>
          <p14:tracePt t="23495" x="2098675" y="1911350"/>
          <p14:tracePt t="23512" x="2098675" y="1928813"/>
          <p14:tracePt t="23529" x="2116138" y="1955800"/>
          <p14:tracePt t="23545" x="2133600" y="1990725"/>
          <p14:tracePt t="23562" x="2143125" y="2009775"/>
          <p14:tracePt t="23579" x="2160588" y="2044700"/>
          <p14:tracePt t="23595" x="2179638" y="2071688"/>
          <p14:tracePt t="23612" x="2205038" y="2098675"/>
          <p14:tracePt t="23629" x="2232025" y="2125663"/>
          <p14:tracePt t="23645" x="2259013" y="2133600"/>
          <p14:tracePt t="23662" x="2286000" y="2152650"/>
          <p14:tracePt t="23679" x="2295525" y="2160588"/>
          <p14:tracePt t="23696" x="2312988" y="2170113"/>
          <p14:tracePt t="23712" x="2347913" y="2197100"/>
          <p14:tracePt t="23729" x="2393950" y="2214563"/>
          <p14:tracePt t="23746" x="2419350" y="2214563"/>
          <p14:tracePt t="23762" x="2428875" y="2214563"/>
          <p14:tracePt t="23779" x="2438400" y="2214563"/>
          <p14:tracePt t="23795" x="2446338" y="2224088"/>
          <p14:tracePt t="23812" x="2465388" y="2224088"/>
          <p14:tracePt t="23829" x="2473325" y="2224088"/>
          <p14:tracePt t="23846" x="2490788" y="2224088"/>
          <p14:tracePt t="23862" x="2517775" y="2224088"/>
          <p14:tracePt t="23879" x="2544763" y="2214563"/>
          <p14:tracePt t="23896" x="2562225" y="2205038"/>
          <p14:tracePt t="23912" x="2581275" y="2179638"/>
          <p14:tracePt t="23929" x="2598738" y="2160588"/>
          <p14:tracePt t="23946" x="2608263" y="2143125"/>
          <p14:tracePt t="23962" x="2616200" y="2116138"/>
          <p14:tracePt t="23979" x="2625725" y="2098675"/>
          <p14:tracePt t="23996" x="2625725" y="2071688"/>
          <p14:tracePt t="24012" x="2625725" y="2062163"/>
          <p14:tracePt t="24029" x="2625725" y="2044700"/>
          <p14:tracePt t="24046" x="2633663" y="2017713"/>
          <p14:tracePt t="24063" x="2643188" y="1990725"/>
          <p14:tracePt t="24079" x="2643188" y="1965325"/>
          <p14:tracePt t="24096" x="2643188" y="1946275"/>
          <p14:tracePt t="24112" x="2643188" y="1911350"/>
          <p14:tracePt t="24129" x="2643188" y="1884363"/>
          <p14:tracePt t="24146" x="2643188" y="1874838"/>
          <p14:tracePt t="24163" x="2643188" y="1857375"/>
          <p14:tracePt t="24179" x="2616200" y="1830388"/>
          <p14:tracePt t="24196" x="2608263" y="1822450"/>
          <p14:tracePt t="24213" x="2589213" y="1795463"/>
          <p14:tracePt t="24229" x="2554288" y="1768475"/>
          <p14:tracePt t="24246" x="2517775" y="1741488"/>
          <p14:tracePt t="24263" x="2473325" y="1714500"/>
          <p14:tracePt t="24279" x="2446338" y="1697038"/>
          <p14:tracePt t="24296" x="2419350" y="1670050"/>
          <p14:tracePt t="24296" x="2401888" y="1660525"/>
          <p14:tracePt t="24313" x="2366963" y="1643063"/>
          <p14:tracePt t="24329" x="2312988" y="1616075"/>
          <p14:tracePt t="24346" x="2268538" y="1598613"/>
          <p14:tracePt t="24363" x="2214563" y="1589088"/>
          <p14:tracePt t="24379" x="2197100" y="1589088"/>
          <p14:tracePt t="24396" x="2179638" y="1589088"/>
          <p14:tracePt t="24441" x="2170113" y="1589088"/>
          <p14:tracePt t="24465" x="2152650" y="1589088"/>
          <p14:tracePt t="24473" x="2152650" y="1598613"/>
          <p14:tracePt t="24481" x="2133600" y="1608138"/>
          <p14:tracePt t="24482" x="2125663" y="1616075"/>
          <p14:tracePt t="24496" x="2098675" y="1633538"/>
          <p14:tracePt t="24513" x="2098675" y="1643063"/>
          <p14:tracePt t="24529" x="2089150" y="1652588"/>
          <p14:tracePt t="24546" x="2089150" y="1670050"/>
          <p14:tracePt t="24563" x="2081213" y="1697038"/>
          <p14:tracePt t="24580" x="2081213" y="1731963"/>
          <p14:tracePt t="24596" x="2071688" y="1768475"/>
          <p14:tracePt t="24613" x="2062163" y="1812925"/>
          <p14:tracePt t="24630" x="2062163" y="1847850"/>
          <p14:tracePt t="24646" x="2062163" y="1884363"/>
          <p14:tracePt t="24663" x="2071688" y="1919288"/>
          <p14:tracePt t="24680" x="2081213" y="1955800"/>
          <p14:tracePt t="24696" x="2108200" y="2017713"/>
          <p14:tracePt t="24713" x="2133600" y="2071688"/>
          <p14:tracePt t="24730" x="2187575" y="2152650"/>
          <p14:tracePt t="24746" x="2224088" y="2232025"/>
          <p14:tracePt t="24763" x="2259013" y="2303463"/>
          <p14:tracePt t="24780" x="2295525" y="2374900"/>
          <p14:tracePt t="24796" x="2339975" y="2428875"/>
          <p14:tracePt t="24813" x="2366963" y="2465388"/>
          <p14:tracePt t="24830" x="2384425" y="2509838"/>
          <p14:tracePt t="24845" x="2401888" y="2527300"/>
          <p14:tracePt t="24862" x="2419350" y="2562225"/>
          <p14:tracePt t="24879" x="2438400" y="2608263"/>
          <p14:tracePt t="24895" x="2482850" y="2697163"/>
          <p14:tracePt t="24912" x="2517775" y="2759075"/>
          <p14:tracePt t="24929" x="2544763" y="2830513"/>
          <p14:tracePt t="24946" x="2625725" y="2894013"/>
          <p14:tracePt t="24962" x="2687638" y="2946400"/>
          <p14:tracePt t="24979" x="2741613" y="2982913"/>
          <p14:tracePt t="24996" x="2776538" y="3009900"/>
          <p14:tracePt t="25012" x="2803525" y="3027363"/>
          <p14:tracePt t="25029" x="2830513" y="3054350"/>
          <p14:tracePt t="25046" x="2840038" y="3071813"/>
          <p14:tracePt t="25062" x="2857500" y="3081338"/>
          <p14:tracePt t="25079" x="2867025" y="3089275"/>
          <p14:tracePt t="25096" x="2884488" y="3108325"/>
          <p14:tracePt t="25112" x="2901950" y="3116263"/>
          <p14:tracePt t="25129" x="2911475" y="3133725"/>
          <p14:tracePt t="25168" x="2919413" y="3133725"/>
          <p14:tracePt t="25176" x="2919413" y="3143250"/>
          <p14:tracePt t="25181" x="2919413" y="3160713"/>
          <p14:tracePt t="25196" x="2928938" y="3170238"/>
          <p14:tracePt t="25212" x="2938463" y="3170238"/>
          <p14:tracePt t="25229" x="2955925" y="3179763"/>
          <p14:tracePt t="25246" x="2955925" y="3187700"/>
          <p14:tracePt t="25263" x="2982913" y="3232150"/>
          <p14:tracePt t="25279" x="3000375" y="3241675"/>
          <p14:tracePt t="25296" x="3009900" y="3259138"/>
          <p14:tracePt t="25312" x="3009900" y="3276600"/>
          <p14:tracePt t="25329" x="3036888" y="3295650"/>
          <p14:tracePt t="25346" x="3054350" y="3313113"/>
          <p14:tracePt t="25363" x="3071813" y="3330575"/>
          <p14:tracePt t="25379" x="3081338" y="3340100"/>
          <p14:tracePt t="25396" x="3089275" y="3348038"/>
          <p14:tracePt t="25413" x="3116263" y="3375025"/>
          <p14:tracePt t="25429" x="3152775" y="3411538"/>
          <p14:tracePt t="25446" x="3170238" y="3438525"/>
          <p14:tracePt t="25463" x="3187700" y="3455988"/>
          <p14:tracePt t="25479" x="3205163" y="3473450"/>
          <p14:tracePt t="25497" x="3214688" y="3482975"/>
          <p14:tracePt t="25513" x="3241675" y="3482975"/>
          <p14:tracePt t="25529" x="3251200" y="3482975"/>
          <p14:tracePt t="25546" x="3259138" y="3482975"/>
          <p14:tracePt t="25563" x="3268663" y="3482975"/>
          <p14:tracePt t="25579" x="3286125" y="3473450"/>
          <p14:tracePt t="25596" x="3322638" y="3446463"/>
          <p14:tracePt t="25613" x="3340100" y="3402013"/>
          <p14:tracePt t="25629" x="3348038" y="3357563"/>
          <p14:tracePt t="25646" x="3357563" y="3276600"/>
          <p14:tracePt t="25663" x="3357563" y="3214688"/>
          <p14:tracePt t="25663" x="3357563" y="3179763"/>
          <p14:tracePt t="25680" x="3357563" y="3116263"/>
          <p14:tracePt t="25696" x="3348038" y="3054350"/>
          <p14:tracePt t="25713" x="3313113" y="2982913"/>
          <p14:tracePt t="25730" x="3276600" y="2911475"/>
          <p14:tracePt t="25746" x="3251200" y="2857500"/>
          <p14:tracePt t="25763" x="3251200" y="2813050"/>
          <p14:tracePt t="25780" x="3224213" y="2768600"/>
          <p14:tracePt t="25796" x="3224213" y="2751138"/>
          <p14:tracePt t="25888" x="3214688" y="2741613"/>
          <p14:tracePt t="25928" x="3214688" y="2732088"/>
          <p14:tracePt t="25944" x="3214688" y="2724150"/>
          <p14:tracePt t="26008" x="3214688" y="2714625"/>
          <p14:tracePt t="26016" x="3224213" y="2714625"/>
          <p14:tracePt t="26024" x="3241675" y="2705100"/>
          <p14:tracePt t="26030" x="3295650" y="2687638"/>
          <p14:tracePt t="26046" x="3375025" y="2625725"/>
          <p14:tracePt t="26063" x="3429000" y="2598738"/>
          <p14:tracePt t="26080" x="3446463" y="2589213"/>
          <p14:tracePt t="26097" x="3455988" y="2571750"/>
          <p14:tracePt t="26144" x="3465513" y="2554288"/>
          <p14:tracePt t="26165" x="3465513" y="2544763"/>
          <p14:tracePt t="26169" x="3465513" y="2536825"/>
          <p14:tracePt t="26180" x="3465513" y="2517775"/>
          <p14:tracePt t="26197" x="3465513" y="2500313"/>
          <p14:tracePt t="26214" x="3465513" y="2482850"/>
          <p14:tracePt t="26230" x="3465513" y="2473325"/>
          <p14:tracePt t="26247" x="3465513" y="2455863"/>
          <p14:tracePt t="26263" x="3455988" y="2455863"/>
          <p14:tracePt t="26529" x="3455988" y="2446338"/>
          <p14:tracePt t="26545" x="3455988" y="2438400"/>
          <p14:tracePt t="26553" x="3465513" y="2438400"/>
          <p14:tracePt t="26564" x="3482975" y="2428875"/>
          <p14:tracePt t="26565" x="3500438" y="2428875"/>
          <p14:tracePt t="26581" x="3536950" y="2428875"/>
          <p14:tracePt t="26598" x="3562350" y="2428875"/>
          <p14:tracePt t="26615" x="3571875" y="2428875"/>
          <p14:tracePt t="26631" x="3589338" y="2428875"/>
          <p14:tracePt t="26648" x="3598863" y="2428875"/>
          <p14:tracePt t="26665" x="3616325" y="2428875"/>
          <p14:tracePt t="26681" x="3652838" y="2438400"/>
          <p14:tracePt t="26698" x="3697288" y="2455863"/>
          <p14:tracePt t="26715" x="3732213" y="2490788"/>
          <p14:tracePt t="26731" x="3732213" y="2554288"/>
          <p14:tracePt t="26748" x="3732213" y="2616200"/>
          <p14:tracePt t="26765" x="3732213" y="2705100"/>
          <p14:tracePt t="26782" x="3741738" y="2803525"/>
          <p14:tracePt t="26798" x="3751263" y="2938463"/>
          <p14:tracePt t="26815" x="3741738" y="3081338"/>
          <p14:tracePt t="26831" x="3714750" y="3214688"/>
          <p14:tracePt t="26848" x="3679825" y="3419475"/>
          <p14:tracePt t="26865" x="3679825" y="3517900"/>
          <p14:tracePt t="26882" x="3697288" y="3581400"/>
          <p14:tracePt t="26898" x="3714750" y="3633788"/>
          <p14:tracePt t="26915" x="3741738" y="3705225"/>
          <p14:tracePt t="26932" x="3759200" y="3759200"/>
          <p14:tracePt t="26948" x="3786188" y="3840163"/>
          <p14:tracePt t="26965" x="3830638" y="3938588"/>
          <p14:tracePt t="26982" x="3857625" y="4017963"/>
          <p14:tracePt t="26998" x="3902075" y="4071938"/>
          <p14:tracePt t="27015" x="3911600" y="4089400"/>
          <p14:tracePt t="27233" x="3919538" y="4089400"/>
          <p14:tracePt t="27241" x="3929063" y="4089400"/>
          <p14:tracePt t="27449" x="3911600" y="4089400"/>
          <p14:tracePt t="27457" x="3902075" y="4071938"/>
          <p14:tracePt t="27465" x="3875088" y="4027488"/>
          <p14:tracePt t="27482" x="3830638" y="3956050"/>
          <p14:tracePt t="27483" x="3795713" y="3894138"/>
          <p14:tracePt t="27499" x="3795713" y="3857625"/>
          <p14:tracePt t="27516" x="3786188" y="3848100"/>
          <p14:tracePt t="27532" x="3776663" y="3840163"/>
          <p14:tracePt t="27577" x="3768725" y="3840163"/>
          <p14:tracePt t="27593" x="3759200" y="3848100"/>
          <p14:tracePt t="27601" x="3741738" y="3884613"/>
          <p14:tracePt t="27609" x="3732213" y="3911600"/>
          <p14:tracePt t="27616" x="3705225" y="3965575"/>
          <p14:tracePt t="27632" x="3670300" y="4027488"/>
          <p14:tracePt t="27649" x="3670300" y="4054475"/>
          <p14:tracePt t="27666" x="3670300" y="4071938"/>
          <p14:tracePt t="27737" x="3670300" y="4089400"/>
          <p14:tracePt t="27745" x="3670300" y="4098925"/>
          <p14:tracePt t="27753" x="3670300" y="4108450"/>
          <p14:tracePt t="27766" x="3670300" y="4125913"/>
          <p14:tracePt t="27766" x="3670300" y="4143375"/>
          <p14:tracePt t="27782" x="3670300" y="4152900"/>
          <p14:tracePt t="27799" x="3670300" y="4170363"/>
          <p14:tracePt t="27816" x="3670300" y="4179888"/>
          <p14:tracePt t="27832" x="3679825" y="4187825"/>
          <p14:tracePt t="27849" x="3705225" y="4197350"/>
          <p14:tracePt t="27866" x="3751263" y="4205288"/>
          <p14:tracePt t="27882" x="3786188" y="4232275"/>
          <p14:tracePt t="27899" x="3830638" y="4241800"/>
          <p14:tracePt t="27916" x="3884613" y="4259263"/>
          <p14:tracePt t="27932" x="3902075" y="4259263"/>
          <p14:tracePt t="27949" x="3946525" y="4259263"/>
          <p14:tracePt t="27966" x="4000500" y="4259263"/>
          <p14:tracePt t="27983" x="4062413" y="4259263"/>
          <p14:tracePt t="27999" x="4143375" y="4268788"/>
          <p14:tracePt t="28016" x="4179888" y="4276725"/>
          <p14:tracePt t="28032" x="4197350" y="4276725"/>
          <p14:tracePt t="28049" x="4205288" y="4276725"/>
          <p14:tracePt t="28066" x="4214813" y="4276725"/>
          <p14:tracePt t="28083" x="4251325" y="4276725"/>
          <p14:tracePt t="28099" x="4276725" y="4276725"/>
          <p14:tracePt t="28116" x="4295775" y="4276725"/>
          <p14:tracePt t="28177" x="4295775" y="4268788"/>
          <p14:tracePt t="28201" x="4295775" y="4259263"/>
          <p14:tracePt t="28209" x="4295775" y="4251325"/>
          <p14:tracePt t="28225" x="4295775" y="4241800"/>
          <p14:tracePt t="28233" x="4303713" y="4241800"/>
          <p14:tracePt t="28241" x="4303713" y="4224338"/>
          <p14:tracePt t="28249" x="4303713" y="4187825"/>
          <p14:tracePt t="28266" x="4295775" y="4143375"/>
          <p14:tracePt t="28283" x="4276725" y="4098925"/>
          <p14:tracePt t="28299" x="4259263" y="4054475"/>
          <p14:tracePt t="28316" x="4251325" y="4010025"/>
          <p14:tracePt t="28333" x="4232275" y="3990975"/>
          <p14:tracePt t="28349" x="4214813" y="3965575"/>
          <p14:tracePt t="28366" x="4214813" y="3956050"/>
          <p14:tracePt t="28383" x="4214813" y="3938588"/>
          <p14:tracePt t="28400" x="4214813" y="3919538"/>
          <p14:tracePt t="28416" x="4205288" y="3911600"/>
          <p14:tracePt t="28433" x="4205288" y="3902075"/>
          <p14:tracePt t="28450" x="4187825" y="3884613"/>
          <p14:tracePt t="28466" x="4179888" y="3840163"/>
          <p14:tracePt t="28483" x="4160838" y="3813175"/>
          <p14:tracePt t="28500" x="4133850" y="3776663"/>
          <p14:tracePt t="28516" x="4133850" y="3741738"/>
          <p14:tracePt t="28533" x="4116388" y="3714750"/>
          <p14:tracePt t="28550" x="4116388" y="3670300"/>
          <p14:tracePt t="28566" x="4108450" y="3633788"/>
          <p14:tracePt t="28583" x="4089400" y="3616325"/>
          <p14:tracePt t="28600" x="4071938" y="3598863"/>
          <p14:tracePt t="28600" x="4071938" y="3581400"/>
          <p14:tracePt t="28617" x="4054475" y="3562350"/>
          <p14:tracePt t="28633" x="4044950" y="3554413"/>
          <p14:tracePt t="28650" x="4037013" y="3536950"/>
          <p14:tracePt t="28666" x="4017963" y="3509963"/>
          <p14:tracePt t="28683" x="4000500" y="3482975"/>
          <p14:tracePt t="28700" x="3990975" y="3465513"/>
          <p14:tracePt t="28717" x="3973513" y="3438525"/>
          <p14:tracePt t="28733" x="3946525" y="3411538"/>
          <p14:tracePt t="28750" x="3938588" y="3394075"/>
          <p14:tracePt t="28767" x="3911600" y="3367088"/>
          <p14:tracePt t="28783" x="3902075" y="3330575"/>
          <p14:tracePt t="28800" x="3875088" y="3295650"/>
          <p14:tracePt t="28817" x="3875088" y="3286125"/>
          <p14:tracePt t="28905" x="3867150" y="3286125"/>
          <p14:tracePt t="28913" x="3857625" y="3286125"/>
          <p14:tracePt t="28945" x="3867150" y="3295650"/>
          <p14:tracePt t="28953" x="3875088" y="3295650"/>
          <p14:tracePt t="28961" x="3894138" y="3313113"/>
          <p14:tracePt t="28967" x="3919538" y="3322638"/>
          <p14:tracePt t="28983" x="3956050" y="3340100"/>
          <p14:tracePt t="29000" x="4000500" y="3357563"/>
          <p14:tracePt t="29000" x="4017963" y="3367088"/>
          <p14:tracePt t="29017" x="4044950" y="3384550"/>
          <p14:tracePt t="29034" x="4071938" y="3394075"/>
          <p14:tracePt t="29050" x="4098925" y="3402013"/>
          <p14:tracePt t="29067" x="4108450" y="3402013"/>
          <p14:tracePt t="29083" x="4133850" y="3419475"/>
          <p14:tracePt t="29100" x="4152900" y="3419475"/>
          <p14:tracePt t="29117" x="4160838" y="3429000"/>
          <p14:tracePt t="29133" x="4179888" y="3438525"/>
          <p14:tracePt t="29150" x="4205288" y="3438525"/>
          <p14:tracePt t="29167" x="4251325" y="3438525"/>
          <p14:tracePt t="29184" x="4303713" y="3446463"/>
          <p14:tracePt t="29200" x="4384675" y="3446463"/>
          <p14:tracePt t="29217" x="4429125" y="3446463"/>
          <p14:tracePt t="29234" x="4465638" y="3446463"/>
          <p14:tracePt t="29250" x="4500563" y="3446463"/>
          <p14:tracePt t="29267" x="4545013" y="3419475"/>
          <p14:tracePt t="29284" x="4589463" y="3402013"/>
          <p14:tracePt t="29300" x="4643438" y="3375025"/>
          <p14:tracePt t="29317" x="4714875" y="3357563"/>
          <p14:tracePt t="29334" x="4759325" y="3330575"/>
          <p14:tracePt t="29350" x="4795838" y="3303588"/>
          <p14:tracePt t="29367" x="4830763" y="3276600"/>
          <p14:tracePt t="29384" x="4867275" y="3251200"/>
          <p14:tracePt t="29400" x="4919663" y="3197225"/>
          <p14:tracePt t="29417" x="4946650" y="3170238"/>
          <p14:tracePt t="29434" x="4973638" y="3143250"/>
          <p14:tracePt t="29450" x="4983163" y="3089275"/>
          <p14:tracePt t="29467" x="5000625" y="3062288"/>
          <p14:tracePt t="29484" x="5000625" y="3009900"/>
          <p14:tracePt t="29501" x="5010150" y="2955925"/>
          <p14:tracePt t="29517" x="5010150" y="2884488"/>
          <p14:tracePt t="29534" x="5018088" y="2813050"/>
          <p14:tracePt t="29550" x="5037138" y="2724150"/>
          <p14:tracePt t="29568" x="5045075" y="2660650"/>
          <p14:tracePt t="29584" x="5054600" y="2562225"/>
          <p14:tracePt t="29601" x="5062538" y="2509838"/>
          <p14:tracePt t="29617" x="5072063" y="2446338"/>
          <p14:tracePt t="29634" x="5072063" y="2401888"/>
          <p14:tracePt t="29651" x="5081588" y="2374900"/>
          <p14:tracePt t="29667" x="5081588" y="2330450"/>
          <p14:tracePt t="29684" x="5081588" y="2303463"/>
          <p14:tracePt t="29701" x="5081588" y="2268538"/>
          <p14:tracePt t="29717" x="5081588" y="2241550"/>
          <p14:tracePt t="29734" x="5072063" y="2214563"/>
          <p14:tracePt t="29751" x="5062538" y="2187575"/>
          <p14:tracePt t="29767" x="5054600" y="2160588"/>
          <p14:tracePt t="29784" x="5027613" y="2133600"/>
          <p14:tracePt t="29801" x="5018088" y="2108200"/>
          <p14:tracePt t="29817" x="4991100" y="2098675"/>
          <p14:tracePt t="29834" x="4983163" y="2089150"/>
          <p14:tracePt t="29851" x="4965700" y="2071688"/>
          <p14:tracePt t="29867" x="4946650" y="2054225"/>
          <p14:tracePt t="29884" x="4911725" y="2044700"/>
          <p14:tracePt t="29901" x="4894263" y="2027238"/>
          <p14:tracePt t="29918" x="4857750" y="2000250"/>
          <p14:tracePt t="29934" x="4776788" y="2000250"/>
          <p14:tracePt t="29951" x="4732338" y="1982788"/>
          <p14:tracePt t="29967" x="4705350" y="1973263"/>
          <p14:tracePt t="29984" x="4660900" y="1955800"/>
          <p14:tracePt t="30001" x="4633913" y="1955800"/>
          <p14:tracePt t="30018" x="4572000" y="1946275"/>
          <p14:tracePt t="30034" x="4491038" y="1928813"/>
          <p14:tracePt t="30051" x="4411663" y="1919288"/>
          <p14:tracePt t="30068" x="4340225" y="1911350"/>
          <p14:tracePt t="30084" x="4295775" y="1901825"/>
          <p14:tracePt t="30101" x="4241800" y="1893888"/>
          <p14:tracePt t="30118" x="4205288" y="1884363"/>
          <p14:tracePt t="30134" x="4170363" y="1884363"/>
          <p14:tracePt t="30151" x="4116388" y="1884363"/>
          <p14:tracePt t="30168" x="4054475" y="1874838"/>
          <p14:tracePt t="30184" x="3919538" y="1874838"/>
          <p14:tracePt t="30201" x="3857625" y="1874838"/>
          <p14:tracePt t="30218" x="3795713" y="1874838"/>
          <p14:tracePt t="30235" x="3776663" y="1874838"/>
          <p14:tracePt t="30251" x="3751263" y="1874838"/>
          <p14:tracePt t="30268" x="3724275" y="1884363"/>
          <p14:tracePt t="30284" x="3705225" y="1884363"/>
          <p14:tracePt t="30301" x="3687763" y="1901825"/>
          <p14:tracePt t="30318" x="3660775" y="1901825"/>
          <p14:tracePt t="30335" x="3643313" y="1919288"/>
          <p14:tracePt t="30351" x="3633788" y="1928813"/>
          <p14:tracePt t="30368" x="3616325" y="1955800"/>
          <p14:tracePt t="30385" x="3608388" y="1965325"/>
          <p14:tracePt t="30401" x="3589338" y="1982788"/>
          <p14:tracePt t="30418" x="3562350" y="2000250"/>
          <p14:tracePt t="30435" x="3490913" y="2009775"/>
          <p14:tracePt t="30451" x="3490913" y="2017713"/>
          <p14:tracePt t="30468" x="3490913" y="2027238"/>
          <p14:tracePt t="30513" x="3482975" y="2027238"/>
          <p14:tracePt t="30521" x="3482975" y="2036763"/>
          <p14:tracePt t="30528" x="3473450" y="2036763"/>
          <p14:tracePt t="30544" x="3465513" y="2044700"/>
          <p14:tracePt t="30577" x="3455988" y="2044700"/>
          <p14:tracePt t="31568" x="3455988" y="2062163"/>
          <p14:tracePt t="31584" x="3455988" y="2071688"/>
          <p14:tracePt t="31592" x="3465513" y="2089150"/>
          <p14:tracePt t="31600" x="3473450" y="2108200"/>
          <p14:tracePt t="31619" x="3490913" y="2143125"/>
          <p14:tracePt t="31620" x="3509963" y="2197100"/>
          <p14:tracePt t="31636" x="3554413" y="2259013"/>
          <p14:tracePt t="31652" x="3589338" y="2339975"/>
          <p14:tracePt t="31669" x="3625850" y="2384425"/>
          <p14:tracePt t="31686" x="3652838" y="2411413"/>
          <p14:tracePt t="31702" x="3670300" y="2419350"/>
          <p14:tracePt t="31768" x="3679825" y="2419350"/>
          <p14:tracePt t="31776" x="3687763" y="2428875"/>
          <p14:tracePt t="31786" x="3705225" y="2428875"/>
          <p14:tracePt t="31787" x="3724275" y="2446338"/>
          <p14:tracePt t="31802" x="3759200" y="2465388"/>
          <p14:tracePt t="31819" x="3776663" y="2473325"/>
          <p14:tracePt t="31836" x="3786188" y="2473325"/>
          <p14:tracePt t="31888" x="3795713" y="2473325"/>
          <p14:tracePt t="31897" x="3795713" y="2465388"/>
          <p14:tracePt t="31904" x="3803650" y="2465388"/>
          <p14:tracePt t="31912" x="3803650" y="2455863"/>
          <p14:tracePt t="31920" x="3813175" y="2428875"/>
          <p14:tracePt t="31936" x="3822700" y="2393950"/>
          <p14:tracePt t="31953" x="3822700" y="2374900"/>
          <p14:tracePt t="31969" x="3822700" y="2357438"/>
          <p14:tracePt t="31986" x="3822700" y="2347913"/>
          <p14:tracePt t="32064" x="3803650" y="2347913"/>
          <p14:tracePt t="32080" x="3795713" y="2339975"/>
          <p14:tracePt t="32088" x="3795713" y="2330450"/>
          <p14:tracePt t="32096" x="3776663" y="2322513"/>
          <p14:tracePt t="32103" x="3759200" y="2312988"/>
          <p14:tracePt t="32119" x="3751263" y="2303463"/>
          <p14:tracePt t="32136" x="3724275" y="2276475"/>
          <p14:tracePt t="32153" x="3697288" y="2268538"/>
          <p14:tracePt t="32169" x="3679825" y="2259013"/>
          <p14:tracePt t="32209" x="3660775" y="2251075"/>
          <p14:tracePt t="32224" x="3643313" y="2251075"/>
          <p14:tracePt t="32236" x="3633788" y="2251075"/>
          <p14:tracePt t="32240" x="3616325" y="2251075"/>
          <p14:tracePt t="32253" x="3598863" y="2251075"/>
          <p14:tracePt t="32270" x="3589338" y="2251075"/>
          <p14:tracePt t="32312" x="3581400" y="2251075"/>
          <p14:tracePt t="32321" x="3581400" y="2259013"/>
          <p14:tracePt t="32337" x="3571875" y="2268538"/>
          <p14:tracePt t="32338" x="3562350" y="2295525"/>
          <p14:tracePt t="32353" x="3562350" y="2322513"/>
          <p14:tracePt t="32370" x="3562350" y="2347913"/>
          <p14:tracePt t="32387" x="3562350" y="2366963"/>
          <p14:tracePt t="32403" x="3562350" y="2393950"/>
          <p14:tracePt t="32420" x="3562350" y="2428875"/>
          <p14:tracePt t="32436" x="3589338" y="2473325"/>
          <p14:tracePt t="32453" x="3598863" y="2509838"/>
          <p14:tracePt t="32470" x="3616325" y="2554288"/>
          <p14:tracePt t="32486" x="3625850" y="2589213"/>
          <p14:tracePt t="32503" x="3643313" y="2625725"/>
          <p14:tracePt t="32520" x="3670300" y="2660650"/>
          <p14:tracePt t="32537" x="3687763" y="2670175"/>
          <p14:tracePt t="32553" x="3697288" y="2670175"/>
          <p14:tracePt t="32570" x="3741738" y="2679700"/>
          <p14:tracePt t="32587" x="3776663" y="2679700"/>
          <p14:tracePt t="32603" x="3830638" y="2679700"/>
          <p14:tracePt t="32620" x="3884613" y="2679700"/>
          <p14:tracePt t="32637" x="3919538" y="2679700"/>
          <p14:tracePt t="32653" x="3938588" y="2679700"/>
          <p14:tracePt t="32670" x="3938588" y="2670175"/>
          <p14:tracePt t="32687" x="3946525" y="2670175"/>
          <p14:tracePt t="32703" x="3973513" y="2643188"/>
          <p14:tracePt t="32720" x="4017963" y="2616200"/>
          <p14:tracePt t="32737" x="4044950" y="2589213"/>
          <p14:tracePt t="32753" x="4062413" y="2571750"/>
          <p14:tracePt t="32770" x="4071938" y="2554288"/>
          <p14:tracePt t="32787" x="4081463" y="2544763"/>
          <p14:tracePt t="32803" x="4089400" y="2527300"/>
          <p14:tracePt t="32820" x="4089400" y="2517775"/>
          <p14:tracePt t="32837" x="4098925" y="2500313"/>
          <p14:tracePt t="32854" x="4098925" y="2473325"/>
          <p14:tracePt t="32870" x="4098925" y="2438400"/>
          <p14:tracePt t="32887" x="4098925" y="2419350"/>
          <p14:tracePt t="32903" x="4089400" y="2384425"/>
          <p14:tracePt t="32920" x="4062413" y="2330450"/>
          <p14:tracePt t="32937" x="4027488" y="2295525"/>
          <p14:tracePt t="32954" x="4017963" y="2268538"/>
          <p14:tracePt t="32970" x="3983038" y="2241550"/>
          <p14:tracePt t="32987" x="3946525" y="2214563"/>
          <p14:tracePt t="33003" x="3929063" y="2205038"/>
          <p14:tracePt t="33020" x="3911600" y="2205038"/>
          <p14:tracePt t="33037" x="3902075" y="2187575"/>
          <p14:tracePt t="33054" x="3884613" y="2187575"/>
          <p14:tracePt t="33070" x="3840163" y="2179638"/>
          <p14:tracePt t="33087" x="3813175" y="2170113"/>
          <p14:tracePt t="33104" x="3732213" y="2170113"/>
          <p14:tracePt t="33120" x="3705225" y="2170113"/>
          <p14:tracePt t="33137" x="3687763" y="2170113"/>
          <p14:tracePt t="33154" x="3660775" y="2170113"/>
          <p14:tracePt t="33170" x="3633788" y="2179638"/>
          <p14:tracePt t="33187" x="3608388" y="2187575"/>
          <p14:tracePt t="33204" x="3598863" y="2197100"/>
          <p14:tracePt t="33220" x="3589338" y="2205038"/>
          <p14:tracePt t="33237" x="3581400" y="2214563"/>
          <p14:tracePt t="33254" x="3562350" y="2224088"/>
          <p14:tracePt t="33270" x="3544888" y="2251075"/>
          <p14:tracePt t="33287" x="3517900" y="2276475"/>
          <p14:tracePt t="33304" x="3465513" y="2330450"/>
          <p14:tracePt t="33321" x="3455988" y="2357438"/>
          <p14:tracePt t="33337" x="3446463" y="2374900"/>
          <p14:tracePt t="33354" x="3446463" y="2401888"/>
          <p14:tracePt t="33370" x="3446463" y="2411413"/>
          <p14:tracePt t="33388" x="3446463" y="2455863"/>
          <p14:tracePt t="33404" x="3446463" y="2473325"/>
          <p14:tracePt t="33420" x="3465513" y="2527300"/>
          <p14:tracePt t="33437" x="3500438" y="2554288"/>
          <p14:tracePt t="33454" x="3527425" y="2581275"/>
          <p14:tracePt t="33471" x="3544888" y="2608263"/>
          <p14:tracePt t="33487" x="3571875" y="2625725"/>
          <p14:tracePt t="33504" x="3598863" y="2633663"/>
          <p14:tracePt t="33521" x="3616325" y="2643188"/>
          <p14:tracePt t="33537" x="3633788" y="2643188"/>
          <p14:tracePt t="33554" x="3652838" y="2643188"/>
          <p14:tracePt t="33571" x="3660775" y="2643188"/>
          <p14:tracePt t="33587" x="3705225" y="2643188"/>
          <p14:tracePt t="33604" x="3732213" y="2643188"/>
          <p14:tracePt t="33621" x="3786188" y="2643188"/>
          <p14:tracePt t="33637" x="3830638" y="2643188"/>
          <p14:tracePt t="33654" x="3857625" y="2643188"/>
          <p14:tracePt t="33671" x="3875088" y="2643188"/>
          <p14:tracePt t="33729" x="3884613" y="2643188"/>
          <p14:tracePt t="33744" x="3894138" y="2643188"/>
          <p14:tracePt t="33752" x="3911600" y="2633663"/>
          <p14:tracePt t="33758" x="3938588" y="2633663"/>
          <p14:tracePt t="33771" x="3983038" y="2633663"/>
          <p14:tracePt t="33787" x="4017963" y="2616200"/>
          <p14:tracePt t="33805" x="4027488" y="2608263"/>
          <p14:tracePt t="33821" x="4037013" y="2598738"/>
          <p14:tracePt t="33838" x="4044950" y="2581275"/>
          <p14:tracePt t="33854" x="4044950" y="2562225"/>
          <p14:tracePt t="33871" x="4044950" y="2554288"/>
          <p14:tracePt t="33888" x="4062413" y="2517775"/>
          <p14:tracePt t="33904" x="4054475" y="2473325"/>
          <p14:tracePt t="33921" x="4017963" y="2419350"/>
          <p14:tracePt t="33938" x="3983038" y="2357438"/>
          <p14:tracePt t="33954" x="3956050" y="2303463"/>
          <p14:tracePt t="33971" x="3929063" y="2259013"/>
          <p14:tracePt t="33988" x="3911600" y="2224088"/>
          <p14:tracePt t="34004" x="3902075" y="2205038"/>
          <p14:tracePt t="34021" x="3894138" y="2197100"/>
          <p14:tracePt t="34038" x="3875088" y="2179638"/>
          <p14:tracePt t="34055" x="3848100" y="2179638"/>
          <p14:tracePt t="34071" x="3830638" y="2170113"/>
          <p14:tracePt t="34088" x="3795713" y="2160588"/>
          <p14:tracePt t="34104" x="3768725" y="2152650"/>
          <p14:tracePt t="34121" x="3751263" y="2152650"/>
          <p14:tracePt t="34138" x="3714750" y="2152650"/>
          <p14:tracePt t="34155" x="3670300" y="2160588"/>
          <p14:tracePt t="34171" x="3616325" y="2197100"/>
          <p14:tracePt t="34188" x="3581400" y="2224088"/>
          <p14:tracePt t="34205" x="3554413" y="2241550"/>
          <p14:tracePt t="34221" x="3527425" y="2268538"/>
          <p14:tracePt t="34238" x="3500438" y="2303463"/>
          <p14:tracePt t="34255" x="3482975" y="2366963"/>
          <p14:tracePt t="34271" x="3465513" y="2411413"/>
          <p14:tracePt t="34288" x="3465513" y="2455863"/>
          <p14:tracePt t="34305" x="3465513" y="2482850"/>
          <p14:tracePt t="34321" x="3465513" y="2500313"/>
          <p14:tracePt t="34338" x="3490913" y="2517775"/>
          <p14:tracePt t="34355" x="3536950" y="2554288"/>
          <p14:tracePt t="34371" x="3598863" y="2581275"/>
          <p14:tracePt t="34388" x="3687763" y="2608263"/>
          <p14:tracePt t="34405" x="3724275" y="2616200"/>
          <p14:tracePt t="34421" x="3741738" y="2625725"/>
          <p14:tracePt t="34438" x="3751263" y="2625725"/>
          <p14:tracePt t="34455" x="3768725" y="2625725"/>
          <p14:tracePt t="34472" x="3776663" y="2625725"/>
          <p14:tracePt t="34488" x="3813175" y="2625725"/>
          <p14:tracePt t="34505" x="3830638" y="2616200"/>
          <p14:tracePt t="34521" x="3840163" y="2608263"/>
          <p14:tracePt t="34538" x="3857625" y="2598738"/>
          <p14:tracePt t="34555" x="3875088" y="2581275"/>
          <p14:tracePt t="34572" x="3884613" y="2571750"/>
          <p14:tracePt t="34588" x="3902075" y="2562225"/>
          <p14:tracePt t="34605" x="3911600" y="2544763"/>
          <p14:tracePt t="34622" x="3911600" y="2536825"/>
          <p14:tracePt t="34638" x="3911600" y="2517775"/>
          <p14:tracePt t="34655" x="3929063" y="2509838"/>
          <p14:tracePt t="34696" x="3929063" y="2500313"/>
          <p14:tracePt t="34704" x="3929063" y="2490788"/>
          <p14:tracePt t="34722" x="3946525" y="2482850"/>
          <p14:tracePt t="34722" x="3965575" y="2465388"/>
          <p14:tracePt t="34738" x="3973513" y="2455863"/>
          <p14:tracePt t="34755" x="3990975" y="2438400"/>
          <p14:tracePt t="34772" x="4000500" y="2419350"/>
          <p14:tracePt t="34789" x="4027488" y="2393950"/>
          <p14:tracePt t="34805" x="4044950" y="2366963"/>
          <p14:tracePt t="34822" x="4054475" y="2339975"/>
          <p14:tracePt t="34838" x="4054475" y="2312988"/>
          <p14:tracePt t="34855" x="4054475" y="2286000"/>
          <p14:tracePt t="34872" x="4044950" y="2251075"/>
          <p14:tracePt t="34889" x="4027488" y="2214563"/>
          <p14:tracePt t="34905" x="4010025" y="2197100"/>
          <p14:tracePt t="34922" x="3983038" y="2187575"/>
          <p14:tracePt t="34939" x="3956050" y="2170113"/>
          <p14:tracePt t="34955" x="3946525" y="2170113"/>
          <p14:tracePt t="34972" x="3902075" y="2160588"/>
          <p14:tracePt t="34989" x="3884613" y="2160588"/>
          <p14:tracePt t="35005" x="3875088" y="2160588"/>
          <p14:tracePt t="35022" x="3840163" y="2160588"/>
          <p14:tracePt t="35039" x="3795713" y="2160588"/>
          <p14:tracePt t="35055" x="3732213" y="2160588"/>
          <p14:tracePt t="35055" x="3705225" y="2160588"/>
          <p14:tracePt t="35072" x="3652838" y="2160588"/>
          <p14:tracePt t="35089" x="3589338" y="2179638"/>
          <p14:tracePt t="35105" x="3562350" y="2187575"/>
          <p14:tracePt t="35122" x="3536950" y="2205038"/>
          <p14:tracePt t="35139" x="3517900" y="2224088"/>
          <p14:tracePt t="35155" x="3509963" y="2241550"/>
          <p14:tracePt t="35172" x="3482975" y="2268538"/>
          <p14:tracePt t="35189" x="3482975" y="2295525"/>
          <p14:tracePt t="35206" x="3482975" y="2330450"/>
          <p14:tracePt t="35222" x="3482975" y="2366963"/>
          <p14:tracePt t="35239" x="3482975" y="2401888"/>
          <p14:tracePt t="35255" x="3509963" y="2455863"/>
          <p14:tracePt t="35272" x="3581400" y="2536825"/>
          <p14:tracePt t="35289" x="3625850" y="2589213"/>
          <p14:tracePt t="35305" x="3670300" y="2625725"/>
          <p14:tracePt t="35323" x="3697288" y="2643188"/>
          <p14:tracePt t="35408" x="3705225" y="2643188"/>
          <p14:tracePt t="35464" x="3697288" y="2643188"/>
          <p14:tracePt t="35472" x="3697288" y="2633663"/>
          <p14:tracePt t="35480" x="3679825" y="2633663"/>
          <p14:tracePt t="35489" x="3679825" y="2625725"/>
          <p14:tracePt t="35506" x="3660775" y="2625725"/>
          <p14:tracePt t="35522" x="3643313" y="2616200"/>
          <p14:tracePt t="35539" x="3625850" y="2616200"/>
          <p14:tracePt t="35556" x="3616325" y="2608263"/>
          <p14:tracePt t="35572" x="3608388" y="2608263"/>
          <p14:tracePt t="35589" x="3598863" y="2598738"/>
          <p14:tracePt t="35606" x="3571875" y="2581275"/>
          <p14:tracePt t="35622" x="3554413" y="2562225"/>
          <p14:tracePt t="35639" x="3517900" y="2544763"/>
          <p14:tracePt t="35656" x="3465513" y="2509838"/>
          <p14:tracePt t="35673" x="3446463" y="2490788"/>
          <p14:tracePt t="35689" x="3438525" y="2482850"/>
          <p14:tracePt t="35706" x="3419475" y="2473325"/>
          <p14:tracePt t="35723" x="3411538" y="2455863"/>
          <p14:tracePt t="35739" x="3394075" y="2446338"/>
          <p14:tracePt t="35756" x="3384550" y="2438400"/>
          <p14:tracePt t="35773" x="3367088" y="2438400"/>
          <p14:tracePt t="35789" x="3348038" y="2428875"/>
          <p14:tracePt t="35806" x="3268663" y="2411413"/>
          <p14:tracePt t="35823" x="3197225" y="2401888"/>
          <p14:tracePt t="35839" x="3133725" y="2384425"/>
          <p14:tracePt t="35856" x="3027363" y="2330450"/>
          <p14:tracePt t="35873" x="2946400" y="2286000"/>
          <p14:tracePt t="35889" x="2867025" y="2232025"/>
          <p14:tracePt t="35907" x="2813050" y="2187575"/>
          <p14:tracePt t="35923" x="2776538" y="2152650"/>
          <p14:tracePt t="35939" x="2751138" y="2133600"/>
          <p14:tracePt t="35956" x="2732088" y="2116138"/>
          <p14:tracePt t="35973" x="2705100" y="2108200"/>
          <p14:tracePt t="35990" x="2687638" y="2089150"/>
          <p14:tracePt t="36006" x="2660650" y="2071688"/>
          <p14:tracePt t="36023" x="2643188" y="2071688"/>
          <p14:tracePt t="36039" x="2598738" y="2044700"/>
          <p14:tracePt t="36056" x="2571750" y="2017713"/>
          <p14:tracePt t="36073" x="2544763" y="2000250"/>
          <p14:tracePt t="36168" x="2536825" y="2000250"/>
          <p14:tracePt t="36185" x="2527300" y="2000250"/>
          <p14:tracePt t="36192" x="2527300" y="1990725"/>
          <p14:tracePt t="36206" x="2517775" y="1990725"/>
          <p14:tracePt t="36207" x="2517775" y="1982788"/>
          <p14:tracePt t="36248" x="2509838" y="1973263"/>
          <p14:tracePt t="36265" x="2509838" y="1965325"/>
          <p14:tracePt t="36265" x="2500313" y="1965325"/>
          <p14:tracePt t="36312" x="2500313" y="1955800"/>
          <p14:tracePt t="36320" x="2500313" y="1946275"/>
          <p14:tracePt t="36328" x="2490788" y="1946275"/>
          <p14:tracePt t="36392" x="2500313" y="1946275"/>
          <p14:tracePt t="36400" x="2509838" y="1946275"/>
          <p14:tracePt t="36412" x="2517775" y="1946275"/>
          <p14:tracePt t="36416" x="2527300" y="1946275"/>
          <p14:tracePt t="36432" x="2544763" y="1965325"/>
          <p14:tracePt t="36440" x="2598738" y="1990725"/>
          <p14:tracePt t="36456" x="2741613" y="2071688"/>
          <p14:tracePt t="36473" x="2857500" y="2133600"/>
          <p14:tracePt t="36490" x="2990850" y="2197100"/>
          <p14:tracePt t="36507" x="3098800" y="2251075"/>
          <p14:tracePt t="36523" x="3197225" y="2295525"/>
          <p14:tracePt t="36540" x="3295650" y="2339975"/>
          <p14:tracePt t="36557" x="3367088" y="2339975"/>
          <p14:tracePt t="36573" x="3419475" y="2347913"/>
          <p14:tracePt t="36590" x="3465513" y="2347913"/>
          <p14:tracePt t="36607" x="3500438" y="2347913"/>
          <p14:tracePt t="36623" x="3509963" y="2347913"/>
          <p14:tracePt t="36640" x="3527425" y="2347913"/>
          <p14:tracePt t="36657" x="3536950" y="2366963"/>
          <p14:tracePt t="36673" x="3544888" y="2374900"/>
          <p14:tracePt t="36690" x="3571875" y="2393950"/>
          <p14:tracePt t="36707" x="3616325" y="2401888"/>
          <p14:tracePt t="36724" x="3652838" y="2401888"/>
          <p14:tracePt t="36740" x="3679825" y="2411413"/>
          <p14:tracePt t="36757" x="3697288" y="2419350"/>
          <p14:tracePt t="36773" x="3705225" y="2428875"/>
          <p14:tracePt t="36832" x="3714750" y="2438400"/>
          <p14:tracePt t="36856" x="3724275" y="2438400"/>
          <p14:tracePt t="36865" x="3732213" y="2446338"/>
          <p14:tracePt t="36873" x="3732213" y="2455863"/>
          <p14:tracePt t="36874" x="3751263" y="2455863"/>
          <p14:tracePt t="37048" x="3741738" y="2446338"/>
          <p14:tracePt t="37056" x="3705225" y="2438400"/>
          <p14:tracePt t="37064" x="3616325" y="2393950"/>
          <p14:tracePt t="37076" x="3482975" y="2339975"/>
          <p14:tracePt t="37090" x="3375025" y="2286000"/>
          <p14:tracePt t="37107" x="3241675" y="2224088"/>
          <p14:tracePt t="37124" x="3133725" y="2187575"/>
          <p14:tracePt t="37140" x="3071813" y="2170113"/>
          <p14:tracePt t="37157" x="3000375" y="2143125"/>
          <p14:tracePt t="37174" x="2928938" y="2125663"/>
          <p14:tracePt t="37191" x="2867025" y="2116138"/>
          <p14:tracePt t="37207" x="2813050" y="2108200"/>
          <p14:tracePt t="37224" x="2732088" y="2108200"/>
          <p14:tracePt t="37241" x="2633663" y="2098675"/>
          <p14:tracePt t="37257" x="2571750" y="2089150"/>
          <p14:tracePt t="37274" x="2554288" y="2089150"/>
          <p14:tracePt t="37291" x="2544763" y="2081213"/>
          <p14:tracePt t="37384" x="2536825" y="2081213"/>
          <p14:tracePt t="37392" x="2527300" y="2081213"/>
          <p14:tracePt t="37456" x="2517775" y="2081213"/>
          <p14:tracePt t="37464" x="2500313" y="2081213"/>
          <p14:tracePt t="37465" x="2490788" y="2071688"/>
          <p14:tracePt t="37474" x="2473325" y="2062163"/>
          <p14:tracePt t="37491" x="2465388" y="2054225"/>
          <p14:tracePt t="37537" x="2455863" y="2054225"/>
          <p14:tracePt t="37552" x="2455863" y="2044700"/>
          <p14:tracePt t="37584" x="2446338" y="2044700"/>
          <p14:tracePt t="37600" x="2446338" y="2036763"/>
          <p14:tracePt t="37645" x="2446338" y="2027238"/>
          <p14:tracePt t="37648" x="2446338" y="2017713"/>
          <p14:tracePt t="37656" x="2438400" y="2017713"/>
          <p14:tracePt t="37672" x="2438400" y="2009775"/>
          <p14:tracePt t="37716" x="2428875" y="2009775"/>
          <p14:tracePt t="37825" x="2428875" y="2000250"/>
          <p14:tracePt t="37881" x="2428875" y="1990725"/>
          <p14:tracePt t="38688" x="2455863" y="1990725"/>
          <p14:tracePt t="38698" x="2517775" y="2036763"/>
          <p14:tracePt t="38699" x="2598738" y="2062163"/>
          <p14:tracePt t="38708" x="2813050" y="2152650"/>
          <p14:tracePt t="38725" x="3036888" y="2232025"/>
          <p14:tracePt t="38742" x="3214688" y="2303463"/>
          <p14:tracePt t="38758" x="3340100" y="2347913"/>
          <p14:tracePt t="38775" x="3429000" y="2393950"/>
          <p14:tracePt t="38792" x="3527425" y="2438400"/>
          <p14:tracePt t="38809" x="3625850" y="2490788"/>
          <p14:tracePt t="38825" x="3697288" y="2517775"/>
          <p14:tracePt t="38842" x="3768725" y="2554288"/>
          <p14:tracePt t="38859" x="3813175" y="2571750"/>
          <p14:tracePt t="38875" x="3830638" y="2581275"/>
          <p14:tracePt t="38912" x="3840163" y="2581275"/>
          <p14:tracePt t="39022" x="3848100" y="2562225"/>
          <p14:tracePt t="39032" x="3848100" y="2554288"/>
          <p14:tracePt t="39040" x="3848100" y="2544763"/>
          <p14:tracePt t="39048" x="3848100" y="2536825"/>
          <p14:tracePt t="39080" x="3848100" y="2527300"/>
          <p14:tracePt t="40576" x="3857625" y="2527300"/>
          <p14:tracePt t="40584" x="3857625" y="2536825"/>
          <p14:tracePt t="40592" x="3867150" y="2554288"/>
          <p14:tracePt t="40600" x="3894138" y="2589213"/>
          <p14:tracePt t="40610" x="3919538" y="2625725"/>
          <p14:tracePt t="40627" x="3946525" y="2687638"/>
          <p14:tracePt t="40644" x="3983038" y="2732088"/>
          <p14:tracePt t="40660" x="4010025" y="2759075"/>
          <p14:tracePt t="40677" x="4027488" y="2803525"/>
          <p14:tracePt t="40693" x="4037013" y="2813050"/>
          <p14:tracePt t="40710" x="4054475" y="2840038"/>
          <p14:tracePt t="40727" x="4054475" y="2847975"/>
          <p14:tracePt t="40744" x="4062413" y="2874963"/>
          <p14:tracePt t="40760" x="4081463" y="2901950"/>
          <p14:tracePt t="40777" x="4089400" y="2928938"/>
          <p14:tracePt t="40794" x="4098925" y="2955925"/>
          <p14:tracePt t="40810" x="4108450" y="2990850"/>
          <p14:tracePt t="40827" x="4116388" y="3009900"/>
          <p14:tracePt t="40844" x="4125913" y="3036888"/>
          <p14:tracePt t="40860" x="4143375" y="3054350"/>
          <p14:tracePt t="40877" x="4143375" y="3062288"/>
          <p14:tracePt t="40894" x="4143375" y="3071813"/>
          <p14:tracePt t="40910" x="4152900" y="3071813"/>
          <p14:tracePt t="40927" x="4152900" y="3089275"/>
          <p14:tracePt t="40944" x="4160838" y="3089275"/>
          <p14:tracePt t="40960" x="4179888" y="3108325"/>
          <p14:tracePt t="40977" x="4187825" y="3108325"/>
          <p14:tracePt t="40994" x="4205288" y="3108325"/>
          <p14:tracePt t="41010" x="4268788" y="3116263"/>
          <p14:tracePt t="41027" x="4402138" y="3116263"/>
          <p14:tracePt t="41044" x="4562475" y="3116263"/>
          <p14:tracePt t="41060" x="4705350" y="3089275"/>
          <p14:tracePt t="41077" x="4803775" y="3071813"/>
          <p14:tracePt t="41094" x="4867275" y="3027363"/>
          <p14:tracePt t="41111" x="4894263" y="2990850"/>
          <p14:tracePt t="41127" x="4894263" y="2938463"/>
          <p14:tracePt t="41144" x="4894263" y="2901950"/>
          <p14:tracePt t="41161" x="4894263" y="2857500"/>
          <p14:tracePt t="41177" x="4894263" y="2822575"/>
          <p14:tracePt t="41194" x="4894263" y="2786063"/>
          <p14:tracePt t="41211" x="4894263" y="2759075"/>
          <p14:tracePt t="41227" x="4894263" y="2724150"/>
          <p14:tracePt t="41244" x="4894263" y="2697163"/>
          <p14:tracePt t="41261" x="4875213" y="2670175"/>
          <p14:tracePt t="41277" x="4875213" y="2643188"/>
          <p14:tracePt t="41294" x="4867275" y="2589213"/>
          <p14:tracePt t="41311" x="4857750" y="2562225"/>
          <p14:tracePt t="41327" x="4840288" y="2536825"/>
          <p14:tracePt t="41344" x="4822825" y="2500313"/>
          <p14:tracePt t="41361" x="4803775" y="2446338"/>
          <p14:tracePt t="41377" x="4776788" y="2401888"/>
          <p14:tracePt t="41395" x="4741863" y="2347913"/>
          <p14:tracePt t="41411" x="4714875" y="2303463"/>
          <p14:tracePt t="41428" x="4714875" y="2286000"/>
          <p14:tracePt t="41444" x="4697413" y="2241550"/>
          <p14:tracePt t="41461" x="4679950" y="2224088"/>
          <p14:tracePt t="41478" x="4660900" y="2197100"/>
          <p14:tracePt t="41494" x="4633913" y="2179638"/>
          <p14:tracePt t="41511" x="4616450" y="2160588"/>
          <p14:tracePt t="41511" x="4616450" y="2143125"/>
          <p14:tracePt t="41528" x="4589463" y="2133600"/>
          <p14:tracePt t="41544" x="4518025" y="2125663"/>
          <p14:tracePt t="41561" x="4419600" y="2116138"/>
          <p14:tracePt t="41578" x="4322763" y="2098675"/>
          <p14:tracePt t="41594" x="4241800" y="2081213"/>
          <p14:tracePt t="41611" x="4179888" y="2081213"/>
          <p14:tracePt t="41628" x="4133850" y="2081213"/>
          <p14:tracePt t="41644" x="4081463" y="2081213"/>
          <p14:tracePt t="41661" x="4027488" y="2081213"/>
          <p14:tracePt t="41678" x="3973513" y="2071688"/>
          <p14:tracePt t="41694" x="3938588" y="2071688"/>
          <p14:tracePt t="41711" x="3884613" y="2071688"/>
          <p14:tracePt t="41728" x="3848100" y="2071688"/>
          <p14:tracePt t="41744" x="3813175" y="2089150"/>
          <p14:tracePt t="41761" x="3759200" y="2108200"/>
          <p14:tracePt t="41778" x="3679825" y="2143125"/>
          <p14:tracePt t="41794" x="3633788" y="2179638"/>
          <p14:tracePt t="41811" x="3581400" y="2214563"/>
          <p14:tracePt t="41828" x="3544888" y="2232025"/>
          <p14:tracePt t="41845" x="3544888" y="2241550"/>
          <p14:tracePt t="41861" x="3536950" y="2259013"/>
          <p14:tracePt t="41878" x="3527425" y="2268538"/>
          <p14:tracePt t="41895" x="3527425" y="2286000"/>
          <p14:tracePt t="41911" x="3517900" y="2322513"/>
          <p14:tracePt t="41928" x="3509963" y="2347913"/>
          <p14:tracePt t="41945" x="3500438" y="2384425"/>
          <p14:tracePt t="41961" x="3500438" y="2411413"/>
          <p14:tracePt t="41978" x="3500438" y="2428875"/>
          <p14:tracePt t="41995" x="3500438" y="2465388"/>
          <p14:tracePt t="42011" x="3500438" y="2490788"/>
          <p14:tracePt t="42028" x="3500438" y="2536825"/>
          <p14:tracePt t="42045" x="3500438" y="2581275"/>
          <p14:tracePt t="42061" x="3500438" y="2625725"/>
          <p14:tracePt t="42078" x="3509963" y="2679700"/>
          <p14:tracePt t="42095" x="3517900" y="2724150"/>
          <p14:tracePt t="42111" x="3536950" y="2795588"/>
          <p14:tracePt t="42128" x="3544888" y="2857500"/>
          <p14:tracePt t="42145" x="3571875" y="2911475"/>
          <p14:tracePt t="42162" x="3581400" y="2973388"/>
          <p14:tracePt t="42178" x="3616325" y="3036888"/>
          <p14:tracePt t="42195" x="3633788" y="3089275"/>
          <p14:tracePt t="42212" x="3652838" y="3133725"/>
          <p14:tracePt t="42228" x="3687763" y="3205163"/>
          <p14:tracePt t="42245" x="3741738" y="3268663"/>
          <p14:tracePt t="42262" x="3830638" y="3322638"/>
          <p14:tracePt t="42278" x="3902075" y="3348038"/>
          <p14:tracePt t="42295" x="3990975" y="3384550"/>
          <p14:tracePt t="42312" x="4054475" y="3402013"/>
          <p14:tracePt t="42328" x="4116388" y="3419475"/>
          <p14:tracePt t="42345" x="4170363" y="3429000"/>
          <p14:tracePt t="42362" x="4232275" y="3438525"/>
          <p14:tracePt t="42378" x="4313238" y="3438525"/>
          <p14:tracePt t="42395" x="4411663" y="3438525"/>
          <p14:tracePt t="42412" x="4510088" y="3438525"/>
          <p14:tracePt t="42429" x="4608513" y="3438525"/>
          <p14:tracePt t="42445" x="4687888" y="3419475"/>
          <p14:tracePt t="42462" x="4786313" y="3375025"/>
          <p14:tracePt t="42479" x="4894263" y="3322638"/>
          <p14:tracePt t="42495" x="5045075" y="3214688"/>
          <p14:tracePt t="42512" x="5133975" y="3143250"/>
          <p14:tracePt t="42528" x="5205413" y="3071813"/>
          <p14:tracePt t="42545" x="5241925" y="2990850"/>
          <p14:tracePt t="42562" x="5276850" y="2894013"/>
          <p14:tracePt t="42579" x="5276850" y="2822575"/>
          <p14:tracePt t="42595" x="5276850" y="2705100"/>
          <p14:tracePt t="42612" x="5276850" y="2598738"/>
          <p14:tracePt t="42629" x="5276850" y="2490788"/>
          <p14:tracePt t="42645" x="5241925" y="2393950"/>
          <p14:tracePt t="42662" x="5205413" y="2303463"/>
          <p14:tracePt t="42679" x="5153025" y="2241550"/>
          <p14:tracePt t="42695" x="5116513" y="2170113"/>
          <p14:tracePt t="42712" x="5081588" y="2133600"/>
          <p14:tracePt t="42729" x="5037138" y="2081213"/>
          <p14:tracePt t="42745" x="4973638" y="2036763"/>
          <p14:tracePt t="42762" x="4902200" y="1990725"/>
          <p14:tracePt t="42779" x="4848225" y="1955800"/>
          <p14:tracePt t="42796" x="4813300" y="1928813"/>
          <p14:tracePt t="42812" x="4776788" y="1901825"/>
          <p14:tracePt t="42829" x="4732338" y="1901825"/>
          <p14:tracePt t="42845" x="4705350" y="1893888"/>
          <p14:tracePt t="42862" x="4625975" y="1884363"/>
          <p14:tracePt t="42879" x="4527550" y="1884363"/>
          <p14:tracePt t="42896" x="4367213" y="1884363"/>
          <p14:tracePt t="42912" x="4259263" y="1884363"/>
          <p14:tracePt t="42929" x="4179888" y="1884363"/>
          <p14:tracePt t="42946" x="4143375" y="1884363"/>
          <p14:tracePt t="42962" x="4098925" y="1884363"/>
          <p14:tracePt t="42979" x="4044950" y="1911350"/>
          <p14:tracePt t="42996" x="3973513" y="1946275"/>
          <p14:tracePt t="43012" x="3894138" y="1982788"/>
          <p14:tracePt t="43029" x="3803650" y="2027238"/>
          <p14:tracePt t="43046" x="3714750" y="2062163"/>
          <p14:tracePt t="43062" x="3660775" y="2098675"/>
          <p14:tracePt t="43079" x="3633788" y="2108200"/>
          <p14:tracePt t="43079" x="3633788" y="2116138"/>
          <p14:tracePt t="43096" x="3608388" y="2133600"/>
          <p14:tracePt t="43113" x="3589338" y="2160588"/>
          <p14:tracePt t="43129" x="3554413" y="2197100"/>
          <p14:tracePt t="43146" x="3500438" y="2276475"/>
          <p14:tracePt t="43162" x="3455988" y="2357438"/>
          <p14:tracePt t="43179" x="3411538" y="2455863"/>
          <p14:tracePt t="43196" x="3384550" y="2527300"/>
          <p14:tracePt t="43213" x="3367088" y="2589213"/>
          <p14:tracePt t="43229" x="3367088" y="2643188"/>
          <p14:tracePt t="43246" x="3367088" y="2705100"/>
          <p14:tracePt t="43262" x="3367088" y="2768600"/>
          <p14:tracePt t="43279" x="3394075" y="2884488"/>
          <p14:tracePt t="43297" x="3419475" y="2965450"/>
          <p14:tracePt t="43312" x="3455988" y="3054350"/>
          <p14:tracePt t="43329" x="3500438" y="3125788"/>
          <p14:tracePt t="43346" x="3562350" y="3187700"/>
          <p14:tracePt t="43363" x="3660775" y="3224213"/>
          <p14:tracePt t="43379" x="3732213" y="3259138"/>
          <p14:tracePt t="43396" x="3803650" y="3295650"/>
          <p14:tracePt t="43413" x="3875088" y="3340100"/>
          <p14:tracePt t="43429" x="3983038" y="3384550"/>
          <p14:tracePt t="43446" x="4089400" y="3419475"/>
          <p14:tracePt t="43463" x="4187825" y="3438525"/>
          <p14:tracePt t="43479" x="4322763" y="3465513"/>
          <p14:tracePt t="43496" x="4402138" y="3465513"/>
          <p14:tracePt t="43513" x="4456113" y="3473450"/>
          <p14:tracePt t="43529" x="4518025" y="3473450"/>
          <p14:tracePt t="43546" x="4598988" y="3455988"/>
          <p14:tracePt t="43563" x="4652963" y="3429000"/>
          <p14:tracePt t="43579" x="4679950" y="3402013"/>
          <p14:tracePt t="43596" x="4714875" y="3384550"/>
          <p14:tracePt t="43613" x="4741863" y="3357563"/>
          <p14:tracePt t="43629" x="4759325" y="3330575"/>
          <p14:tracePt t="43646" x="4768850" y="3322638"/>
          <p14:tracePt t="43663" x="4768850" y="3303588"/>
          <p14:tracePt t="43663" x="4768850" y="3295650"/>
          <p14:tracePt t="43680" x="4768850" y="3286125"/>
          <p14:tracePt t="43720" x="4768850" y="3276600"/>
          <p14:tracePt t="43728" x="4759325" y="3276600"/>
          <p14:tracePt t="43736" x="4741863" y="3276600"/>
          <p14:tracePt t="43746" x="4714875" y="3276600"/>
          <p14:tracePt t="43763" x="4687888" y="3276600"/>
          <p14:tracePt t="43780" x="4652963" y="3276600"/>
          <p14:tracePt t="43796" x="4608513" y="3276600"/>
          <p14:tracePt t="43813" x="4562475" y="3295650"/>
          <p14:tracePt t="43830" x="4510088" y="3313113"/>
          <p14:tracePt t="43846" x="4429125" y="3348038"/>
          <p14:tracePt t="43863" x="4348163" y="3384550"/>
          <p14:tracePt t="43880" x="4322763" y="3394075"/>
          <p14:tracePt t="43897" x="4303713" y="3402013"/>
          <p14:tracePt t="43913" x="4295775" y="3411538"/>
          <p14:tracePt t="43930" x="4286250" y="3419475"/>
          <p14:tracePt t="43947" x="4276725" y="3429000"/>
          <p14:tracePt t="44040" x="4268788" y="3429000"/>
          <p14:tracePt t="44056" x="4268788" y="3438525"/>
          <p14:tracePt t="44072" x="4268788" y="3446463"/>
          <p14:tracePt t="44088" x="4268788" y="3455988"/>
          <p14:tracePt t="44089" x="4268788" y="3465513"/>
          <p14:tracePt t="44097" x="4268788" y="3482975"/>
          <p14:tracePt t="44113" x="4286250" y="3500438"/>
          <p14:tracePt t="44130" x="4286250" y="3517900"/>
          <p14:tracePt t="44147" x="4303713" y="3536950"/>
          <p14:tracePt t="44163" x="4322763" y="3554413"/>
          <p14:tracePt t="44180" x="4348163" y="3581400"/>
          <p14:tracePt t="44197" x="4367213" y="3589338"/>
          <p14:tracePt t="44213" x="4402138" y="3633788"/>
          <p14:tracePt t="44230" x="4438650" y="3652838"/>
          <p14:tracePt t="44247" x="4465638" y="3687763"/>
          <p14:tracePt t="44263" x="4500563" y="3732213"/>
          <p14:tracePt t="44280" x="4527550" y="3759200"/>
          <p14:tracePt t="44297" x="4545013" y="3768725"/>
          <p14:tracePt t="44313" x="4572000" y="3786188"/>
          <p14:tracePt t="44330" x="4598988" y="3803650"/>
          <p14:tracePt t="44347" x="4652963" y="3822700"/>
          <p14:tracePt t="44363" x="4705350" y="3857625"/>
          <p14:tracePt t="44380" x="4751388" y="3894138"/>
          <p14:tracePt t="44397" x="4813300" y="3919538"/>
          <p14:tracePt t="44413" x="4894263" y="3956050"/>
          <p14:tracePt t="44430" x="4965700" y="3973513"/>
          <p14:tracePt t="44447" x="5037138" y="4010025"/>
          <p14:tracePt t="44464" x="5133975" y="4037013"/>
          <p14:tracePt t="44480" x="5187950" y="4044950"/>
          <p14:tracePt t="44497" x="5259388" y="4071938"/>
          <p14:tracePt t="44514" x="5375275" y="4081463"/>
          <p14:tracePt t="44530" x="5473700" y="4098925"/>
          <p14:tracePt t="44547" x="5589588" y="4108450"/>
          <p14:tracePt t="44564" x="5715000" y="4116388"/>
          <p14:tracePt t="44580" x="5822950" y="4125913"/>
          <p14:tracePt t="44597" x="5946775" y="4143375"/>
          <p14:tracePt t="44614" x="6072188" y="4143375"/>
          <p14:tracePt t="44630" x="6170613" y="4143375"/>
          <p14:tracePt t="44647" x="6303963" y="4152900"/>
          <p14:tracePt t="44664" x="6375400" y="4152900"/>
          <p14:tracePt t="44680" x="6429375" y="4152900"/>
          <p14:tracePt t="44697" x="6491288" y="4152900"/>
          <p14:tracePt t="44714" x="6545263" y="4152900"/>
          <p14:tracePt t="44731" x="6608763" y="4133850"/>
          <p14:tracePt t="44747" x="6697663" y="4125913"/>
          <p14:tracePt t="44764" x="6804025" y="4108450"/>
          <p14:tracePt t="44780" x="6884988" y="4089400"/>
          <p14:tracePt t="44797" x="6919913" y="4089400"/>
          <p14:tracePt t="44814" x="6956425" y="4081463"/>
          <p14:tracePt t="44830" x="6965950" y="4071938"/>
          <p14:tracePt t="44847" x="6991350" y="4044950"/>
          <p14:tracePt t="44864" x="7000875" y="4027488"/>
          <p14:tracePt t="44880" x="7018338" y="4000500"/>
          <p14:tracePt t="44897" x="7037388" y="3965575"/>
          <p14:tracePt t="44914" x="7054850" y="3946525"/>
          <p14:tracePt t="44931" x="7062788" y="3919538"/>
          <p14:tracePt t="44947" x="7072313" y="3894138"/>
          <p14:tracePt t="44964" x="7072313" y="3875088"/>
          <p14:tracePt t="44981" x="7081838" y="3857625"/>
          <p14:tracePt t="44997" x="7089775" y="3840163"/>
          <p14:tracePt t="45014" x="7089775" y="3822700"/>
          <p14:tracePt t="45031" x="7089775" y="3803650"/>
          <p14:tracePt t="45047" x="7081838" y="3776663"/>
          <p14:tracePt t="45064" x="7081838" y="3759200"/>
          <p14:tracePt t="45081" x="7072313" y="3741738"/>
          <p14:tracePt t="45097" x="7054850" y="3714750"/>
          <p14:tracePt t="45114" x="7027863" y="3697288"/>
          <p14:tracePt t="45131" x="7027863" y="3660775"/>
          <p14:tracePt t="45147" x="7000875" y="3652838"/>
          <p14:tracePt t="45164" x="6973888" y="3633788"/>
          <p14:tracePt t="45181" x="6946900" y="3608388"/>
          <p14:tracePt t="45198" x="6867525" y="3589338"/>
          <p14:tracePt t="45214" x="6813550" y="3571875"/>
          <p14:tracePt t="45231" x="6759575" y="3544888"/>
          <p14:tracePt t="45248" x="6688138" y="3517900"/>
          <p14:tracePt t="45264" x="6661150" y="3509963"/>
          <p14:tracePt t="45281" x="6643688" y="3500438"/>
          <p14:tracePt t="45298" x="6626225" y="3490913"/>
          <p14:tracePt t="45314" x="6589713" y="3490913"/>
          <p14:tracePt t="45331" x="6537325" y="3490913"/>
          <p14:tracePt t="45348" x="6483350" y="3490913"/>
          <p14:tracePt t="45364" x="6438900" y="3490913"/>
          <p14:tracePt t="45381" x="6402388" y="3490913"/>
          <p14:tracePt t="45398" x="6375400" y="3490913"/>
          <p14:tracePt t="45414" x="6357938" y="3490913"/>
          <p14:tracePt t="45431" x="6313488" y="3509963"/>
          <p14:tracePt t="45448" x="6296025" y="3517900"/>
          <p14:tracePt t="45465" x="6269038" y="3536950"/>
          <p14:tracePt t="45481" x="6224588" y="3554413"/>
          <p14:tracePt t="45498" x="6188075" y="3581400"/>
          <p14:tracePt t="45515" x="6153150" y="3608388"/>
          <p14:tracePt t="45531" x="6134100" y="3625850"/>
          <p14:tracePt t="45548" x="6108700" y="3633788"/>
          <p14:tracePt t="45564" x="6089650" y="3652838"/>
          <p14:tracePt t="45581" x="6072188" y="3670300"/>
          <p14:tracePt t="45598" x="6062663" y="3679825"/>
          <p14:tracePt t="45615" x="6054725" y="3705225"/>
          <p14:tracePt t="45631" x="6018213" y="3741738"/>
          <p14:tracePt t="45648" x="6010275" y="3768725"/>
          <p14:tracePt t="45664" x="6000750" y="3786188"/>
          <p14:tracePt t="45681" x="5983288" y="3803650"/>
          <p14:tracePt t="45698" x="5973763" y="3822700"/>
          <p14:tracePt t="45715" x="5965825" y="3848100"/>
          <p14:tracePt t="45731" x="5956300" y="3867150"/>
          <p14:tracePt t="45748" x="5946775" y="3894138"/>
          <p14:tracePt t="45765" x="5929313" y="3929063"/>
          <p14:tracePt t="45781" x="5911850" y="3956050"/>
          <p14:tracePt t="45798" x="5902325" y="3973513"/>
          <p14:tracePt t="45815" x="5884863" y="4000500"/>
          <p14:tracePt t="45815" x="5884863" y="4017963"/>
          <p14:tracePt t="45832" x="5867400" y="4044950"/>
          <p14:tracePt t="45848" x="5848350" y="4098925"/>
          <p14:tracePt t="45865" x="5848350" y="4133850"/>
          <p14:tracePt t="45881" x="5840413" y="4187825"/>
          <p14:tracePt t="45898" x="5830888" y="4232275"/>
          <p14:tracePt t="45915" x="5830888" y="4259263"/>
          <p14:tracePt t="45931" x="5822950" y="4303713"/>
          <p14:tracePt t="45948" x="5822950" y="4322763"/>
          <p14:tracePt t="45965" x="5822950" y="4340225"/>
          <p14:tracePt t="45999" x="5822950" y="4348163"/>
          <p14:tracePt t="46016" x="5822950" y="4367213"/>
          <p14:tracePt t="46032" x="5822950" y="4375150"/>
          <p14:tracePt t="46033" x="5822950" y="4402138"/>
          <p14:tracePt t="46048" x="5830888" y="4419600"/>
          <p14:tracePt t="46065" x="5830888" y="4438650"/>
          <p14:tracePt t="46082" x="5840413" y="4446588"/>
          <p14:tracePt t="46098" x="5857875" y="4473575"/>
          <p14:tracePt t="46115" x="5867400" y="4491038"/>
          <p14:tracePt t="46131" x="5875338" y="4518025"/>
          <p14:tracePt t="46148" x="5902325" y="4537075"/>
          <p14:tracePt t="46165" x="5919788" y="4554538"/>
          <p14:tracePt t="46182" x="5938838" y="4572000"/>
          <p14:tracePt t="46198" x="5956300" y="4581525"/>
          <p14:tracePt t="46215" x="5965825" y="4581525"/>
          <p14:tracePt t="46232" x="5973763" y="4581525"/>
          <p14:tracePt t="46248" x="5991225" y="4581525"/>
          <p14:tracePt t="46265" x="6027738" y="4589463"/>
          <p14:tracePt t="46282" x="6089650" y="4608513"/>
          <p14:tracePt t="46298" x="6134100" y="4608513"/>
          <p14:tracePt t="46315" x="6180138" y="4625975"/>
          <p14:tracePt t="46332" x="6232525" y="4633913"/>
          <p14:tracePt t="46348" x="6276975" y="4643438"/>
          <p14:tracePt t="46365" x="6313488" y="4643438"/>
          <p14:tracePt t="46382" x="6357938" y="4643438"/>
          <p14:tracePt t="46399" x="6384925" y="4660900"/>
          <p14:tracePt t="46415" x="6429375" y="4670425"/>
          <p14:tracePt t="46432" x="6465888" y="4670425"/>
          <p14:tracePt t="46448" x="6483350" y="4670425"/>
          <p14:tracePt t="46465" x="6510338" y="4670425"/>
          <p14:tracePt t="46482" x="6527800" y="4670425"/>
          <p14:tracePt t="46499" x="6572250" y="4670425"/>
          <p14:tracePt t="46515" x="6599238" y="4670425"/>
          <p14:tracePt t="46532" x="6643688" y="4660900"/>
          <p14:tracePt t="46549" x="6661150" y="4652963"/>
          <p14:tracePt t="46565" x="6680200" y="4652963"/>
          <p14:tracePt t="46582" x="6697663" y="4643438"/>
          <p14:tracePt t="46599" x="6705600" y="4633913"/>
          <p14:tracePt t="46615" x="6732588" y="4598988"/>
          <p14:tracePt t="46632" x="6769100" y="4581525"/>
          <p14:tracePt t="46649" x="6804025" y="4537075"/>
          <p14:tracePt t="46665" x="6831013" y="4518025"/>
          <p14:tracePt t="46682" x="6840538" y="4500563"/>
          <p14:tracePt t="46699" x="6858000" y="4465638"/>
          <p14:tracePt t="46716" x="6875463" y="4438650"/>
          <p14:tracePt t="46732" x="6875463" y="4419600"/>
          <p14:tracePt t="46749" x="6894513" y="4394200"/>
          <p14:tracePt t="46766" x="6902450" y="4367213"/>
          <p14:tracePt t="46782" x="6911975" y="4348163"/>
          <p14:tracePt t="46799" x="6929438" y="4313238"/>
          <p14:tracePt t="46816" x="6946900" y="4286250"/>
          <p14:tracePt t="46832" x="6956425" y="4232275"/>
          <p14:tracePt t="46849" x="6965950" y="4205288"/>
          <p14:tracePt t="46866" x="6973888" y="4170363"/>
          <p14:tracePt t="46882" x="6983413" y="4125913"/>
          <p14:tracePt t="46899" x="6991350" y="4081463"/>
          <p14:tracePt t="46916" x="7000875" y="4017963"/>
          <p14:tracePt t="46932" x="7000875" y="3956050"/>
          <p14:tracePt t="46949" x="7010400" y="3884613"/>
          <p14:tracePt t="46966" x="7010400" y="3813175"/>
          <p14:tracePt t="46982" x="7018338" y="3759200"/>
          <p14:tracePt t="46999" x="7018338" y="3687763"/>
          <p14:tracePt t="47016" x="7000875" y="3633788"/>
          <p14:tracePt t="47032" x="6965950" y="3598863"/>
          <p14:tracePt t="47049" x="6946900" y="3571875"/>
          <p14:tracePt t="47066" x="6929438" y="3527425"/>
          <p14:tracePt t="47082" x="6911975" y="3517900"/>
          <p14:tracePt t="47099" x="6894513" y="3500438"/>
          <p14:tracePt t="47116" x="6858000" y="3490913"/>
          <p14:tracePt t="47133" x="6813550" y="3482975"/>
          <p14:tracePt t="47149" x="6769100" y="3473450"/>
          <p14:tracePt t="47166" x="6680200" y="3473450"/>
          <p14:tracePt t="47182" x="6562725" y="3465513"/>
          <p14:tracePt t="47199" x="6527800" y="3465513"/>
          <p14:tracePt t="47216" x="6510338" y="3455988"/>
          <p14:tracePt t="47232" x="6500813" y="3455988"/>
          <p14:tracePt t="47249" x="6491288" y="3455988"/>
          <p14:tracePt t="47266" x="6473825" y="3455988"/>
          <p14:tracePt t="47283" x="6438900" y="3455988"/>
          <p14:tracePt t="47299" x="6394450" y="3455988"/>
          <p14:tracePt t="47316" x="6330950" y="3455988"/>
          <p14:tracePt t="47333" x="6286500" y="3455988"/>
          <p14:tracePt t="47349" x="6276975" y="3455988"/>
          <p14:tracePt t="47407" x="6269038" y="3455988"/>
          <p14:tracePt t="47416" x="6259513" y="3455988"/>
          <p14:tracePt t="47431" x="6251575" y="3455988"/>
          <p14:tracePt t="47456" x="6242050" y="3455988"/>
          <p14:tracePt t="47463" x="6232525" y="3455988"/>
          <p14:tracePt t="47471" x="6232525" y="3465513"/>
          <p14:tracePt t="47479" x="6224588" y="3465513"/>
          <p14:tracePt t="47483" x="6215063" y="3465513"/>
          <p14:tracePt t="47500" x="6188075" y="3482975"/>
          <p14:tracePt t="47516" x="6161088" y="3500438"/>
          <p14:tracePt t="47533" x="6143625" y="3509963"/>
          <p14:tracePt t="47549" x="6134100" y="3517900"/>
          <p14:tracePt t="47566" x="6116638" y="3536950"/>
          <p14:tracePt t="47583" x="6099175" y="3554413"/>
          <p14:tracePt t="47600" x="6072188" y="3589338"/>
          <p14:tracePt t="47617" x="6045200" y="3633788"/>
          <p14:tracePt t="47633" x="6018213" y="3679825"/>
          <p14:tracePt t="47650" x="5991225" y="3732213"/>
          <p14:tracePt t="47666" x="5973763" y="3776663"/>
          <p14:tracePt t="47683" x="5956300" y="3813175"/>
          <p14:tracePt t="47700" x="5938838" y="3867150"/>
          <p14:tracePt t="47716" x="5911850" y="3919538"/>
          <p14:tracePt t="47733" x="5894388" y="3990975"/>
          <p14:tracePt t="47750" x="5875338" y="4062413"/>
          <p14:tracePt t="47766" x="5867400" y="4133850"/>
          <p14:tracePt t="47783" x="5867400" y="4205288"/>
          <p14:tracePt t="47800" x="5867400" y="4251325"/>
          <p14:tracePt t="47816" x="5867400" y="4295775"/>
          <p14:tracePt t="47833" x="5867400" y="4340225"/>
          <p14:tracePt t="47850" x="5867400" y="4394200"/>
          <p14:tracePt t="47866" x="5875338" y="4438650"/>
          <p14:tracePt t="47883" x="5875338" y="4465638"/>
          <p14:tracePt t="47900" x="5894388" y="4483100"/>
          <p14:tracePt t="47916" x="5911850" y="4510088"/>
          <p14:tracePt t="47933" x="5929313" y="4527550"/>
          <p14:tracePt t="47950" x="5938838" y="4537075"/>
          <p14:tracePt t="47966" x="5973763" y="4554538"/>
          <p14:tracePt t="47966" x="5991225" y="4554538"/>
          <p14:tracePt t="47983" x="6010275" y="4572000"/>
          <p14:tracePt t="48000" x="6018213" y="4581525"/>
          <p14:tracePt t="48017" x="6027738" y="4589463"/>
          <p14:tracePt t="48033" x="6037263" y="4589463"/>
          <p14:tracePt t="48050" x="6072188" y="4589463"/>
          <p14:tracePt t="48067" x="6089650" y="4581525"/>
          <p14:tracePt t="48083" x="6108700" y="4572000"/>
          <p14:tracePt t="48100" x="6116638" y="4562475"/>
          <p14:tracePt t="48199" x="6126163" y="4562475"/>
          <p14:tracePt t="48208" x="6134100" y="4572000"/>
          <p14:tracePt t="48216" x="6143625" y="4572000"/>
          <p14:tracePt t="48233" x="6161088" y="4572000"/>
          <p14:tracePt t="48234" x="6215063" y="4581525"/>
          <p14:tracePt t="48250" x="6276975" y="4581525"/>
          <p14:tracePt t="48267" x="6367463" y="4581525"/>
          <p14:tracePt t="48283" x="6456363" y="4572000"/>
          <p14:tracePt t="48300" x="6537325" y="4562475"/>
          <p14:tracePt t="48317" x="6599238" y="4545013"/>
          <p14:tracePt t="48334" x="6661150" y="4518025"/>
          <p14:tracePt t="48350" x="6705600" y="4500563"/>
          <p14:tracePt t="48367" x="6751638" y="4456113"/>
          <p14:tracePt t="48384" x="6786563" y="4419600"/>
          <p14:tracePt t="48400" x="6823075" y="4357688"/>
          <p14:tracePt t="48417" x="6848475" y="4295775"/>
          <p14:tracePt t="48434" x="6884988" y="4232275"/>
          <p14:tracePt t="48450" x="6946900" y="4179888"/>
          <p14:tracePt t="48467" x="6965950" y="4125913"/>
          <p14:tracePt t="48484" x="7000875" y="4062413"/>
          <p14:tracePt t="48503" x="7027863" y="4000500"/>
          <p14:tracePt t="48517" x="7037388" y="3956050"/>
          <p14:tracePt t="48534" x="7037388" y="3902075"/>
          <p14:tracePt t="48550" x="7037388" y="3848100"/>
          <p14:tracePt t="48567" x="7037388" y="3786188"/>
          <p14:tracePt t="48584" x="7018338" y="3741738"/>
          <p14:tracePt t="48600" x="7018338" y="3714750"/>
          <p14:tracePt t="48617" x="7000875" y="3687763"/>
          <p14:tracePt t="48634" x="6991350" y="3660775"/>
          <p14:tracePt t="48651" x="6973888" y="3660775"/>
          <p14:tracePt t="48667" x="6965950" y="3652838"/>
          <p14:tracePt t="48684" x="6946900" y="3652838"/>
          <p14:tracePt t="48700" x="6919913" y="3652838"/>
          <p14:tracePt t="48717" x="6858000" y="3652838"/>
          <p14:tracePt t="48734" x="6804025" y="3652838"/>
          <p14:tracePt t="48750" x="6742113" y="3652838"/>
          <p14:tracePt t="48767" x="6626225" y="3643313"/>
          <p14:tracePt t="48784" x="6589713" y="3633788"/>
          <p14:tracePt t="48801" x="6581775" y="3625850"/>
          <p14:tracePt t="48817" x="6572250" y="3625850"/>
          <p14:tracePt t="48834" x="6537325" y="3625850"/>
          <p14:tracePt t="48851" x="6419850" y="3625850"/>
          <p14:tracePt t="48867" x="6251575" y="3643313"/>
          <p14:tracePt t="48884" x="6062663" y="3660775"/>
          <p14:tracePt t="48901" x="5929313" y="3660775"/>
          <p14:tracePt t="48917" x="5884863" y="3670300"/>
          <p14:tracePt t="48934" x="5848350" y="3679825"/>
          <p14:tracePt t="48951" x="5822950" y="3705225"/>
          <p14:tracePt t="48967" x="5803900" y="3714750"/>
          <p14:tracePt t="48984" x="5768975" y="3724275"/>
          <p14:tracePt t="49001" x="5751513" y="3741738"/>
          <p14:tracePt t="49018" x="5715000" y="3751263"/>
          <p14:tracePt t="49034" x="5697538" y="3759200"/>
          <p14:tracePt t="49051" x="5680075" y="3759200"/>
          <p14:tracePt t="49067" x="5661025" y="3759200"/>
          <p14:tracePt t="49084" x="5653088" y="3759200"/>
          <p14:tracePt t="49101" x="5634038" y="3759200"/>
          <p14:tracePt t="49118" x="5626100" y="3759200"/>
          <p14:tracePt t="49134" x="5599113" y="3759200"/>
          <p14:tracePt t="49151" x="5581650" y="3759200"/>
          <p14:tracePt t="49168" x="5562600" y="3759200"/>
          <p14:tracePt t="49184" x="5545138" y="3759200"/>
          <p14:tracePt t="49201" x="5527675" y="3759200"/>
          <p14:tracePt t="50055" x="5537200" y="3759200"/>
          <p14:tracePt t="50071" x="5545138" y="3759200"/>
          <p14:tracePt t="50087" x="5554663" y="3759200"/>
          <p14:tracePt t="50183" x="5572125" y="3751263"/>
          <p14:tracePt t="50191" x="5581650" y="3751263"/>
          <p14:tracePt t="50191" x="5589588" y="3751263"/>
          <p14:tracePt t="50207" x="5608638" y="3751263"/>
          <p14:tracePt t="50215" x="5616575" y="3751263"/>
          <p14:tracePt t="50223" x="5643563" y="3751263"/>
          <p14:tracePt t="50236" x="5661025" y="3751263"/>
          <p14:tracePt t="50279" x="5670550" y="3751263"/>
          <p14:tracePt t="50335" x="5688013" y="3751263"/>
          <p14:tracePt t="50344" x="5688013" y="3741738"/>
          <p14:tracePt t="50352" x="5705475" y="3732213"/>
          <p14:tracePt t="50352" x="5751513" y="3714750"/>
          <p14:tracePt t="50369" x="5786438" y="3697288"/>
          <p14:tracePt t="50385" x="5822950" y="3697288"/>
          <p14:tracePt t="50402" x="5857875" y="3697288"/>
          <p14:tracePt t="50419" x="5902325" y="3697288"/>
          <p14:tracePt t="50435" x="5919788" y="3697288"/>
          <p14:tracePt t="50452" x="5956300" y="3679825"/>
          <p14:tracePt t="50469" x="5991225" y="3660775"/>
          <p14:tracePt t="50486" x="6000750" y="3660775"/>
          <p14:tracePt t="50535" x="6018213" y="3660775"/>
          <p14:tracePt t="50559" x="6037263" y="3643313"/>
          <p14:tracePt t="50567" x="6054725" y="3643313"/>
          <p14:tracePt t="50586" x="6062663" y="3643313"/>
          <p14:tracePt t="50586" x="6081713" y="3643313"/>
          <p14:tracePt t="50602" x="6126163" y="3643313"/>
          <p14:tracePt t="50619" x="6170613" y="3643313"/>
          <p14:tracePt t="50636" x="6242050" y="3643313"/>
          <p14:tracePt t="50652" x="6340475" y="3633788"/>
          <p14:tracePt t="50669" x="6446838" y="3633788"/>
          <p14:tracePt t="50686" x="6527800" y="3633788"/>
          <p14:tracePt t="50702" x="6562725" y="3633788"/>
          <p14:tracePt t="50743" x="6562725" y="3625850"/>
          <p14:tracePt t="50752" x="6581775" y="3616325"/>
          <p14:tracePt t="50769" x="6581775" y="3608388"/>
          <p14:tracePt t="50770" x="6599238" y="3589338"/>
          <p14:tracePt t="50786" x="6599238" y="3571875"/>
          <p14:tracePt t="50802" x="6599238" y="3554413"/>
          <p14:tracePt t="50847" x="6599238" y="3544888"/>
          <p14:tracePt t="50855" x="6581775" y="3544888"/>
          <p14:tracePt t="50863" x="6572250" y="3527425"/>
          <p14:tracePt t="50869" x="6537325" y="3517900"/>
          <p14:tracePt t="50886" x="6473825" y="3517900"/>
          <p14:tracePt t="50902" x="6384925" y="3517900"/>
          <p14:tracePt t="50919" x="6330950" y="3517900"/>
          <p14:tracePt t="50936" x="6276975" y="3517900"/>
          <p14:tracePt t="50952" x="6205538" y="3544888"/>
          <p14:tracePt t="50969" x="6134100" y="3571875"/>
          <p14:tracePt t="50986" x="6062663" y="3608388"/>
          <p14:tracePt t="51002" x="6000750" y="3643313"/>
          <p14:tracePt t="51019" x="5965825" y="3679825"/>
          <p14:tracePt t="51036" x="5929313" y="3724275"/>
          <p14:tracePt t="51053" x="5902325" y="3759200"/>
          <p14:tracePt t="51069" x="5884863" y="3786188"/>
          <p14:tracePt t="51086" x="5867400" y="3813175"/>
          <p14:tracePt t="51103" x="5848350" y="3857625"/>
          <p14:tracePt t="51119" x="5848350" y="3894138"/>
          <p14:tracePt t="51136" x="5830888" y="3946525"/>
          <p14:tracePt t="51153" x="5822950" y="4000500"/>
          <p14:tracePt t="51169" x="5813425" y="4044950"/>
          <p14:tracePt t="51186" x="5813425" y="4108450"/>
          <p14:tracePt t="51203" x="5813425" y="4170363"/>
          <p14:tracePt t="51219" x="5813425" y="4205288"/>
          <p14:tracePt t="51236" x="5830888" y="4259263"/>
          <p14:tracePt t="51253" x="5840413" y="4295775"/>
          <p14:tracePt t="51269" x="5867400" y="4330700"/>
          <p14:tracePt t="51286" x="5894388" y="4384675"/>
          <p14:tracePt t="51286" x="5902325" y="4411663"/>
          <p14:tracePt t="51303" x="5938838" y="4465638"/>
          <p14:tracePt t="51319" x="5973763" y="4527550"/>
          <p14:tracePt t="51336" x="6000750" y="4562475"/>
          <p14:tracePt t="51353" x="6045200" y="4598988"/>
          <p14:tracePt t="51370" x="6062663" y="4616450"/>
          <p14:tracePt t="51386" x="6089650" y="4633913"/>
          <p14:tracePt t="51403" x="6126163" y="4643438"/>
          <p14:tracePt t="51419" x="6170613" y="4670425"/>
          <p14:tracePt t="51437" x="6242050" y="4697413"/>
          <p14:tracePt t="51453" x="6313488" y="4714875"/>
          <p14:tracePt t="51470" x="6375400" y="4741863"/>
          <p14:tracePt t="51486" x="6419850" y="4751388"/>
          <p14:tracePt t="51503" x="6510338" y="4768850"/>
          <p14:tracePt t="51520" x="6616700" y="4768850"/>
          <p14:tracePt t="51536" x="6705600" y="4786313"/>
          <p14:tracePt t="51553" x="6777038" y="4786313"/>
          <p14:tracePt t="51570" x="6823075" y="4786313"/>
          <p14:tracePt t="51586" x="6831013" y="4776788"/>
          <p14:tracePt t="51603" x="6858000" y="4768850"/>
          <p14:tracePt t="51620" x="6894513" y="4751388"/>
          <p14:tracePt t="51636" x="6911975" y="4741863"/>
          <p14:tracePt t="51653" x="6946900" y="4724400"/>
          <p14:tracePt t="51670" x="6965950" y="4714875"/>
          <p14:tracePt t="51686" x="6983413" y="4697413"/>
          <p14:tracePt t="51703" x="7000875" y="4660900"/>
          <p14:tracePt t="51720" x="7000875" y="4633913"/>
          <p14:tracePt t="51737" x="7018338" y="4581525"/>
          <p14:tracePt t="51753" x="7027863" y="4527550"/>
          <p14:tracePt t="51770" x="7027863" y="4483100"/>
          <p14:tracePt t="51786" x="7037388" y="4429125"/>
          <p14:tracePt t="51803" x="7037388" y="4375150"/>
          <p14:tracePt t="51820" x="7037388" y="4313238"/>
          <p14:tracePt t="51836" x="7037388" y="4259263"/>
          <p14:tracePt t="51853" x="7037388" y="4214813"/>
          <p14:tracePt t="51870" x="7037388" y="4170363"/>
          <p14:tracePt t="51887" x="7037388" y="4098925"/>
          <p14:tracePt t="51903" x="7037388" y="4054475"/>
          <p14:tracePt t="51920" x="7037388" y="4017963"/>
          <p14:tracePt t="51937" x="7037388" y="3983038"/>
          <p14:tracePt t="51953" x="7018338" y="3938588"/>
          <p14:tracePt t="51970" x="7000875" y="3902075"/>
          <p14:tracePt t="51987" x="6991350" y="3867150"/>
          <p14:tracePt t="52003" x="6973888" y="3840163"/>
          <p14:tracePt t="52020" x="6965950" y="3813175"/>
          <p14:tracePt t="52037" x="6938963" y="3776663"/>
          <p14:tracePt t="52054" x="6919913" y="3751263"/>
          <p14:tracePt t="52070" x="6894513" y="3714750"/>
          <p14:tracePt t="52087" x="6867525" y="3687763"/>
          <p14:tracePt t="52103" x="6840538" y="3670300"/>
          <p14:tracePt t="52120" x="6823075" y="3652838"/>
          <p14:tracePt t="52137" x="6804025" y="3633788"/>
          <p14:tracePt t="52154" x="6777038" y="3625850"/>
          <p14:tracePt t="52170" x="6742113" y="3608388"/>
          <p14:tracePt t="52187" x="6705600" y="3581400"/>
          <p14:tracePt t="52203" x="6643688" y="3571875"/>
          <p14:tracePt t="52220" x="6554788" y="3562350"/>
          <p14:tracePt t="52237" x="6456363" y="3562350"/>
          <p14:tracePt t="52254" x="6367463" y="3554413"/>
          <p14:tracePt t="52270" x="6286500" y="3536950"/>
          <p14:tracePt t="52270" x="6224588" y="3527425"/>
          <p14:tracePt t="52287" x="6170613" y="3509963"/>
          <p14:tracePt t="52304" x="6134100" y="3509963"/>
          <p14:tracePt t="52351" x="6116638" y="3509963"/>
          <p14:tracePt t="52360" x="6108700" y="3509963"/>
          <p14:tracePt t="52375" x="6089650" y="3509963"/>
          <p14:tracePt t="52383" x="6081713" y="3509963"/>
          <p14:tracePt t="52389" x="6045200" y="3509963"/>
          <p14:tracePt t="52404" x="5983288" y="3517900"/>
          <p14:tracePt t="52420" x="5938838" y="3527425"/>
          <p14:tracePt t="52437" x="5911850" y="3536950"/>
          <p14:tracePt t="52454" x="5894388" y="3554413"/>
          <p14:tracePt t="52471" x="5867400" y="3562350"/>
          <p14:tracePt t="52487" x="5848350" y="3589338"/>
          <p14:tracePt t="52504" x="5803900" y="3616325"/>
          <p14:tracePt t="52520" x="5776913" y="3660775"/>
          <p14:tracePt t="52537" x="5732463" y="3732213"/>
          <p14:tracePt t="52554" x="5705475" y="3786188"/>
          <p14:tracePt t="52571" x="5670550" y="3857625"/>
          <p14:tracePt t="52587" x="5653088" y="3938588"/>
          <p14:tracePt t="52604" x="5626100" y="4017963"/>
          <p14:tracePt t="52620" x="5626100" y="4108450"/>
          <p14:tracePt t="52637" x="5616575" y="4224338"/>
          <p14:tracePt t="52654" x="5616575" y="4330700"/>
          <p14:tracePt t="52671" x="5616575" y="4483100"/>
          <p14:tracePt t="52687" x="5653088" y="4545013"/>
          <p14:tracePt t="52704" x="5670550" y="4616450"/>
          <p14:tracePt t="52721" x="5697538" y="4660900"/>
          <p14:tracePt t="52737" x="5715000" y="4697413"/>
          <p14:tracePt t="52754" x="5724525" y="4724400"/>
          <p14:tracePt t="52771" x="5732463" y="4724400"/>
          <p14:tracePt t="52831" x="5741988" y="4714875"/>
          <p14:tracePt t="52843" x="5741988" y="4705350"/>
          <p14:tracePt t="52843" x="5741988" y="4687888"/>
          <p14:tracePt t="52855" x="5751513" y="4670425"/>
          <p14:tracePt t="52856" x="5759450" y="4643438"/>
          <p14:tracePt t="52871" x="5759450" y="4562475"/>
          <p14:tracePt t="52888" x="5768975" y="4491038"/>
          <p14:tracePt t="52904" x="5741988" y="4411663"/>
          <p14:tracePt t="52921" x="5697538" y="4330700"/>
          <p14:tracePt t="52937" x="5634038" y="4251325"/>
          <p14:tracePt t="52954" x="5581650" y="4187825"/>
          <p14:tracePt t="52971" x="5527675" y="4133850"/>
          <p14:tracePt t="52987" x="5483225" y="4089400"/>
          <p14:tracePt t="53004" x="5456238" y="4054475"/>
          <p14:tracePt t="53021" x="5429250" y="4017963"/>
          <p14:tracePt t="53038" x="5394325" y="3983038"/>
          <p14:tracePt t="53054" x="5286375" y="3911600"/>
          <p14:tracePt t="53071" x="5187950" y="3875088"/>
          <p14:tracePt t="53088" x="5037138" y="3813175"/>
          <p14:tracePt t="53104" x="4848225" y="3724275"/>
          <p14:tracePt t="53121" x="4652963" y="3643313"/>
          <p14:tracePt t="53138" x="4500563" y="3581400"/>
          <p14:tracePt t="53154" x="4394200" y="3517900"/>
          <p14:tracePt t="53171" x="4340225" y="3482975"/>
          <p14:tracePt t="53188" x="4286250" y="3465513"/>
          <p14:tracePt t="53204" x="4224338" y="3438525"/>
          <p14:tracePt t="53221" x="4133850" y="3419475"/>
          <p14:tracePt t="53238" x="3983038" y="3375025"/>
          <p14:tracePt t="53254" x="3714750" y="3286125"/>
          <p14:tracePt t="53271" x="3571875" y="3224213"/>
          <p14:tracePt t="53288" x="3509963" y="3170238"/>
          <p14:tracePt t="53304" x="3473450" y="3143250"/>
          <p14:tracePt t="53321" x="3465513" y="3125788"/>
          <p14:tracePt t="53423" x="3473450" y="3125788"/>
          <p14:tracePt t="53431" x="3500438" y="3125788"/>
          <p14:tracePt t="53439" x="3536950" y="3125788"/>
          <p14:tracePt t="53447" x="3616325" y="3133725"/>
          <p14:tracePt t="53455" x="3884613" y="3179763"/>
          <p14:tracePt t="53471" x="4108450" y="3251200"/>
          <p14:tracePt t="53488" x="4330700" y="3313113"/>
          <p14:tracePt t="53505" x="4608513" y="3384550"/>
          <p14:tracePt t="53521" x="4822825" y="3482975"/>
          <p14:tracePt t="53538" x="5062538" y="3562350"/>
          <p14:tracePt t="53555" x="5322888" y="3660775"/>
          <p14:tracePt t="53572" x="5545138" y="3776663"/>
          <p14:tracePt t="53588" x="5786438" y="3875088"/>
          <p14:tracePt t="53605" x="6010275" y="3973513"/>
          <p14:tracePt t="53621" x="6170613" y="4054475"/>
          <p14:tracePt t="53638" x="6276975" y="4116388"/>
          <p14:tracePt t="53655" x="6367463" y="4187825"/>
          <p14:tracePt t="53672" x="6411913" y="4224338"/>
          <p14:tracePt t="53688" x="6465888" y="4251325"/>
          <p14:tracePt t="53705" x="6572250" y="4268788"/>
          <p14:tracePt t="53721" x="6670675" y="4286250"/>
          <p14:tracePt t="53738" x="6751638" y="4295775"/>
          <p14:tracePt t="53755" x="6769100" y="4295775"/>
          <p14:tracePt t="53772" x="6777038" y="4295775"/>
          <p14:tracePt t="53788" x="6786563" y="4286250"/>
          <p14:tracePt t="53805" x="6804025" y="4268788"/>
          <p14:tracePt t="53822" x="6813550" y="4241800"/>
          <p14:tracePt t="53838" x="6831013" y="4224338"/>
          <p14:tracePt t="53838" x="6840538" y="4197350"/>
          <p14:tracePt t="53855" x="6858000" y="4170363"/>
          <p14:tracePt t="53872" x="6858000" y="4125913"/>
          <p14:tracePt t="53888" x="6858000" y="4089400"/>
          <p14:tracePt t="53905" x="6858000" y="4054475"/>
          <p14:tracePt t="53922" x="6823075" y="4000500"/>
          <p14:tracePt t="53938" x="6777038" y="3929063"/>
          <p14:tracePt t="53956" x="6732588" y="3875088"/>
          <p14:tracePt t="53972" x="6697663" y="3848100"/>
          <p14:tracePt t="53989" x="6680200" y="3830638"/>
          <p14:tracePt t="54005" x="6653213" y="3803650"/>
          <p14:tracePt t="54022" x="6581775" y="3776663"/>
          <p14:tracePt t="54038" x="6527800" y="3751263"/>
          <p14:tracePt t="54055" x="6473825" y="3741738"/>
          <p14:tracePt t="54072" x="6429375" y="3732213"/>
          <p14:tracePt t="54089" x="6394450" y="3732213"/>
          <p14:tracePt t="54105" x="6367463" y="3732213"/>
          <p14:tracePt t="54122" x="6330950" y="3751263"/>
          <p14:tracePt t="54138" x="6286500" y="3786188"/>
          <p14:tracePt t="54155" x="6232525" y="3857625"/>
          <p14:tracePt t="54172" x="6170613" y="3929063"/>
          <p14:tracePt t="54189" x="6143625" y="3983038"/>
          <p14:tracePt t="54205" x="6134100" y="4027488"/>
          <p14:tracePt t="54222" x="6116638" y="4089400"/>
          <p14:tracePt t="54239" x="6089650" y="4197350"/>
          <p14:tracePt t="54255" x="6089650" y="4259263"/>
          <p14:tracePt t="54272" x="6072188" y="4348163"/>
          <p14:tracePt t="54289" x="6062663" y="4429125"/>
          <p14:tracePt t="54306" x="6062663" y="4491038"/>
          <p14:tracePt t="54322" x="6062663" y="4545013"/>
          <p14:tracePt t="54339" x="6062663" y="4598988"/>
          <p14:tracePt t="54355" x="6062663" y="4652963"/>
          <p14:tracePt t="54372" x="6089650" y="4687888"/>
          <p14:tracePt t="54389" x="6116638" y="4741863"/>
          <p14:tracePt t="54406" x="6153150" y="4786313"/>
          <p14:tracePt t="54422" x="6180138" y="4813300"/>
          <p14:tracePt t="54422" x="6205538" y="4840288"/>
          <p14:tracePt t="54439" x="6269038" y="4867275"/>
          <p14:tracePt t="54456" x="6375400" y="4902200"/>
          <p14:tracePt t="54472" x="6473825" y="4929188"/>
          <p14:tracePt t="54489" x="6581775" y="4956175"/>
          <p14:tracePt t="54506" x="6634163" y="4973638"/>
          <p14:tracePt t="54522" x="6688138" y="4973638"/>
          <p14:tracePt t="54539" x="6715125" y="4973638"/>
          <p14:tracePt t="54556" x="6751638" y="4973638"/>
          <p14:tracePt t="54572" x="6786563" y="4956175"/>
          <p14:tracePt t="54589" x="6831013" y="4929188"/>
          <p14:tracePt t="54606" x="6867525" y="4911725"/>
          <p14:tracePt t="54622" x="6902450" y="4867275"/>
          <p14:tracePt t="54639" x="6929438" y="4822825"/>
          <p14:tracePt t="54656" x="6956425" y="4786313"/>
          <p14:tracePt t="54672" x="6973888" y="4759325"/>
          <p14:tracePt t="54689" x="6991350" y="4732338"/>
          <p14:tracePt t="54706" x="7000875" y="4705350"/>
          <p14:tracePt t="54723" x="7018338" y="4679950"/>
          <p14:tracePt t="54739" x="7027863" y="4652963"/>
          <p14:tracePt t="54756" x="7054850" y="4598988"/>
          <p14:tracePt t="54772" x="7072313" y="4572000"/>
          <p14:tracePt t="54789" x="7089775" y="4545013"/>
          <p14:tracePt t="54806" x="7099300" y="4510088"/>
          <p14:tracePt t="54822" x="7099300" y="4473575"/>
          <p14:tracePt t="54839" x="7099300" y="4429125"/>
          <p14:tracePt t="54856" x="7108825" y="4394200"/>
          <p14:tracePt t="54872" x="7108825" y="4348163"/>
          <p14:tracePt t="54889" x="7108825" y="4322763"/>
          <p14:tracePt t="54906" x="7108825" y="4276725"/>
          <p14:tracePt t="54922" x="7099300" y="4251325"/>
          <p14:tracePt t="54939" x="7081838" y="4214813"/>
          <p14:tracePt t="54956" x="7072313" y="4205288"/>
          <p14:tracePt t="54973" x="7072313" y="4187825"/>
          <p14:tracePt t="54989" x="7062788" y="4170363"/>
          <p14:tracePt t="55006" x="7062788" y="4152900"/>
          <p14:tracePt t="55023" x="7054850" y="4125913"/>
          <p14:tracePt t="55039" x="7037388" y="4108450"/>
          <p14:tracePt t="55056" x="7027863" y="4089400"/>
          <p14:tracePt t="55073" x="7018338" y="4071938"/>
          <p14:tracePt t="55090" x="7000875" y="4054475"/>
          <p14:tracePt t="55106" x="6991350" y="4037013"/>
          <p14:tracePt t="55123" x="6965950" y="4017963"/>
          <p14:tracePt t="55139" x="6965950" y="4000500"/>
          <p14:tracePt t="55156" x="6946900" y="3983038"/>
          <p14:tracePt t="55173" x="6938963" y="3965575"/>
          <p14:tracePt t="55190" x="6911975" y="3956050"/>
          <p14:tracePt t="55207" x="6858000" y="3929063"/>
          <p14:tracePt t="55224" x="6813550" y="3902075"/>
          <p14:tracePt t="55240" x="6777038" y="3894138"/>
          <p14:tracePt t="55257" x="6742113" y="3875088"/>
          <p14:tracePt t="55274" x="6705600" y="3867150"/>
          <p14:tracePt t="55291" x="6697663" y="3857625"/>
          <p14:tracePt t="55307" x="6680200" y="3848100"/>
          <p14:tracePt t="55324" x="6661150" y="3840163"/>
          <p14:tracePt t="55341" x="6616700" y="3830638"/>
          <p14:tracePt t="55357" x="6581775" y="3822700"/>
          <p14:tracePt t="55374" x="6554788" y="3822700"/>
          <p14:tracePt t="55391" x="6527800" y="3813175"/>
          <p14:tracePt t="55407" x="6500813" y="3813175"/>
          <p14:tracePt t="55464" x="6500813" y="3803650"/>
          <p14:tracePt t="55616" x="6483350" y="3795713"/>
          <p14:tracePt t="55624" x="6483350" y="3786188"/>
          <p14:tracePt t="55648" x="6465888" y="3786188"/>
          <p14:tracePt t="55656" x="6446838" y="3786188"/>
          <p14:tracePt t="55664" x="6438900" y="3776663"/>
          <p14:tracePt t="55674" x="6419850" y="3776663"/>
          <p14:tracePt t="55691" x="6411913" y="3776663"/>
          <p14:tracePt t="55707" x="6402388" y="3776663"/>
          <p14:tracePt t="55724" x="6394450" y="3776663"/>
          <p14:tracePt t="55760" x="6384925" y="3776663"/>
          <p14:tracePt t="55761" x="6375400" y="3776663"/>
          <p14:tracePt t="55774" x="6348413" y="3776663"/>
          <p14:tracePt t="55791" x="6323013" y="3776663"/>
          <p14:tracePt t="55808" x="6303963" y="3776663"/>
          <p14:tracePt t="55824" x="6296025" y="3776663"/>
          <p14:tracePt t="55841" x="6286500" y="3776663"/>
          <p14:tracePt t="55920" x="6276975" y="3776663"/>
          <p14:tracePt t="55928" x="6269038" y="3776663"/>
          <p14:tracePt t="56080" x="6259513" y="3776663"/>
          <p14:tracePt t="56128" x="6251575" y="3776663"/>
          <p14:tracePt t="56144" x="6251575" y="3768725"/>
          <p14:tracePt t="56160" x="6232525" y="3768725"/>
          <p14:tracePt t="56168" x="6224588" y="3768725"/>
          <p14:tracePt t="56175" x="6215063" y="3768725"/>
          <p14:tracePt t="56191" x="6215063" y="3759200"/>
          <p14:tracePt t="56248" x="6205538" y="3751263"/>
          <p14:tracePt t="56272" x="6197600" y="3751263"/>
          <p14:tracePt t="56281" x="6188075" y="3751263"/>
          <p14:tracePt t="56282" x="6180138" y="3741738"/>
          <p14:tracePt t="56291" x="6161088" y="3741738"/>
          <p14:tracePt t="56308" x="6143625" y="3724275"/>
          <p14:tracePt t="56325" x="6126163" y="3724275"/>
          <p14:tracePt t="56341" x="6116638" y="3714750"/>
          <p14:tracePt t="56432" x="6108700" y="3714750"/>
          <p14:tracePt t="56448" x="6099175" y="3705225"/>
          <p14:tracePt t="56464" x="6089650" y="3705225"/>
          <p14:tracePt t="56472" x="6089650" y="3697288"/>
          <p14:tracePt t="56480" x="6081713" y="3697288"/>
          <p14:tracePt t="56536" x="6072188" y="3697288"/>
          <p14:tracePt t="56552" x="6072188" y="3687763"/>
          <p14:tracePt t="56564" x="6062663" y="3687763"/>
          <p14:tracePt t="56576" x="6062663" y="3679825"/>
          <p14:tracePt t="56584" x="6054725" y="3670300"/>
          <p14:tracePt t="56592" x="6054725" y="3660775"/>
          <p14:tracePt t="56608" x="6045200" y="3660775"/>
          <p14:tracePt t="56625" x="6045200" y="3652838"/>
          <p14:tracePt t="56642" x="6045200" y="3643313"/>
          <p14:tracePt t="56658" x="6037263" y="3643313"/>
          <p14:tracePt t="56675" x="6037263" y="3633788"/>
          <p14:tracePt t="56692" x="6027738" y="3633788"/>
          <p14:tracePt t="56744" x="6027738" y="3625850"/>
          <p14:tracePt t="56816" x="6018213" y="3625850"/>
          <p14:tracePt t="56845" x="6018213" y="3616325"/>
          <p14:tracePt t="56848" x="6010275" y="3608388"/>
          <p14:tracePt t="56872" x="6000750" y="3598863"/>
          <p14:tracePt t="56888" x="6000750" y="3581400"/>
          <p14:tracePt t="56904" x="6000750" y="3571875"/>
          <p14:tracePt t="56936" x="6000750" y="3562350"/>
          <p14:tracePt t="56952" x="5991225" y="3562350"/>
          <p14:tracePt t="56985" x="5991225" y="3554413"/>
          <p14:tracePt t="57000" x="5991225" y="3544888"/>
          <p14:tracePt t="57032" x="5991225" y="3536950"/>
          <p14:tracePt t="57041" x="5991225" y="3527425"/>
          <p14:tracePt t="57060" x="5983288" y="3527425"/>
          <p14:tracePt t="57064" x="5973763" y="3527425"/>
          <p14:tracePt t="57088" x="5973763" y="3517900"/>
          <p14:tracePt t="57104" x="5973763" y="3509963"/>
          <p14:tracePt t="57112" x="5965825" y="3509963"/>
          <p14:tracePt t="57128" x="5946775" y="3500438"/>
          <p14:tracePt t="57128" x="5919788" y="3500438"/>
          <p14:tracePt t="57142" x="5830888" y="3490913"/>
          <p14:tracePt t="57159" x="5705475" y="3482975"/>
          <p14:tracePt t="57176" x="5581650" y="3455988"/>
          <p14:tracePt t="57192" x="5537200" y="3438525"/>
          <p14:tracePt t="57209" x="5527675" y="3438525"/>
          <p14:tracePt t="57225" x="5518150" y="3429000"/>
          <p14:tracePt t="57242" x="5465763" y="3429000"/>
          <p14:tracePt t="57259" x="5384800" y="3429000"/>
          <p14:tracePt t="57276" x="5259388" y="3429000"/>
          <p14:tracePt t="57292" x="5143500" y="3429000"/>
          <p14:tracePt t="57309" x="5045075" y="3429000"/>
          <p14:tracePt t="57326" x="4919663" y="3419475"/>
          <p14:tracePt t="57342" x="4751388" y="3419475"/>
          <p14:tracePt t="57359" x="4581525" y="3402013"/>
          <p14:tracePt t="57376" x="4491038" y="3402013"/>
          <p14:tracePt t="57392" x="4411663" y="3394075"/>
          <p14:tracePt t="57409" x="4375150" y="3384550"/>
          <p14:tracePt t="57426" x="4322763" y="3384550"/>
          <p14:tracePt t="57442" x="4259263" y="3384550"/>
          <p14:tracePt t="57459" x="4160838" y="3384550"/>
          <p14:tracePt t="57476" x="4037013" y="3384550"/>
          <p14:tracePt t="57492" x="3965575" y="3384550"/>
          <p14:tracePt t="57509" x="3946525" y="3384550"/>
          <p14:tracePt t="57526" x="3938588" y="3375025"/>
          <p14:tracePt t="57542" x="3919538" y="3375025"/>
          <p14:tracePt t="57559" x="3894138" y="3375025"/>
          <p14:tracePt t="57576" x="3867150" y="3375025"/>
          <p14:tracePt t="57648" x="3875088" y="3375025"/>
          <p14:tracePt t="57656" x="3911600" y="3375025"/>
          <p14:tracePt t="57664" x="3965575" y="3375025"/>
          <p14:tracePt t="57672" x="4054475" y="3384550"/>
          <p14:tracePt t="57680" x="4303713" y="3384550"/>
          <p14:tracePt t="57693" x="4803775" y="3411538"/>
          <p14:tracePt t="57709" x="5411788" y="3429000"/>
          <p14:tracePt t="57726" x="5991225" y="3473450"/>
          <p14:tracePt t="57743" x="6384925" y="3509963"/>
          <p14:tracePt t="57759" x="6626225" y="3527425"/>
          <p14:tracePt t="57776" x="6643688" y="3527425"/>
          <p14:tracePt t="57793" x="6643688" y="3517900"/>
          <p14:tracePt t="57809" x="6643688" y="3509963"/>
          <p14:tracePt t="57826" x="6643688" y="3500438"/>
          <p14:tracePt t="57843" x="6643688" y="3490913"/>
          <p14:tracePt t="57880" x="6643688" y="3473450"/>
          <p14:tracePt t="57880" x="6634163" y="3465513"/>
          <p14:tracePt t="57893" x="6616700" y="3438525"/>
          <p14:tracePt t="57910" x="6581775" y="3411538"/>
          <p14:tracePt t="57926" x="6527800" y="3384550"/>
          <p14:tracePt t="57943" x="6473825" y="3322638"/>
          <p14:tracePt t="57960" x="6402388" y="3276600"/>
          <p14:tracePt t="57977" x="6384925" y="3268663"/>
          <p14:tracePt t="57993" x="6367463" y="3259138"/>
          <p14:tracePt t="58010" x="6357938" y="3259138"/>
          <p14:tracePt t="58027" x="6323013" y="3232150"/>
          <p14:tracePt t="58043" x="6259513" y="3197225"/>
          <p14:tracePt t="58060" x="6215063" y="3160713"/>
          <p14:tracePt t="58077" x="6180138" y="3133725"/>
          <p14:tracePt t="58093" x="6161088" y="3116263"/>
          <p14:tracePt t="58110" x="6153150" y="3108325"/>
          <p14:tracePt t="58127" x="6153150" y="3098800"/>
          <p14:tracePt t="58143" x="6153150" y="3081338"/>
          <p14:tracePt t="58160" x="6153150" y="3071813"/>
          <p14:tracePt t="58177" x="6153150" y="3054350"/>
          <p14:tracePt t="58193" x="6161088" y="3044825"/>
          <p14:tracePt t="58210" x="6197600" y="3036888"/>
          <p14:tracePt t="58227" x="6232525" y="3009900"/>
          <p14:tracePt t="58243" x="6259513" y="2990850"/>
          <p14:tracePt t="58260" x="6286500" y="2982913"/>
          <p14:tracePt t="58312" x="6296025" y="2982913"/>
          <p14:tracePt t="58328" x="6296025" y="2973388"/>
          <p14:tracePt t="58344" x="6286500" y="2973388"/>
          <p14:tracePt t="58352" x="6286500" y="2955925"/>
          <p14:tracePt t="58357" x="6269038" y="2955925"/>
          <p14:tracePt t="58360" x="6224588" y="2928938"/>
          <p14:tracePt t="58377" x="6180138" y="2911475"/>
          <p14:tracePt t="58393" x="6126163" y="2884488"/>
          <p14:tracePt t="58410" x="6010275" y="2830513"/>
          <p14:tracePt t="58427" x="5884863" y="2795588"/>
          <p14:tracePt t="58443" x="5795963" y="2776538"/>
          <p14:tracePt t="58460" x="5768975" y="2768600"/>
          <p14:tracePt t="58477" x="5751513" y="2768600"/>
          <p14:tracePt t="58493" x="5741988" y="2768600"/>
          <p14:tracePt t="58528" x="5732463" y="2768600"/>
          <p14:tracePt t="58529" x="5724525" y="2768600"/>
          <p14:tracePt t="58543" x="5715000" y="2768600"/>
          <p14:tracePt t="58560" x="5705475" y="2786063"/>
          <p14:tracePt t="58577" x="5697538" y="2803525"/>
          <p14:tracePt t="58593" x="5688013" y="2822575"/>
          <p14:tracePt t="58610" x="5680075" y="2840038"/>
          <p14:tracePt t="58627" x="5680075" y="2857500"/>
          <p14:tracePt t="58644" x="5680075" y="2867025"/>
          <p14:tracePt t="58660" x="5680075" y="2874963"/>
          <p14:tracePt t="58677" x="5680075" y="2894013"/>
          <p14:tracePt t="58712" x="5680075" y="2911475"/>
          <p14:tracePt t="58728" x="5680075" y="2919413"/>
          <p14:tracePt t="58752" x="5688013" y="2919413"/>
          <p14:tracePt t="58760" x="5688013" y="2938463"/>
          <p14:tracePt t="58768" x="5705475" y="2938463"/>
          <p14:tracePt t="58794" x="5715000" y="2946400"/>
          <p14:tracePt t="58794" x="5741988" y="2955925"/>
          <p14:tracePt t="58810" x="5741988" y="2965450"/>
          <p14:tracePt t="58827" x="5776913" y="2973388"/>
          <p14:tracePt t="58844" x="5795963" y="2973388"/>
          <p14:tracePt t="58860" x="5867400" y="2973388"/>
          <p14:tracePt t="58877" x="5929313" y="2973388"/>
          <p14:tracePt t="58894" x="5983288" y="2973388"/>
          <p14:tracePt t="58910" x="6027738" y="2973388"/>
          <p14:tracePt t="58927" x="6037263" y="2973388"/>
          <p14:tracePt t="58944" x="6045200" y="2973388"/>
          <p14:tracePt t="58960" x="6054725" y="2973388"/>
          <p14:tracePt t="58977" x="6072188" y="2965450"/>
          <p14:tracePt t="58994" x="6089650" y="2955925"/>
          <p14:tracePt t="59010" x="6108700" y="2946400"/>
          <p14:tracePt t="59027" x="6116638" y="2928938"/>
          <p14:tracePt t="59044" x="6143625" y="2919413"/>
          <p14:tracePt t="59061" x="6170613" y="2894013"/>
          <p14:tracePt t="59077" x="6197600" y="2857500"/>
          <p14:tracePt t="59094" x="6224588" y="2830513"/>
          <p14:tracePt t="59111" x="6251575" y="2803525"/>
          <p14:tracePt t="59127" x="6269038" y="2776538"/>
          <p14:tracePt t="59144" x="6286500" y="2751138"/>
          <p14:tracePt t="59161" x="6286500" y="2732088"/>
          <p14:tracePt t="59177" x="6313488" y="2697163"/>
          <p14:tracePt t="59194" x="6330950" y="2670175"/>
          <p14:tracePt t="59211" x="6340475" y="2633663"/>
          <p14:tracePt t="59227" x="6348413" y="2616200"/>
          <p14:tracePt t="59244" x="6357938" y="2598738"/>
          <p14:tracePt t="59261" x="6357938" y="2589213"/>
          <p14:tracePt t="59277" x="6357938" y="2571750"/>
          <p14:tracePt t="59312" x="6357938" y="2562225"/>
          <p14:tracePt t="59313" x="6357938" y="2544763"/>
          <p14:tracePt t="59327" x="6357938" y="2527300"/>
          <p14:tracePt t="59344" x="6357938" y="2509838"/>
          <p14:tracePt t="59361" x="6330950" y="2490788"/>
          <p14:tracePt t="59377" x="6313488" y="2473325"/>
          <p14:tracePt t="59394" x="6296025" y="2465388"/>
          <p14:tracePt t="59411" x="6276975" y="2455863"/>
          <p14:tracePt t="59427" x="6259513" y="2438400"/>
          <p14:tracePt t="59444" x="6232525" y="2428875"/>
          <p14:tracePt t="59461" x="6188075" y="2401888"/>
          <p14:tracePt t="59477" x="6116638" y="2393950"/>
          <p14:tracePt t="59494" x="6045200" y="2374900"/>
          <p14:tracePt t="59511" x="5938838" y="2366963"/>
          <p14:tracePt t="59528" x="5902325" y="2357438"/>
          <p14:tracePt t="59576" x="5894388" y="2357438"/>
          <p14:tracePt t="59608" x="5875338" y="2357438"/>
          <p14:tracePt t="59616" x="5857875" y="2366963"/>
          <p14:tracePt t="59624" x="5830888" y="2374900"/>
          <p14:tracePt t="59628" x="5803900" y="2393950"/>
          <p14:tracePt t="59644" x="5776913" y="2411413"/>
          <p14:tracePt t="59661" x="5759450" y="2428875"/>
          <p14:tracePt t="59678" x="5751513" y="2438400"/>
          <p14:tracePt t="59694" x="5741988" y="2455863"/>
          <p14:tracePt t="59711" x="5724525" y="2490788"/>
          <p14:tracePt t="59728" x="5724525" y="2517775"/>
          <p14:tracePt t="59744" x="5724525" y="2536825"/>
          <p14:tracePt t="59761" x="5724525" y="2544763"/>
          <p14:tracePt t="59778" x="5732463" y="2562225"/>
          <p14:tracePt t="59794" x="5741988" y="2571750"/>
          <p14:tracePt t="59811" x="5759450" y="2571750"/>
          <p14:tracePt t="59828" x="5786438" y="2589213"/>
          <p14:tracePt t="59845" x="5803900" y="2589213"/>
          <p14:tracePt t="59861" x="5813425" y="2589213"/>
          <p14:tracePt t="59878" x="5813425" y="2598738"/>
          <p14:tracePt t="59952" x="5822950" y="2598738"/>
          <p14:tracePt t="60048" x="5822950" y="2608263"/>
          <p14:tracePt t="60056" x="5803900" y="2608263"/>
          <p14:tracePt t="60064" x="5786438" y="2616200"/>
          <p14:tracePt t="60072" x="5741988" y="2643188"/>
          <p14:tracePt t="60080" x="5589588" y="2687638"/>
          <p14:tracePt t="60095" x="5348288" y="2759075"/>
          <p14:tracePt t="60111" x="4875213" y="2840038"/>
          <p14:tracePt t="60128" x="4608513" y="2867025"/>
          <p14:tracePt t="60145" x="4402138" y="2874963"/>
          <p14:tracePt t="60162" x="4224338" y="2901950"/>
          <p14:tracePt t="60178" x="4071938" y="2938463"/>
          <p14:tracePt t="60195" x="3867150" y="2990850"/>
          <p14:tracePt t="60211" x="3705225" y="3027363"/>
          <p14:tracePt t="60228" x="3490913" y="3089275"/>
          <p14:tracePt t="60245" x="3259138" y="3143250"/>
          <p14:tracePt t="60261" x="3027363" y="3187700"/>
          <p14:tracePt t="60278" x="2830513" y="3224213"/>
          <p14:tracePt t="60295" x="2589213" y="3286125"/>
          <p14:tracePt t="60312" x="2411413" y="3357563"/>
          <p14:tracePt t="60328" x="2241550" y="3419475"/>
          <p14:tracePt t="60345" x="2036763" y="3473450"/>
          <p14:tracePt t="60362" x="1884363" y="3527425"/>
          <p14:tracePt t="60378" x="1751013" y="3589338"/>
          <p14:tracePt t="60395" x="1652588" y="3625850"/>
          <p14:tracePt t="60412" x="1625600" y="3652838"/>
          <p14:tracePt t="60428" x="1608138" y="3660775"/>
          <p14:tracePt t="60445" x="1589088" y="3660775"/>
          <p14:tracePt t="60462" x="1544638" y="3679825"/>
          <p14:tracePt t="60478" x="1473200" y="3705225"/>
          <p14:tracePt t="60495" x="1347788" y="3724275"/>
          <p14:tracePt t="60512" x="1295400" y="3732213"/>
          <p14:tracePt t="60528" x="1268413" y="3732213"/>
          <p14:tracePt t="60607" x="1258888" y="3732213"/>
          <p14:tracePt t="60632" x="1241425" y="3732213"/>
          <p14:tracePt t="60639" x="1223963" y="3732213"/>
          <p14:tracePt t="60648" x="1223963" y="3724275"/>
          <p14:tracePt t="60664" x="1223963" y="3705225"/>
          <p14:tracePt t="60664" x="1258888" y="3705225"/>
          <p14:tracePt t="60678" x="1285875" y="3705225"/>
          <p14:tracePt t="60903" x="1303338" y="3705225"/>
          <p14:tracePt t="60911" x="1366838" y="3697288"/>
          <p14:tracePt t="60919" x="1401763" y="3660775"/>
          <p14:tracePt t="60929" x="1401763" y="3633788"/>
          <p14:tracePt t="60946" x="1366838" y="3608388"/>
          <p14:tracePt t="60962" x="1303338" y="3589338"/>
          <p14:tracePt t="60979" x="1196975" y="3544888"/>
          <p14:tracePt t="60996" x="1152525" y="3527425"/>
          <p14:tracePt t="61012" x="1089025" y="3500438"/>
          <p14:tracePt t="61029" x="1062038" y="3490913"/>
          <p14:tracePt t="61046" x="1009650" y="3490913"/>
          <p14:tracePt t="61062" x="973138" y="3490913"/>
          <p14:tracePt t="61079" x="901700" y="3490913"/>
          <p14:tracePt t="61096" x="847725" y="3500438"/>
          <p14:tracePt t="61112" x="795338" y="3500438"/>
          <p14:tracePt t="61129" x="768350" y="3509963"/>
          <p14:tracePt t="61146" x="758825" y="3509963"/>
          <p14:tracePt t="61162" x="750888" y="3517900"/>
          <p14:tracePt t="61179" x="731838" y="3536950"/>
          <p14:tracePt t="61196" x="714375" y="3562350"/>
          <p14:tracePt t="61212" x="687388" y="3616325"/>
          <p14:tracePt t="61229" x="660400" y="3687763"/>
          <p14:tracePt t="61246" x="625475" y="3759200"/>
          <p14:tracePt t="61263" x="561975" y="3830638"/>
          <p14:tracePt t="61279" x="527050" y="3919538"/>
          <p14:tracePt t="61296" x="517525" y="3965575"/>
          <p14:tracePt t="61312" x="509588" y="4000500"/>
          <p14:tracePt t="61329" x="509588" y="4037013"/>
          <p14:tracePt t="61346" x="509588" y="4098925"/>
          <p14:tracePt t="61363" x="509588" y="4187825"/>
          <p14:tracePt t="61379" x="517525" y="4313238"/>
          <p14:tracePt t="61396" x="527050" y="4394200"/>
          <p14:tracePt t="61412" x="527050" y="4456113"/>
          <p14:tracePt t="61429" x="536575" y="4500563"/>
          <p14:tracePt t="61446" x="571500" y="4537075"/>
          <p14:tracePt t="61463" x="615950" y="4572000"/>
          <p14:tracePt t="61479" x="687388" y="4616450"/>
          <p14:tracePt t="61496" x="822325" y="4679950"/>
          <p14:tracePt t="61513" x="874713" y="4697413"/>
          <p14:tracePt t="61529" x="919163" y="4705350"/>
          <p14:tracePt t="61546" x="955675" y="4705350"/>
          <p14:tracePt t="61563" x="1009650" y="4687888"/>
          <p14:tracePt t="61579" x="1081088" y="4633913"/>
          <p14:tracePt t="61596" x="1116013" y="4598988"/>
          <p14:tracePt t="61613" x="1160463" y="4562475"/>
          <p14:tracePt t="61629" x="1196975" y="4537075"/>
          <p14:tracePt t="61646" x="1231900" y="4491038"/>
          <p14:tracePt t="61663" x="1250950" y="4438650"/>
          <p14:tracePt t="61679" x="1258888" y="4367213"/>
          <p14:tracePt t="61696" x="1241425" y="4259263"/>
          <p14:tracePt t="61713" x="1223963" y="4179888"/>
          <p14:tracePt t="61729" x="1196975" y="4089400"/>
          <p14:tracePt t="61747" x="1187450" y="4017963"/>
          <p14:tracePt t="61763" x="1152525" y="3938588"/>
          <p14:tracePt t="61780" x="1098550" y="3857625"/>
          <p14:tracePt t="61796" x="1036638" y="3768725"/>
          <p14:tracePt t="61813" x="955675" y="3697288"/>
          <p14:tracePt t="61830" x="866775" y="3625850"/>
          <p14:tracePt t="61846" x="812800" y="3598863"/>
          <p14:tracePt t="61863" x="785813" y="3598863"/>
          <p14:tracePt t="61880" x="776288" y="3598863"/>
          <p14:tracePt t="61896" x="758825" y="3589338"/>
          <p14:tracePt t="61913" x="741363" y="3581400"/>
          <p14:tracePt t="61930" x="731838" y="3581400"/>
          <p14:tracePt t="61976" x="741363" y="3581400"/>
          <p14:tracePt t="61987" x="750888" y="3571875"/>
          <p14:tracePt t="61991" x="776288" y="3554413"/>
          <p14:tracePt t="61996" x="839788" y="3509963"/>
          <p14:tracePt t="62013" x="893763" y="3473450"/>
          <p14:tracePt t="62030" x="946150" y="3446463"/>
          <p14:tracePt t="62046" x="965200" y="3419475"/>
          <p14:tracePt t="62063" x="1009650" y="3384550"/>
          <p14:tracePt t="62080" x="1027113" y="3340100"/>
          <p14:tracePt t="62096" x="1044575" y="3276600"/>
          <p14:tracePt t="62113" x="1081088" y="3224213"/>
          <p14:tracePt t="62130" x="1098550" y="3160713"/>
          <p14:tracePt t="62146" x="1125538" y="3108325"/>
          <p14:tracePt t="62163" x="1133475" y="3044825"/>
          <p14:tracePt t="62180" x="1169988" y="2973388"/>
          <p14:tracePt t="62197" x="1179513" y="2919413"/>
          <p14:tracePt t="62213" x="1187450" y="2867025"/>
          <p14:tracePt t="62230" x="1204913" y="2822575"/>
          <p14:tracePt t="62247" x="1204913" y="2776538"/>
          <p14:tracePt t="62263" x="1214438" y="2714625"/>
          <p14:tracePt t="62280" x="1214438" y="2697163"/>
          <p14:tracePt t="62297" x="1214438" y="2687638"/>
          <p14:tracePt t="62313" x="1223963" y="2670175"/>
          <p14:tracePt t="62359" x="1223963" y="2660650"/>
          <p14:tracePt t="62471" x="1231900" y="2660650"/>
          <p14:tracePt t="62479" x="1231900" y="2670175"/>
          <p14:tracePt t="62486" x="1241425" y="2679700"/>
          <p14:tracePt t="62497" x="1250950" y="2697163"/>
          <p14:tracePt t="62513" x="1285875" y="2724150"/>
          <p14:tracePt t="62530" x="1322388" y="2751138"/>
          <p14:tracePt t="62547" x="1339850" y="2751138"/>
          <p14:tracePt t="62564" x="1339850" y="2759075"/>
          <p14:tracePt t="62639" x="1357313" y="2759075"/>
          <p14:tracePt t="62656" x="1366838" y="2759075"/>
          <p14:tracePt t="62664" x="1374775" y="2768600"/>
          <p14:tracePt t="62664" x="1401763" y="2776538"/>
          <p14:tracePt t="62680" x="1411288" y="2786063"/>
          <p14:tracePt t="62697" x="1428750" y="2786063"/>
          <p14:tracePt t="62714" x="1446213" y="2795588"/>
          <p14:tracePt t="62730" x="1465263" y="2803525"/>
          <p14:tracePt t="62747" x="1562100" y="2813050"/>
          <p14:tracePt t="62764" x="1660525" y="2813050"/>
          <p14:tracePt t="62781" x="1751013" y="2822575"/>
          <p14:tracePt t="62797" x="1795463" y="2822575"/>
          <p14:tracePt t="62814" x="1822450" y="2830513"/>
          <p14:tracePt t="62848" x="1830388" y="2830513"/>
          <p14:tracePt t="62848" x="1857375" y="2830513"/>
          <p14:tracePt t="62864" x="1893888" y="2830513"/>
          <p14:tracePt t="62881" x="1955800" y="2840038"/>
          <p14:tracePt t="62897" x="2009775" y="2840038"/>
          <p14:tracePt t="62914" x="2089150" y="2840038"/>
          <p14:tracePt t="62930" x="2179638" y="2847975"/>
          <p14:tracePt t="62947" x="2268538" y="2847975"/>
          <p14:tracePt t="62964" x="2330450" y="2847975"/>
          <p14:tracePt t="62981" x="2374900" y="2847975"/>
          <p14:tracePt t="62997" x="2428875" y="2847975"/>
          <p14:tracePt t="63014" x="2473325" y="2847975"/>
          <p14:tracePt t="63031" x="2509838" y="2847975"/>
          <p14:tracePt t="63047" x="2544763" y="2847975"/>
          <p14:tracePt t="63064" x="2554288" y="2847975"/>
          <p14:tracePt t="63081" x="2562225" y="2847975"/>
          <p14:tracePt t="63097" x="2589213" y="2840038"/>
          <p14:tracePt t="63114" x="2625725" y="2822575"/>
          <p14:tracePt t="63131" x="2697163" y="2813050"/>
          <p14:tracePt t="63147" x="2768600" y="2813050"/>
          <p14:tracePt t="63164" x="2822575" y="2803525"/>
          <p14:tracePt t="63181" x="2840038" y="2795588"/>
          <p14:tracePt t="63198" x="2847975" y="2795588"/>
          <p14:tracePt t="63255" x="2847975" y="2786063"/>
          <p14:tracePt t="63264" x="2857500" y="2786063"/>
          <p14:tracePt t="63303" x="2857500" y="2776538"/>
          <p14:tracePt t="63375" x="2867025" y="2776538"/>
          <p14:tracePt t="63444" x="2884488" y="2776538"/>
          <p14:tracePt t="63447" x="2919413" y="2776538"/>
          <p14:tracePt t="63455" x="3027363" y="2786063"/>
          <p14:tracePt t="63471" x="3179763" y="2803525"/>
          <p14:tracePt t="63481" x="3322638" y="2813050"/>
          <p14:tracePt t="63498" x="3455988" y="2830513"/>
          <p14:tracePt t="63514" x="3517900" y="2847975"/>
          <p14:tracePt t="63531" x="3571875" y="2847975"/>
          <p14:tracePt t="63548" x="3581400" y="2847975"/>
          <p14:tracePt t="63591" x="3589338" y="2847975"/>
          <p14:tracePt t="63608" x="3598863" y="2847975"/>
          <p14:tracePt t="63614" x="3598863" y="2857500"/>
          <p14:tracePt t="63631" x="3616325" y="2867025"/>
          <p14:tracePt t="63632" x="3652838" y="2867025"/>
          <p14:tracePt t="63648" x="3679825" y="2874963"/>
          <p14:tracePt t="63664" x="3705225" y="2874963"/>
          <p14:tracePt t="63681" x="3724275" y="2874963"/>
          <p14:tracePt t="63698" x="3751263" y="2874963"/>
          <p14:tracePt t="63715" x="3768725" y="2874963"/>
          <p14:tracePt t="63731" x="3813175" y="2884488"/>
          <p14:tracePt t="63748" x="3884613" y="2884488"/>
          <p14:tracePt t="63765" x="3973513" y="2884488"/>
          <p14:tracePt t="63781" x="4108450" y="2884488"/>
          <p14:tracePt t="63798" x="4259263" y="2884488"/>
          <p14:tracePt t="63815" x="4348163" y="2884488"/>
          <p14:tracePt t="63935" x="4357688" y="2884488"/>
          <p14:tracePt t="63975" x="4367213" y="2884488"/>
          <p14:tracePt t="63999" x="4367213" y="2874963"/>
          <p14:tracePt t="64103" x="4357688" y="2884488"/>
          <p14:tracePt t="64112" x="4348163" y="2894013"/>
          <p14:tracePt t="64119" x="4348163" y="2901950"/>
          <p14:tracePt t="64127" x="4330700" y="2919413"/>
          <p14:tracePt t="64136" x="4276725" y="2973388"/>
          <p14:tracePt t="64148" x="4232275" y="3027363"/>
          <p14:tracePt t="64165" x="4187825" y="3108325"/>
          <p14:tracePt t="64182" x="4143375" y="3197225"/>
          <p14:tracePt t="64198" x="4081463" y="3268663"/>
          <p14:tracePt t="64215" x="3990975" y="3490913"/>
          <p14:tracePt t="64232" x="3938588" y="3670300"/>
          <p14:tracePt t="64248" x="3875088" y="3803650"/>
          <p14:tracePt t="64265" x="3822700" y="3983038"/>
          <p14:tracePt t="64282" x="3776663" y="4116388"/>
          <p14:tracePt t="64298" x="3768725" y="4214813"/>
          <p14:tracePt t="64315" x="3741738" y="4303713"/>
          <p14:tracePt t="64332" x="3724275" y="4357688"/>
          <p14:tracePt t="64348" x="3714750" y="4384675"/>
          <p14:tracePt t="64365" x="3705225" y="4394200"/>
          <p14:tracePt t="64439" x="3714750" y="4375150"/>
          <p14:tracePt t="64447" x="3724275" y="4357688"/>
          <p14:tracePt t="64455" x="3732213" y="4340225"/>
          <p14:tracePt t="64465" x="3732213" y="4322763"/>
          <p14:tracePt t="64466" x="3759200" y="4276725"/>
          <p14:tracePt t="64482" x="3803650" y="4205288"/>
          <p14:tracePt t="64499" x="3875088" y="4081463"/>
          <p14:tracePt t="64515" x="3965575" y="3965575"/>
          <p14:tracePt t="64532" x="4062413" y="3803650"/>
          <p14:tracePt t="64548" x="4125913" y="3660775"/>
          <p14:tracePt t="64565" x="4197350" y="3544888"/>
          <p14:tracePt t="64582" x="4251325" y="3438525"/>
          <p14:tracePt t="64598" x="4295775" y="3295650"/>
          <p14:tracePt t="64616" x="4303713" y="3232150"/>
          <p14:tracePt t="64632" x="4322763" y="3170238"/>
          <p14:tracePt t="64649" x="4322763" y="3116263"/>
          <p14:tracePt t="64665" x="4322763" y="3098800"/>
          <p14:tracePt t="64682" x="4330700" y="3062288"/>
          <p14:tracePt t="64699" x="4340225" y="3027363"/>
          <p14:tracePt t="64716" x="4357688" y="3000375"/>
          <p14:tracePt t="64732" x="4367213" y="2955925"/>
          <p14:tracePt t="64749" x="4384675" y="2928938"/>
          <p14:tracePt t="64765" x="4384675" y="2911475"/>
          <p14:tracePt t="64782" x="4384675" y="2894013"/>
          <p14:tracePt t="64799" x="4394200" y="2894013"/>
          <p14:tracePt t="65184" x="4394200" y="2884488"/>
          <p14:tracePt t="65206" x="4402138" y="2874963"/>
          <p14:tracePt t="65207" x="4411663" y="2867025"/>
          <p14:tracePt t="65217" x="4419600" y="2857500"/>
          <p14:tracePt t="65640" x="4429125" y="2857500"/>
          <p14:tracePt t="72456" x="4438650" y="2857500"/>
          <p14:tracePt t="72464" x="4465638" y="2857500"/>
          <p14:tracePt t="72473" x="4510088" y="2857500"/>
          <p14:tracePt t="72474" x="4554538" y="2874963"/>
          <p14:tracePt t="72490" x="4598988" y="2884488"/>
          <p14:tracePt t="72507" x="4625975" y="2884488"/>
          <p14:tracePt t="72523" x="4652963" y="2884488"/>
          <p14:tracePt t="72540" x="4670425" y="2884488"/>
          <p14:tracePt t="72556" x="4714875" y="2884488"/>
          <p14:tracePt t="72573" x="4786313" y="2884488"/>
          <p14:tracePt t="72590" x="4919663" y="2894013"/>
          <p14:tracePt t="72606" x="5045075" y="2928938"/>
          <p14:tracePt t="72623" x="5153025" y="2938463"/>
          <p14:tracePt t="72640" x="5224463" y="2946400"/>
          <p14:tracePt t="72657" x="5268913" y="2946400"/>
          <p14:tracePt t="72673" x="5295900" y="2946400"/>
          <p14:tracePt t="72691" x="5394325" y="2946400"/>
          <p14:tracePt t="72708" x="5518150" y="2955925"/>
          <p14:tracePt t="72724" x="5680075" y="2955925"/>
          <p14:tracePt t="72741" x="5848350" y="2973388"/>
          <p14:tracePt t="72758" x="6000750" y="2990850"/>
          <p14:tracePt t="72774" x="6081713" y="3000375"/>
          <p14:tracePt t="72790" x="6126163" y="3000375"/>
          <p14:tracePt t="72807" x="6143625" y="3009900"/>
          <p14:tracePt t="72823" x="6170613" y="3009900"/>
          <p14:tracePt t="72840" x="6205538" y="3017838"/>
          <p14:tracePt t="72857" x="6286500" y="3036888"/>
          <p14:tracePt t="72873" x="6384925" y="3062288"/>
          <p14:tracePt t="72890" x="6456363" y="3089275"/>
          <p14:tracePt t="72907" x="6527800" y="3108325"/>
          <p14:tracePt t="72923" x="6572250" y="3133725"/>
          <p14:tracePt t="72940" x="6599238" y="3160713"/>
          <p14:tracePt t="72957" x="6626225" y="3170238"/>
          <p14:tracePt t="72974" x="6653213" y="3179763"/>
          <p14:tracePt t="72990" x="6670675" y="3197225"/>
          <p14:tracePt t="73007" x="6697663" y="3214688"/>
          <p14:tracePt t="73024" x="6742113" y="3241675"/>
          <p14:tracePt t="73040" x="6759575" y="3268663"/>
          <p14:tracePt t="73057" x="6777038" y="3295650"/>
          <p14:tracePt t="73074" x="6786563" y="3313113"/>
          <p14:tracePt t="73090" x="6804025" y="3322638"/>
          <p14:tracePt t="73107" x="6823075" y="3330575"/>
          <p14:tracePt t="73124" x="6831013" y="3340100"/>
          <p14:tracePt t="73140" x="6848475" y="3340100"/>
          <p14:tracePt t="73157" x="6848475" y="3348038"/>
          <p14:tracePt t="73312" x="6848475" y="3330575"/>
          <p14:tracePt t="73344" x="6840538" y="3330575"/>
          <p14:tracePt t="73360" x="6840538" y="3322638"/>
          <p14:tracePt t="73384" x="6823075" y="3322638"/>
          <p14:tracePt t="73392" x="6804025" y="3313113"/>
          <p14:tracePt t="73416" x="6796088" y="3303588"/>
          <p14:tracePt t="73440" x="6786563" y="3303588"/>
          <p14:tracePt t="73448" x="6777038" y="3303588"/>
          <p14:tracePt t="73456" x="6769100" y="3303588"/>
          <p14:tracePt t="73474" x="6751638" y="3303588"/>
          <p14:tracePt t="73475" x="6742113" y="3303588"/>
          <p14:tracePt t="73491" x="6724650" y="3303588"/>
          <p14:tracePt t="73507" x="6715125" y="3303588"/>
          <p14:tracePt t="73524" x="6697663" y="3303588"/>
          <p14:tracePt t="73541" x="6688138" y="3303588"/>
          <p14:tracePt t="73557" x="6680200" y="3313113"/>
          <p14:tracePt t="73574" x="6670675" y="3313113"/>
          <p14:tracePt t="73591" x="6661150" y="3322638"/>
          <p14:tracePt t="73607" x="6626225" y="3340100"/>
          <p14:tracePt t="73624" x="6599238" y="3357563"/>
          <p14:tracePt t="73641" x="6572250" y="3367088"/>
          <p14:tracePt t="73657" x="6562725" y="3375025"/>
          <p14:tracePt t="73674" x="6537325" y="3394075"/>
          <p14:tracePt t="73691" x="6527800" y="3394075"/>
          <p14:tracePt t="73707" x="6527800" y="3402013"/>
          <p14:tracePt t="73724" x="6510338" y="3402013"/>
          <p14:tracePt t="73741" x="6491288" y="3429000"/>
          <p14:tracePt t="73757" x="6465888" y="3446463"/>
          <p14:tracePt t="73774" x="6438900" y="3482975"/>
          <p14:tracePt t="73791" x="6419850" y="3517900"/>
          <p14:tracePt t="73807" x="6384925" y="3562350"/>
          <p14:tracePt t="73825" x="6375400" y="3589338"/>
          <p14:tracePt t="73841" x="6367463" y="3608388"/>
          <p14:tracePt t="73858" x="6357938" y="3625850"/>
          <p14:tracePt t="73874" x="6348413" y="3652838"/>
          <p14:tracePt t="73891" x="6323013" y="3679825"/>
          <p14:tracePt t="73908" x="6323013" y="3724275"/>
          <p14:tracePt t="73924" x="6303963" y="3759200"/>
          <p14:tracePt t="73941" x="6296025" y="3803650"/>
          <p14:tracePt t="73958" x="6276975" y="3848100"/>
          <p14:tracePt t="73974" x="6269038" y="3884613"/>
          <p14:tracePt t="73991" x="6242050" y="3938588"/>
          <p14:tracePt t="74008" x="6224588" y="3973513"/>
          <p14:tracePt t="74025" x="6215063" y="4017963"/>
          <p14:tracePt t="74041" x="6197600" y="4044950"/>
          <p14:tracePt t="74058" x="6188075" y="4081463"/>
          <p14:tracePt t="74074" x="6188075" y="4116388"/>
          <p14:tracePt t="74091" x="6188075" y="4152900"/>
          <p14:tracePt t="74108" x="6188075" y="4170363"/>
          <p14:tracePt t="74125" x="6188075" y="4197350"/>
          <p14:tracePt t="74141" x="6188075" y="4214813"/>
          <p14:tracePt t="74158" x="6180138" y="4241800"/>
          <p14:tracePt t="74175" x="6180138" y="4268788"/>
          <p14:tracePt t="74191" x="6180138" y="4303713"/>
          <p14:tracePt t="74208" x="6197600" y="4330700"/>
          <p14:tracePt t="74225" x="6215063" y="4357688"/>
          <p14:tracePt t="74241" x="6242050" y="4375150"/>
          <p14:tracePt t="74258" x="6242050" y="4394200"/>
          <p14:tracePt t="74275" x="6259513" y="4402138"/>
          <p14:tracePt t="74291" x="6276975" y="4411663"/>
          <p14:tracePt t="74308" x="6303963" y="4438650"/>
          <p14:tracePt t="74325" x="6323013" y="4446588"/>
          <p14:tracePt t="74342" x="6357938" y="4483100"/>
          <p14:tracePt t="74358" x="6384925" y="4500563"/>
          <p14:tracePt t="74375" x="6429375" y="4518025"/>
          <p14:tracePt t="74391" x="6473825" y="4537075"/>
          <p14:tracePt t="74408" x="6500813" y="4554538"/>
          <p14:tracePt t="74425" x="6537325" y="4562475"/>
          <p14:tracePt t="74442" x="6554788" y="4572000"/>
          <p14:tracePt t="74458" x="6572250" y="4581525"/>
          <p14:tracePt t="74475" x="6589713" y="4589463"/>
          <p14:tracePt t="74492" x="6634163" y="4589463"/>
          <p14:tracePt t="74508" x="6661150" y="4589463"/>
          <p14:tracePt t="74525" x="6705600" y="4589463"/>
          <p14:tracePt t="74541" x="6769100" y="4554538"/>
          <p14:tracePt t="74558" x="6840538" y="4537075"/>
          <p14:tracePt t="74575" x="6894513" y="4500563"/>
          <p14:tracePt t="74592" x="6929438" y="4483100"/>
          <p14:tracePt t="74608" x="6946900" y="4465638"/>
          <p14:tracePt t="74625" x="6956425" y="4446588"/>
          <p14:tracePt t="74642" x="6973888" y="4411663"/>
          <p14:tracePt t="74658" x="6983413" y="4375150"/>
          <p14:tracePt t="74675" x="6983413" y="4348163"/>
          <p14:tracePt t="74692" x="7000875" y="4286250"/>
          <p14:tracePt t="74708" x="7010400" y="4241800"/>
          <p14:tracePt t="74725" x="7010400" y="4197350"/>
          <p14:tracePt t="74742" x="7010400" y="4160838"/>
          <p14:tracePt t="74759" x="7010400" y="4125913"/>
          <p14:tracePt t="74775" x="7010400" y="4081463"/>
          <p14:tracePt t="74792" x="7010400" y="4037013"/>
          <p14:tracePt t="74808" x="7000875" y="3990975"/>
          <p14:tracePt t="74825" x="6983413" y="3946525"/>
          <p14:tracePt t="74842" x="6965950" y="3894138"/>
          <p14:tracePt t="74858" x="6938963" y="3830638"/>
          <p14:tracePt t="74876" x="6894513" y="3768725"/>
          <p14:tracePt t="74892" x="6804025" y="3687763"/>
          <p14:tracePt t="74909" x="6705600" y="3625850"/>
          <p14:tracePt t="74925" x="6572250" y="3509963"/>
          <p14:tracePt t="74942" x="6402388" y="3419475"/>
          <p14:tracePt t="74958" x="6259513" y="3340100"/>
          <p14:tracePt t="74975" x="6037263" y="3251200"/>
          <p14:tracePt t="74992" x="5965825" y="3224213"/>
          <p14:tracePt t="75009" x="5938838" y="3197225"/>
          <p14:tracePt t="75025" x="5911850" y="3179763"/>
          <p14:tracePt t="75042" x="5884863" y="3160713"/>
          <p14:tracePt t="75059" x="5867400" y="3133725"/>
          <p14:tracePt t="75076" x="5830888" y="3089275"/>
          <p14:tracePt t="75092" x="5795963" y="3054350"/>
          <p14:tracePt t="75109" x="5751513" y="2990850"/>
          <p14:tracePt t="75125" x="5715000" y="2919413"/>
          <p14:tracePt t="75142" x="5680075" y="2857500"/>
          <p14:tracePt t="75159" x="5653088" y="2776538"/>
          <p14:tracePt t="75175" x="5643563" y="2714625"/>
          <p14:tracePt t="75192" x="5643563" y="2697163"/>
          <p14:tracePt t="75209" x="5653088" y="2679700"/>
          <p14:tracePt t="75226" x="5661025" y="2670175"/>
          <p14:tracePt t="75242" x="5661025" y="2660650"/>
          <p14:tracePt t="75259" x="5670550" y="2660650"/>
          <p14:tracePt t="75276" x="5680075" y="2652713"/>
          <p14:tracePt t="75292" x="5715000" y="2643188"/>
          <p14:tracePt t="75309" x="5751513" y="2625725"/>
          <p14:tracePt t="75326" x="5803900" y="2616200"/>
          <p14:tracePt t="75342" x="5840413" y="2608263"/>
          <p14:tracePt t="75359" x="5911850" y="2608263"/>
          <p14:tracePt t="75376" x="5946775" y="2608263"/>
          <p14:tracePt t="75393" x="5973763" y="2608263"/>
          <p14:tracePt t="75409" x="5983288" y="2608263"/>
          <p14:tracePt t="75624" x="5983288" y="2598738"/>
          <p14:tracePt t="75688" x="5991225" y="2589213"/>
          <p14:tracePt t="75720" x="6000750" y="2589213"/>
          <p14:tracePt t="75744" x="6000750" y="2581275"/>
          <p14:tracePt t="75768" x="6000750" y="2571750"/>
          <p14:tracePt t="75776" x="6010275" y="2571750"/>
          <p14:tracePt t="75792" x="6010275" y="2562225"/>
          <p14:tracePt t="75799" x="6010275" y="2554288"/>
          <p14:tracePt t="75824" x="6010275" y="2544763"/>
          <p14:tracePt t="75840" x="6027738" y="2544763"/>
          <p14:tracePt t="75848" x="6027738" y="2536825"/>
          <p14:tracePt t="75880" x="6037263" y="2527300"/>
          <p14:tracePt t="75904" x="6037263" y="2517775"/>
          <p14:tracePt t="75911" x="6045200" y="2517775"/>
          <p14:tracePt t="75952" x="6054725" y="2517775"/>
          <p14:tracePt t="75968" x="6054725" y="2509838"/>
          <p14:tracePt t="76000" x="6062663" y="2500313"/>
          <p14:tracePt t="76007" x="6072188" y="2500313"/>
          <p14:tracePt t="76048" x="6072188" y="2490788"/>
          <p14:tracePt t="76056" x="6081713" y="2490788"/>
          <p14:tracePt t="76072" x="6081713" y="2482850"/>
          <p14:tracePt t="76079" x="6081713" y="2465388"/>
          <p14:tracePt t="76087" x="6089650" y="2455863"/>
          <p14:tracePt t="76109" x="6099175" y="2438400"/>
          <p14:tracePt t="76110" x="6099175" y="2419350"/>
          <p14:tracePt t="76126" x="6116638" y="2401888"/>
          <p14:tracePt t="76143" x="6134100" y="2366963"/>
          <p14:tracePt t="76160" x="6143625" y="2339975"/>
          <p14:tracePt t="76176" x="6153150" y="2322513"/>
          <p14:tracePt t="76193" x="6170613" y="2312988"/>
          <p14:tracePt t="76210" x="6180138" y="2303463"/>
          <p14:tracePt t="76226" x="6180138" y="2295525"/>
          <p14:tracePt t="76243" x="6180138" y="2286000"/>
          <p14:tracePt t="76260" x="6188075" y="2276475"/>
          <p14:tracePt t="76276" x="6197600" y="2268538"/>
          <p14:tracePt t="76293" x="6215063" y="2259013"/>
          <p14:tracePt t="76328" x="6224588" y="2259013"/>
          <p14:tracePt t="76328" x="6224588" y="2251075"/>
          <p14:tracePt t="76343" x="6224588" y="2241550"/>
          <p14:tracePt t="76360" x="6232525" y="2241550"/>
          <p14:tracePt t="76376" x="6242050" y="2241550"/>
          <p14:tracePt t="76393" x="6259513" y="2224088"/>
          <p14:tracePt t="76410" x="6276975" y="2205038"/>
          <p14:tracePt t="76427" x="6286500" y="2205038"/>
          <p14:tracePt t="76443" x="6296025" y="2205038"/>
          <p14:tracePt t="76460" x="6303963" y="2197100"/>
          <p14:tracePt t="76477" x="6323013" y="2187575"/>
          <p14:tracePt t="76493" x="6330950" y="2187575"/>
          <p14:tracePt t="76510" x="6340475" y="2179638"/>
          <p14:tracePt t="76544" x="6348413" y="2170113"/>
          <p14:tracePt t="76544" x="6367463" y="2170113"/>
          <p14:tracePt t="76560" x="6394450" y="2170113"/>
          <p14:tracePt t="76577" x="6419850" y="2152650"/>
          <p14:tracePt t="76593" x="6438900" y="2152650"/>
          <p14:tracePt t="76610" x="6446838" y="2152650"/>
          <p14:tracePt t="76627" x="6483350" y="2133600"/>
          <p14:tracePt t="76643" x="6510338" y="2125663"/>
          <p14:tracePt t="76660" x="6554788" y="2108200"/>
          <p14:tracePt t="76677" x="6589713" y="2098675"/>
          <p14:tracePt t="76693" x="6643688" y="2098675"/>
          <p14:tracePt t="76710" x="6680200" y="2081213"/>
          <p14:tracePt t="76727" x="6751638" y="2081213"/>
          <p14:tracePt t="76744" x="6769100" y="2081213"/>
          <p14:tracePt t="76760" x="6796088" y="2081213"/>
          <p14:tracePt t="76777" x="6813550" y="2071688"/>
          <p14:tracePt t="76793" x="6831013" y="2071688"/>
          <p14:tracePt t="76810" x="6848475" y="2071688"/>
          <p14:tracePt t="76827" x="6884988" y="2071688"/>
          <p14:tracePt t="76844" x="6911975" y="2071688"/>
          <p14:tracePt t="76860" x="6956425" y="2062163"/>
          <p14:tracePt t="76877" x="6973888" y="2054225"/>
          <p14:tracePt t="76894" x="6991350" y="2054225"/>
          <p14:tracePt t="76910" x="7000875" y="2054225"/>
          <p14:tracePt t="76959" x="7010400" y="2054225"/>
          <p14:tracePt t="76967" x="7018338" y="2054225"/>
          <p14:tracePt t="76991" x="7027863" y="2054225"/>
          <p14:tracePt t="77039" x="7037388" y="2062163"/>
          <p14:tracePt t="77047" x="7045325" y="2062163"/>
          <p14:tracePt t="77050" x="7054850" y="2062163"/>
          <p14:tracePt t="77060" x="7072313" y="2071688"/>
          <p14:tracePt t="77077" x="7099300" y="2081213"/>
          <p14:tracePt t="77094" x="7116763" y="2081213"/>
          <p14:tracePt t="77110" x="7116763" y="2089150"/>
          <p14:tracePt t="77183" x="7126288" y="2098675"/>
          <p14:tracePt t="77194" x="7134225" y="2108200"/>
          <p14:tracePt t="77200" x="7143750" y="2108200"/>
          <p14:tracePt t="77211" x="7153275" y="2116138"/>
          <p14:tracePt t="77227" x="7170738" y="2125663"/>
          <p14:tracePt t="77272" x="7170738" y="2133600"/>
          <p14:tracePt t="77295" x="7180263" y="2133600"/>
          <p14:tracePt t="77303" x="7180263" y="2152650"/>
          <p14:tracePt t="77312" x="7188200" y="2152650"/>
          <p14:tracePt t="77312" x="7188200" y="2160588"/>
          <p14:tracePt t="77327" x="7215188" y="2170113"/>
          <p14:tracePt t="77344" x="7224713" y="2187575"/>
          <p14:tracePt t="77361" x="7242175" y="2197100"/>
          <p14:tracePt t="77377" x="7259638" y="2214563"/>
          <p14:tracePt t="77394" x="7259638" y="2224088"/>
          <p14:tracePt t="77411" x="7259638" y="2232025"/>
          <p14:tracePt t="77427" x="7269163" y="2232025"/>
          <p14:tracePt t="77444" x="7277100" y="2241550"/>
          <p14:tracePt t="77461" x="7286625" y="2251075"/>
          <p14:tracePt t="77477" x="7286625" y="2259013"/>
          <p14:tracePt t="77494" x="7296150" y="2268538"/>
          <p14:tracePt t="77511" x="7323138" y="2286000"/>
          <p14:tracePt t="77528" x="7331075" y="2295525"/>
          <p14:tracePt t="77544" x="7340600" y="2303463"/>
          <p14:tracePt t="77561" x="7340600" y="2312988"/>
          <p14:tracePt t="77578" x="7358063" y="2322513"/>
          <p14:tracePt t="77594" x="7358063" y="2330450"/>
          <p14:tracePt t="77611" x="7367588" y="2339975"/>
          <p14:tracePt t="77628" x="7375525" y="2339975"/>
          <p14:tracePt t="77815" x="7375525" y="2347913"/>
          <p14:tracePt t="77839" x="7385050" y="2347913"/>
          <p14:tracePt t="77847" x="7385050" y="2366963"/>
          <p14:tracePt t="77867" x="7385050" y="2374900"/>
          <p14:tracePt t="77868" x="7394575" y="2384425"/>
          <p14:tracePt t="77878" x="7402513" y="2393950"/>
          <p14:tracePt t="77894" x="7429500" y="2419350"/>
          <p14:tracePt t="77894" x="7456488" y="2428875"/>
          <p14:tracePt t="77912" x="7537450" y="2465388"/>
          <p14:tracePt t="77928" x="7634288" y="2490788"/>
          <p14:tracePt t="77945" x="7688263" y="2500313"/>
          <p14:tracePt t="77961" x="7724775" y="2509838"/>
          <p14:tracePt t="77978" x="7742238" y="2509838"/>
          <p14:tracePt t="77995" x="7751763" y="2517775"/>
          <p14:tracePt t="78011" x="7759700" y="2517775"/>
          <p14:tracePt t="78028" x="7777163" y="2517775"/>
          <p14:tracePt t="78045" x="7786688" y="2517775"/>
          <p14:tracePt t="78061" x="7804150" y="2517775"/>
          <p14:tracePt t="78078" x="7840663" y="2527300"/>
          <p14:tracePt t="78095" x="7858125" y="2527300"/>
          <p14:tracePt t="78111" x="7912100" y="2527300"/>
          <p14:tracePt t="78128" x="7939088" y="2527300"/>
          <p14:tracePt t="78145" x="7956550" y="2527300"/>
          <p14:tracePt t="78161" x="7966075" y="2527300"/>
          <p14:tracePt t="78178" x="7983538" y="2527300"/>
          <p14:tracePt t="78195" x="8001000" y="2517775"/>
          <p14:tracePt t="78211" x="8010525" y="2500313"/>
          <p14:tracePt t="78228" x="8018463" y="2490788"/>
          <p14:tracePt t="78245" x="8027988" y="2473325"/>
          <p14:tracePt t="78262" x="8045450" y="2465388"/>
          <p14:tracePt t="78278" x="8045450" y="2455863"/>
          <p14:tracePt t="78295" x="8045450" y="2428875"/>
          <p14:tracePt t="78311" x="8045450" y="2419350"/>
          <p14:tracePt t="78351" x="8054975" y="2411413"/>
          <p14:tracePt t="78359" x="8054975" y="2401888"/>
          <p14:tracePt t="78383" x="8054975" y="2393950"/>
          <p14:tracePt t="78407" x="8054975" y="2374900"/>
          <p14:tracePt t="78424" x="8054975" y="2366963"/>
          <p14:tracePt t="78424" x="8045450" y="2357438"/>
          <p14:tracePt t="78439" x="8037513" y="2357438"/>
          <p14:tracePt t="78447" x="8037513" y="2347913"/>
          <p14:tracePt t="78468" x="8037513" y="2330450"/>
          <p14:tracePt t="78478" x="8027988" y="2322513"/>
          <p14:tracePt t="78479" x="8018463" y="2312988"/>
          <p14:tracePt t="78495" x="8001000" y="2295525"/>
          <p14:tracePt t="78512" x="7991475" y="2295525"/>
          <p14:tracePt t="78528" x="7974013" y="2276475"/>
          <p14:tracePt t="78545" x="7956550" y="2268538"/>
          <p14:tracePt t="78562" x="7947025" y="2259013"/>
          <p14:tracePt t="78578" x="7929563" y="2259013"/>
          <p14:tracePt t="78595" x="7920038" y="2251075"/>
          <p14:tracePt t="78612" x="7902575" y="2241550"/>
          <p14:tracePt t="78628" x="7885113" y="2241550"/>
          <p14:tracePt t="78645" x="7858125" y="2224088"/>
          <p14:tracePt t="78662" x="7823200" y="2224088"/>
          <p14:tracePt t="78678" x="7796213" y="2205038"/>
          <p14:tracePt t="78695" x="7751763" y="2205038"/>
          <p14:tracePt t="78712" x="7732713" y="2205038"/>
          <p14:tracePt t="78728" x="7715250" y="2197100"/>
          <p14:tracePt t="78745" x="7688263" y="2197100"/>
          <p14:tracePt t="78762" x="7670800" y="2187575"/>
          <p14:tracePt t="78778" x="7653338" y="2187575"/>
          <p14:tracePt t="78795" x="7626350" y="2187575"/>
          <p14:tracePt t="78812" x="7599363" y="2187575"/>
          <p14:tracePt t="78829" x="7572375" y="2187575"/>
          <p14:tracePt t="78845" x="7537450" y="2179638"/>
          <p14:tracePt t="78862" x="7518400" y="2179638"/>
          <p14:tracePt t="78879" x="7500938" y="2179638"/>
          <p14:tracePt t="78895" x="7473950" y="2179638"/>
          <p14:tracePt t="78912" x="7446963" y="2179638"/>
          <p14:tracePt t="78929" x="7429500" y="2179638"/>
          <p14:tracePt t="78945" x="7402513" y="2179638"/>
          <p14:tracePt t="78962" x="7367588" y="2187575"/>
          <p14:tracePt t="78979" x="7340600" y="2197100"/>
          <p14:tracePt t="78996" x="7331075" y="2197100"/>
          <p14:tracePt t="79012" x="7323138" y="2197100"/>
          <p14:tracePt t="79029" x="7296150" y="2214563"/>
          <p14:tracePt t="79046" x="7286625" y="2214563"/>
          <p14:tracePt t="79062" x="7277100" y="2224088"/>
          <p14:tracePt t="79079" x="7251700" y="2251075"/>
          <p14:tracePt t="79096" x="7232650" y="2259013"/>
          <p14:tracePt t="79112" x="7224713" y="2268538"/>
          <p14:tracePt t="79129" x="7215188" y="2286000"/>
          <p14:tracePt t="79146" x="7197725" y="2312988"/>
          <p14:tracePt t="79162" x="7180263" y="2330450"/>
          <p14:tracePt t="79179" x="7170738" y="2347913"/>
          <p14:tracePt t="79196" x="7161213" y="2357438"/>
          <p14:tracePt t="79212" x="7161213" y="2374900"/>
          <p14:tracePt t="79229" x="7153275" y="2393950"/>
          <p14:tracePt t="79246" x="7143750" y="2428875"/>
          <p14:tracePt t="79262" x="7143750" y="2446338"/>
          <p14:tracePt t="79279" x="7134225" y="2482850"/>
          <p14:tracePt t="79296" x="7134225" y="2500313"/>
          <p14:tracePt t="79312" x="7134225" y="2509838"/>
          <p14:tracePt t="79329" x="7134225" y="2517775"/>
          <p14:tracePt t="79346" x="7126288" y="2536825"/>
          <p14:tracePt t="79362" x="7126288" y="2562225"/>
          <p14:tracePt t="79379" x="7126288" y="2581275"/>
          <p14:tracePt t="79396" x="7116763" y="2589213"/>
          <p14:tracePt t="79412" x="7116763" y="2616200"/>
          <p14:tracePt t="79429" x="7116763" y="2643188"/>
          <p14:tracePt t="79446" x="7108825" y="2670175"/>
          <p14:tracePt t="79463" x="7099300" y="2697163"/>
          <p14:tracePt t="79479" x="7099300" y="2714625"/>
          <p14:tracePt t="79496" x="7099300" y="2724150"/>
          <p14:tracePt t="79513" x="7089775" y="2741613"/>
          <p14:tracePt t="79529" x="7089775" y="2768600"/>
          <p14:tracePt t="79546" x="7089775" y="2786063"/>
          <p14:tracePt t="79563" x="7089775" y="2813050"/>
          <p14:tracePt t="79579" x="7089775" y="2840038"/>
          <p14:tracePt t="79596" x="7089775" y="2857500"/>
          <p14:tracePt t="79613" x="7089775" y="2867025"/>
          <p14:tracePt t="79629" x="7089775" y="2884488"/>
          <p14:tracePt t="79646" x="7089775" y="2901950"/>
          <p14:tracePt t="79663" x="7089775" y="2919413"/>
          <p14:tracePt t="79679" x="7081838" y="2946400"/>
          <p14:tracePt t="79696" x="7081838" y="2955925"/>
          <p14:tracePt t="79713" x="7081838" y="2982913"/>
          <p14:tracePt t="79729" x="7081838" y="2990850"/>
          <p14:tracePt t="79746" x="7081838" y="3000375"/>
          <p14:tracePt t="79763" x="7081838" y="3027363"/>
          <p14:tracePt t="79780" x="7081838" y="3044825"/>
          <p14:tracePt t="79796" x="7081838" y="3062288"/>
          <p14:tracePt t="79813" x="7099300" y="3081338"/>
          <p14:tracePt t="79829" x="7108825" y="3089275"/>
          <p14:tracePt t="79846" x="7134225" y="3125788"/>
          <p14:tracePt t="79863" x="7170738" y="3160713"/>
          <p14:tracePt t="79880" x="7197725" y="3179763"/>
          <p14:tracePt t="79896" x="7224713" y="3197225"/>
          <p14:tracePt t="79913" x="7251700" y="3214688"/>
          <p14:tracePt t="79930" x="7277100" y="3232150"/>
          <p14:tracePt t="79946" x="7331075" y="3241675"/>
          <p14:tracePt t="79963" x="7367588" y="3251200"/>
          <p14:tracePt t="79980" x="7429500" y="3268663"/>
          <p14:tracePt t="79996" x="7483475" y="3268663"/>
          <p14:tracePt t="80013" x="7518400" y="3268663"/>
          <p14:tracePt t="80030" x="7562850" y="3268663"/>
          <p14:tracePt t="80046" x="7589838" y="3268663"/>
          <p14:tracePt t="80063" x="7643813" y="3268663"/>
          <p14:tracePt t="80080" x="7670800" y="3259138"/>
          <p14:tracePt t="80096" x="7688263" y="3259138"/>
          <p14:tracePt t="80113" x="7715250" y="3259138"/>
          <p14:tracePt t="80130" x="7732713" y="3251200"/>
          <p14:tracePt t="80146" x="7751763" y="3251200"/>
          <p14:tracePt t="80163" x="7786688" y="3241675"/>
          <p14:tracePt t="80180" x="7823200" y="3224213"/>
          <p14:tracePt t="80197" x="7848600" y="3197225"/>
          <p14:tracePt t="80213" x="7894638" y="3170238"/>
          <p14:tracePt t="80230" x="7939088" y="3152775"/>
          <p14:tracePt t="80247" x="7974013" y="3125788"/>
          <p14:tracePt t="80263" x="8027988" y="3062288"/>
          <p14:tracePt t="80280" x="8045450" y="3036888"/>
          <p14:tracePt t="80297" x="8072438" y="3000375"/>
          <p14:tracePt t="80313" x="8089900" y="2973388"/>
          <p14:tracePt t="80330" x="8108950" y="2946400"/>
          <p14:tracePt t="80347" x="8116888" y="2928938"/>
          <p14:tracePt t="80363" x="8134350" y="2894013"/>
          <p14:tracePt t="80380" x="8153400" y="2847975"/>
          <p14:tracePt t="80397" x="8170863" y="2813050"/>
          <p14:tracePt t="80413" x="8197850" y="2759075"/>
          <p14:tracePt t="80430" x="8215313" y="2714625"/>
          <p14:tracePt t="80447" x="8232775" y="2643188"/>
          <p14:tracePt t="80464" x="8242300" y="2598738"/>
          <p14:tracePt t="80480" x="8251825" y="2562225"/>
          <p14:tracePt t="80497" x="8259763" y="2527300"/>
          <p14:tracePt t="80513" x="8259763" y="2500313"/>
          <p14:tracePt t="80530" x="8259763" y="2473325"/>
          <p14:tracePt t="80547" x="8259763" y="2455863"/>
          <p14:tracePt t="80564" x="8259763" y="2419350"/>
          <p14:tracePt t="80580" x="8259763" y="2411413"/>
          <p14:tracePt t="80597" x="8259763" y="2393950"/>
          <p14:tracePt t="80613" x="8259763" y="2374900"/>
          <p14:tracePt t="80630" x="8251825" y="2357438"/>
          <p14:tracePt t="80647" x="8232775" y="2330450"/>
          <p14:tracePt t="80664" x="8224838" y="2322513"/>
          <p14:tracePt t="80680" x="8205788" y="2303463"/>
          <p14:tracePt t="80697" x="8188325" y="2295525"/>
          <p14:tracePt t="80714" x="8170863" y="2276475"/>
          <p14:tracePt t="80730" x="8161338" y="2268538"/>
          <p14:tracePt t="80747" x="8143875" y="2251075"/>
          <p14:tracePt t="80764" x="8099425" y="2232025"/>
          <p14:tracePt t="80780" x="8054975" y="2205038"/>
          <p14:tracePt t="80797" x="8001000" y="2187575"/>
          <p14:tracePt t="80814" x="7966075" y="2170113"/>
          <p14:tracePt t="80830" x="7920038" y="2152650"/>
          <p14:tracePt t="80830" x="7902575" y="2143125"/>
          <p14:tracePt t="80847" x="7848600" y="2125663"/>
          <p14:tracePt t="80864" x="7796213" y="2108200"/>
          <p14:tracePt t="80880" x="7732713" y="2098675"/>
          <p14:tracePt t="80897" x="7697788" y="2081213"/>
          <p14:tracePt t="80914" x="7653338" y="2081213"/>
          <p14:tracePt t="80930" x="7616825" y="2071688"/>
          <p14:tracePt t="80947" x="7599363" y="2062163"/>
          <p14:tracePt t="80964" x="7581900" y="2062163"/>
          <p14:tracePt t="80981" x="7537450" y="2062163"/>
          <p14:tracePt t="80997" x="7483475" y="2062163"/>
          <p14:tracePt t="81014" x="7419975" y="2062163"/>
          <p14:tracePt t="81030" x="7358063" y="2062163"/>
          <p14:tracePt t="81030" x="7331075" y="2062163"/>
          <p14:tracePt t="81047" x="7304088" y="2062163"/>
          <p14:tracePt t="81064" x="7277100" y="2071688"/>
          <p14:tracePt t="81081" x="7251700" y="2098675"/>
          <p14:tracePt t="81097" x="7197725" y="2152650"/>
          <p14:tracePt t="81114" x="7153275" y="2224088"/>
          <p14:tracePt t="81131" x="7108825" y="2276475"/>
          <p14:tracePt t="81147" x="7089775" y="2303463"/>
          <p14:tracePt t="81164" x="7081838" y="2330450"/>
          <p14:tracePt t="81181" x="7072313" y="2339975"/>
          <p14:tracePt t="81197" x="7072313" y="2347913"/>
          <p14:tracePt t="81214" x="7072313" y="2357438"/>
          <p14:tracePt t="81231" x="7072313" y="2366963"/>
          <p14:tracePt t="81247" x="7062788" y="2374900"/>
          <p14:tracePt t="81264" x="7054850" y="2374900"/>
          <p14:tracePt t="81615" x="7027863" y="2393950"/>
          <p14:tracePt t="81623" x="7010400" y="2401888"/>
          <p14:tracePt t="81631" x="6973888" y="2419350"/>
          <p14:tracePt t="81639" x="6884988" y="2465388"/>
          <p14:tracePt t="81648" x="6777038" y="2517775"/>
          <p14:tracePt t="81664" x="6680200" y="2571750"/>
          <p14:tracePt t="81681" x="6589713" y="2633663"/>
          <p14:tracePt t="81698" x="6537325" y="2679700"/>
          <p14:tracePt t="81714" x="6510338" y="2724150"/>
          <p14:tracePt t="81731" x="6500813" y="2751138"/>
          <p14:tracePt t="81748" x="6483350" y="2795588"/>
          <p14:tracePt t="81765" x="6473825" y="2813050"/>
          <p14:tracePt t="81781" x="6465888" y="2830513"/>
          <p14:tracePt t="81798" x="6438900" y="2847975"/>
          <p14:tracePt t="81815" x="6411913" y="2901950"/>
          <p14:tracePt t="81832" x="6394450" y="2955925"/>
          <p14:tracePt t="81848" x="6375400" y="3017838"/>
          <p14:tracePt t="81865" x="6367463" y="3062288"/>
          <p14:tracePt t="81881" x="6367463" y="3081338"/>
          <p14:tracePt t="81898" x="6367463" y="3098800"/>
          <p14:tracePt t="81915" x="6367463" y="3116263"/>
          <p14:tracePt t="81931" x="6384925" y="3152775"/>
          <p14:tracePt t="81948" x="6402388" y="3170238"/>
          <p14:tracePt t="81965" x="6446838" y="3187700"/>
          <p14:tracePt t="81981" x="6456363" y="3205163"/>
          <p14:tracePt t="81998" x="6465888" y="3214688"/>
          <p14:tracePt t="82015" x="6483350" y="3224213"/>
          <p14:tracePt t="82031" x="6491288" y="3224213"/>
          <p14:tracePt t="82048" x="6500813" y="3232150"/>
          <p14:tracePt t="82065" x="6510338" y="3241675"/>
          <p14:tracePt t="82081" x="6527800" y="3259138"/>
          <p14:tracePt t="82098" x="6545263" y="3286125"/>
          <p14:tracePt t="82115" x="6545263" y="3303588"/>
          <p14:tracePt t="82132" x="6545263" y="3313113"/>
          <p14:tracePt t="82148" x="6545263" y="3330575"/>
          <p14:tracePt t="82165" x="6554788" y="3330575"/>
          <p14:tracePt t="82181" x="6554788" y="3340100"/>
          <p14:tracePt t="82198" x="6554788" y="3357563"/>
          <p14:tracePt t="82215" x="6562725" y="3375025"/>
          <p14:tracePt t="82231" x="6562725" y="3394075"/>
          <p14:tracePt t="82248" x="6562725" y="3411538"/>
          <p14:tracePt t="82265" x="6581775" y="3419475"/>
          <p14:tracePt t="82282" x="6599238" y="3438525"/>
          <p14:tracePt t="82298" x="6608763" y="3438525"/>
          <p14:tracePt t="82315" x="6616700" y="3438525"/>
          <p14:tracePt t="82518" x="6616700" y="3429000"/>
          <p14:tracePt t="82535" x="6616700" y="3419475"/>
          <p14:tracePt t="82551" x="6616700" y="3411538"/>
          <p14:tracePt t="82559" x="6608763" y="3402013"/>
          <p14:tracePt t="82568" x="6599238" y="3394075"/>
          <p14:tracePt t="82568" x="6581775" y="3384550"/>
          <p14:tracePt t="82582" x="6554788" y="3367088"/>
          <p14:tracePt t="82599" x="6510338" y="3348038"/>
          <p14:tracePt t="82615" x="6483350" y="3340100"/>
          <p14:tracePt t="82632" x="6465888" y="3340100"/>
          <p14:tracePt t="82649" x="6429375" y="3340100"/>
          <p14:tracePt t="82665" x="6367463" y="3340100"/>
          <p14:tracePt t="82682" x="6303963" y="3340100"/>
          <p14:tracePt t="82699" x="6259513" y="3348038"/>
          <p14:tracePt t="82716" x="6188075" y="3375025"/>
          <p14:tracePt t="82732" x="6089650" y="3411538"/>
          <p14:tracePt t="82749" x="6018213" y="3438525"/>
          <p14:tracePt t="82765" x="5956300" y="3482975"/>
          <p14:tracePt t="82782" x="5938838" y="3500438"/>
          <p14:tracePt t="82799" x="5911850" y="3536950"/>
          <p14:tracePt t="82816" x="5902325" y="3571875"/>
          <p14:tracePt t="82832" x="5875338" y="3598863"/>
          <p14:tracePt t="82849" x="5848350" y="3652838"/>
          <p14:tracePt t="82865" x="5830888" y="3697288"/>
          <p14:tracePt t="82882" x="5803900" y="3759200"/>
          <p14:tracePt t="82899" x="5786438" y="3813175"/>
          <p14:tracePt t="82916" x="5776913" y="3857625"/>
          <p14:tracePt t="82932" x="5759450" y="3919538"/>
          <p14:tracePt t="82949" x="5741988" y="3956050"/>
          <p14:tracePt t="82966" x="5732463" y="4010025"/>
          <p14:tracePt t="82982" x="5724525" y="4081463"/>
          <p14:tracePt t="82999" x="5705475" y="4170363"/>
          <p14:tracePt t="83016" x="5705475" y="4241800"/>
          <p14:tracePt t="83032" x="5705475" y="4295775"/>
          <p14:tracePt t="83049" x="5705475" y="4357688"/>
          <p14:tracePt t="83066" x="5705475" y="4402138"/>
          <p14:tracePt t="83082" x="5705475" y="4456113"/>
          <p14:tracePt t="83099" x="5715000" y="4491038"/>
          <p14:tracePt t="83116" x="5732463" y="4545013"/>
          <p14:tracePt t="83132" x="5759450" y="4598988"/>
          <p14:tracePt t="83149" x="5786438" y="4643438"/>
          <p14:tracePt t="83166" x="5803900" y="4687888"/>
          <p14:tracePt t="83182" x="5848350" y="4751388"/>
          <p14:tracePt t="83199" x="5867400" y="4776788"/>
          <p14:tracePt t="83216" x="5884863" y="4813300"/>
          <p14:tracePt t="83232" x="5929313" y="4840288"/>
          <p14:tracePt t="83249" x="5965825" y="4867275"/>
          <p14:tracePt t="83266" x="6018213" y="4894263"/>
          <p14:tracePt t="83282" x="6099175" y="4919663"/>
          <p14:tracePt t="83299" x="6170613" y="4946650"/>
          <p14:tracePt t="83316" x="6242050" y="4973638"/>
          <p14:tracePt t="83332" x="6286500" y="4983163"/>
          <p14:tracePt t="83349" x="6313488" y="5000625"/>
          <p14:tracePt t="83366" x="6357938" y="5000625"/>
          <p14:tracePt t="83383" x="6411913" y="5000625"/>
          <p14:tracePt t="83399" x="6491288" y="5000625"/>
          <p14:tracePt t="83416" x="6599238" y="5000625"/>
          <p14:tracePt t="83433" x="6724650" y="5000625"/>
          <p14:tracePt t="83449" x="6796088" y="5000625"/>
          <p14:tracePt t="83466" x="6858000" y="5000625"/>
          <p14:tracePt t="83483" x="6894513" y="4973638"/>
          <p14:tracePt t="83500" x="6938963" y="4938713"/>
          <p14:tracePt t="83516" x="6991350" y="4867275"/>
          <p14:tracePt t="83533" x="7010400" y="4795838"/>
          <p14:tracePt t="83549" x="7018338" y="4679950"/>
          <p14:tracePt t="83566" x="7018338" y="4608513"/>
          <p14:tracePt t="83583" x="6973888" y="4518025"/>
          <p14:tracePt t="83599" x="6867525" y="4465638"/>
          <p14:tracePt t="83616" x="6688138" y="4429125"/>
          <p14:tracePt t="83633" x="6527800" y="4394200"/>
          <p14:tracePt t="83649" x="6419850" y="4348163"/>
          <p14:tracePt t="83666" x="6303963" y="4303713"/>
          <p14:tracePt t="83683" x="6153150" y="4259263"/>
          <p14:tracePt t="83700" x="5973763" y="4224338"/>
          <p14:tracePt t="83716" x="5776913" y="4187825"/>
          <p14:tracePt t="83733" x="5518150" y="4160838"/>
          <p14:tracePt t="83749" x="5303838" y="4160838"/>
          <p14:tracePt t="83766" x="5099050" y="4160838"/>
          <p14:tracePt t="83783" x="4867275" y="4160838"/>
          <p14:tracePt t="83800" x="4697413" y="4160838"/>
          <p14:tracePt t="83816" x="4456113" y="4197350"/>
          <p14:tracePt t="83833" x="4170363" y="4224338"/>
          <p14:tracePt t="83850" x="3857625" y="4251325"/>
          <p14:tracePt t="83866" x="3625850" y="4303713"/>
          <p14:tracePt t="83883" x="3429000" y="4340225"/>
          <p14:tracePt t="83900" x="3214688" y="4384675"/>
          <p14:tracePt t="83916" x="3054350" y="4429125"/>
          <p14:tracePt t="83933" x="2840038" y="4491038"/>
          <p14:tracePt t="83950" x="2608263" y="4554538"/>
          <p14:tracePt t="83966" x="2393950" y="4598988"/>
          <p14:tracePt t="83983" x="2089150" y="4608513"/>
          <p14:tracePt t="84000" x="1919288" y="4608513"/>
          <p14:tracePt t="84017" x="1751013" y="4608513"/>
          <p14:tracePt t="84033" x="1660525" y="4608513"/>
          <p14:tracePt t="84050" x="1633538" y="4608513"/>
          <p14:tracePt t="84095" x="1625600" y="4608513"/>
          <p14:tracePt t="84111" x="1608138" y="4598988"/>
          <p14:tracePt t="84122" x="1581150" y="4598988"/>
          <p14:tracePt t="84127" x="1536700" y="4598988"/>
          <p14:tracePt t="84135" x="1490663" y="4581525"/>
          <p14:tracePt t="84150" x="1482725" y="4554538"/>
          <p14:tracePt t="84167" x="1482725" y="4500563"/>
          <p14:tracePt t="84183" x="1500188" y="4438650"/>
          <p14:tracePt t="84200" x="1554163" y="4367213"/>
          <p14:tracePt t="84217" x="1589088" y="4303713"/>
          <p14:tracePt t="84233" x="1633538" y="4241800"/>
          <p14:tracePt t="84250" x="1697038" y="4143375"/>
          <p14:tracePt t="84267" x="1724025" y="4054475"/>
          <p14:tracePt t="84283" x="1724025" y="3973513"/>
          <p14:tracePt t="84300" x="1704975" y="3894138"/>
          <p14:tracePt t="84317" x="1679575" y="3848100"/>
          <p14:tracePt t="84333" x="1670050" y="3813175"/>
          <p14:tracePt t="84350" x="1652588" y="3803650"/>
          <p14:tracePt t="84367" x="1616075" y="3795713"/>
          <p14:tracePt t="84383" x="1571625" y="3795713"/>
          <p14:tracePt t="84400" x="1517650" y="3803650"/>
          <p14:tracePt t="84417" x="1446213" y="3813175"/>
          <p14:tracePt t="84433" x="1374775" y="3867150"/>
          <p14:tracePt t="84450" x="1312863" y="3884613"/>
          <p14:tracePt t="84467" x="1241425" y="3911600"/>
          <p14:tracePt t="84484" x="1169988" y="3946525"/>
          <p14:tracePt t="84500" x="1133475" y="3965575"/>
          <p14:tracePt t="84517" x="1098550" y="3973513"/>
          <p14:tracePt t="84534" x="1081088" y="3983038"/>
          <p14:tracePt t="84567" x="1081088" y="3990975"/>
          <p14:tracePt t="84647" x="1071563" y="3990975"/>
          <p14:tracePt t="84679" x="1062038" y="3990975"/>
          <p14:tracePt t="84687" x="1062038" y="4000500"/>
          <p14:tracePt t="84688" x="1054100" y="4000500"/>
          <p14:tracePt t="84831" x="1054100" y="4010025"/>
          <p14:tracePt t="85151" x="1081088" y="4010025"/>
          <p14:tracePt t="85159" x="1108075" y="4027488"/>
          <p14:tracePt t="85167" x="1133475" y="4027488"/>
          <p14:tracePt t="85168" x="1169988" y="4054475"/>
          <p14:tracePt t="85184" x="1223963" y="4062413"/>
          <p14:tracePt t="85201" x="1258888" y="4081463"/>
          <p14:tracePt t="85218" x="1295400" y="4108450"/>
          <p14:tracePt t="85234" x="1330325" y="4125913"/>
          <p14:tracePt t="85251" x="1374775" y="4133850"/>
          <p14:tracePt t="85267" x="1419225" y="4160838"/>
          <p14:tracePt t="85284" x="1482725" y="4170363"/>
          <p14:tracePt t="85301" x="1517650" y="4179888"/>
          <p14:tracePt t="85318" x="1554163" y="4197350"/>
          <p14:tracePt t="85334" x="1598613" y="4197350"/>
          <p14:tracePt t="85351" x="1704975" y="4224338"/>
          <p14:tracePt t="85368" x="1803400" y="4232275"/>
          <p14:tracePt t="85384" x="1919288" y="4251325"/>
          <p14:tracePt t="85401" x="2071688" y="4268788"/>
          <p14:tracePt t="85418" x="2224088" y="4303713"/>
          <p14:tracePt t="85434" x="2411413" y="4340225"/>
          <p14:tracePt t="85451" x="2554288" y="4384675"/>
          <p14:tracePt t="85468" x="2660650" y="4438650"/>
          <p14:tracePt t="85484" x="2786063" y="4473575"/>
          <p14:tracePt t="85501" x="2884488" y="4518025"/>
          <p14:tracePt t="85518" x="2955925" y="4537075"/>
          <p14:tracePt t="85535" x="3044825" y="4572000"/>
          <p14:tracePt t="85551" x="3108325" y="4581525"/>
          <p14:tracePt t="85568" x="3205163" y="4581525"/>
          <p14:tracePt t="85585" x="3303588" y="4589463"/>
          <p14:tracePt t="85601" x="3455988" y="4598988"/>
          <p14:tracePt t="85618" x="3616325" y="4625975"/>
          <p14:tracePt t="85634" x="3786188" y="4633913"/>
          <p14:tracePt t="85651" x="3946525" y="4652963"/>
          <p14:tracePt t="85668" x="4108450" y="4670425"/>
          <p14:tracePt t="85685" x="4295775" y="4697413"/>
          <p14:tracePt t="85701" x="4473575" y="4714875"/>
          <p14:tracePt t="85718" x="4625975" y="4741863"/>
          <p14:tracePt t="85735" x="4848225" y="4759325"/>
          <p14:tracePt t="85751" x="5010150" y="4768850"/>
          <p14:tracePt t="85768" x="5214938" y="4768850"/>
          <p14:tracePt t="85785" x="5411788" y="4795838"/>
          <p14:tracePt t="85801" x="5608638" y="4803775"/>
          <p14:tracePt t="85818" x="5830888" y="4830763"/>
          <p14:tracePt t="85835" x="6000750" y="4848225"/>
          <p14:tracePt t="85851" x="6116638" y="4848225"/>
          <p14:tracePt t="85868" x="6170613" y="4848225"/>
          <p14:tracePt t="85885" x="6197600" y="4848225"/>
          <p14:tracePt t="85901" x="6205538" y="4848225"/>
          <p14:tracePt t="85918" x="6242050" y="4848225"/>
          <p14:tracePt t="85935" x="6340475" y="4840288"/>
          <p14:tracePt t="85951" x="6465888" y="4840288"/>
          <p14:tracePt t="85968" x="6554788" y="4840288"/>
          <p14:tracePt t="85985" x="6634163" y="4840288"/>
          <p14:tracePt t="86001" x="6661150" y="4840288"/>
          <p14:tracePt t="86367" x="6661150" y="4830763"/>
          <p14:tracePt t="86831" x="6653213" y="4830763"/>
          <p14:tracePt t="86841" x="6616700" y="4830763"/>
          <p14:tracePt t="86847" x="6589713" y="4830763"/>
          <p14:tracePt t="86855" x="6537325" y="4822825"/>
          <p14:tracePt t="86869" x="6456363" y="4813300"/>
          <p14:tracePt t="86885" x="6357938" y="4795838"/>
          <p14:tracePt t="86902" x="6242050" y="4776788"/>
          <p14:tracePt t="86919" x="6037263" y="4732338"/>
          <p14:tracePt t="86936" x="5884863" y="4724400"/>
          <p14:tracePt t="86952" x="5741988" y="4705350"/>
          <p14:tracePt t="86969" x="5589588" y="4687888"/>
          <p14:tracePt t="86986" x="5357813" y="4679950"/>
          <p14:tracePt t="87003" x="5153025" y="4679950"/>
          <p14:tracePt t="87019" x="5000625" y="4660900"/>
          <p14:tracePt t="87036" x="4830763" y="4608513"/>
          <p14:tracePt t="87053" x="4608513" y="4572000"/>
          <p14:tracePt t="87069" x="4205288" y="4537075"/>
          <p14:tracePt t="87086" x="3867150" y="4510088"/>
          <p14:tracePt t="87102" x="3509963" y="4438650"/>
          <p14:tracePt t="87119" x="3375025" y="4367213"/>
          <p14:tracePt t="87136" x="3322638" y="4340225"/>
          <p14:tracePt t="87153" x="3303588" y="4330700"/>
          <p14:tracePt t="87169" x="3303588" y="4322763"/>
          <p14:tracePt t="87271" x="3286125" y="4322763"/>
          <p14:tracePt t="87287" x="3276600" y="4322763"/>
          <p14:tracePt t="87295" x="3259138" y="4322763"/>
          <p14:tracePt t="87296" x="3251200" y="4322763"/>
          <p14:tracePt t="87303" x="3241675" y="4322763"/>
          <p14:tracePt t="87319" x="3224213" y="4322763"/>
          <p14:tracePt t="87336" x="3170238" y="4303713"/>
          <p14:tracePt t="87353" x="3152775" y="4303713"/>
          <p14:tracePt t="87423" x="3152775" y="4286250"/>
          <p14:tracePt t="87431" x="3143250" y="4286250"/>
          <p14:tracePt t="87436" x="3143250" y="4276725"/>
          <p14:tracePt t="87453" x="3133725" y="4251325"/>
          <p14:tracePt t="87453" x="3116263" y="4214813"/>
          <p14:tracePt t="87469" x="3098800" y="4197350"/>
          <p14:tracePt t="87486" x="3089275" y="4187825"/>
          <p14:tracePt t="87551" x="3089275" y="4197350"/>
          <p14:tracePt t="87559" x="3098800" y="4197350"/>
          <p14:tracePt t="87569" x="3108325" y="4205288"/>
          <p14:tracePt t="87575" x="3170238" y="4224338"/>
          <p14:tracePt t="87586" x="3295650" y="4241800"/>
          <p14:tracePt t="87603" x="3490913" y="4276725"/>
          <p14:tracePt t="87620" x="3679825" y="4313238"/>
          <p14:tracePt t="87636" x="3786188" y="4357688"/>
          <p14:tracePt t="87653" x="3822700" y="4375150"/>
          <p14:tracePt t="88031" x="3813175" y="4375150"/>
          <p14:tracePt t="88039" x="3813175" y="4367213"/>
          <p14:tracePt t="88055" x="3803650" y="4357688"/>
          <p14:tracePt t="88057" x="3803650" y="4348163"/>
          <p14:tracePt t="88087" x="3803650" y="4330700"/>
          <p14:tracePt t="89119" x="3813175" y="4330700"/>
          <p14:tracePt t="89315" x="3813175" y="4322763"/>
          <p14:tracePt t="89511" x="3813175" y="4313238"/>
          <p14:tracePt t="89791" x="3830638" y="4313238"/>
          <p14:tracePt t="89800" x="3848100" y="4313238"/>
          <p14:tracePt t="89810" x="3875088" y="4313238"/>
          <p14:tracePt t="89815" x="3902075" y="4313238"/>
          <p14:tracePt t="89823" x="3983038" y="4313238"/>
          <p14:tracePt t="89838" x="4179888" y="4313238"/>
          <p14:tracePt t="89855" x="4268788" y="4313238"/>
          <p14:tracePt t="89872" x="4313238" y="4303713"/>
          <p14:tracePt t="89888" x="4348163" y="4286250"/>
          <p14:tracePt t="89905" x="4375150" y="4259263"/>
          <p14:tracePt t="89922" x="4411663" y="4232275"/>
          <p14:tracePt t="89938" x="4419600" y="4205288"/>
          <p14:tracePt t="89955" x="4456113" y="4170363"/>
          <p14:tracePt t="89972" x="4491038" y="4125913"/>
          <p14:tracePt t="89988" x="4518025" y="4081463"/>
          <p14:tracePt t="90005" x="4562475" y="4000500"/>
          <p14:tracePt t="90022" x="4608513" y="3919538"/>
          <p14:tracePt t="90038" x="4687888" y="3768725"/>
          <p14:tracePt t="90055" x="4759325" y="3652838"/>
          <p14:tracePt t="90072" x="4840288" y="3517900"/>
          <p14:tracePt t="90089" x="4919663" y="3394075"/>
          <p14:tracePt t="90106" x="4983163" y="3295650"/>
          <p14:tracePt t="90122" x="5027613" y="3232150"/>
          <p14:tracePt t="90138" x="5054600" y="3197225"/>
          <p14:tracePt t="90155" x="5099050" y="3160713"/>
          <p14:tracePt t="90173" x="5133975" y="3125788"/>
          <p14:tracePt t="90189" x="5180013" y="3098800"/>
          <p14:tracePt t="90206" x="5205413" y="3054350"/>
          <p14:tracePt t="90223" x="5268913" y="3009900"/>
          <p14:tracePt t="90240" x="5313363" y="2982913"/>
          <p14:tracePt t="90256" x="5375275" y="2946400"/>
          <p14:tracePt t="90273" x="5438775" y="2901950"/>
          <p14:tracePt t="90290" x="5465763" y="2884488"/>
          <p14:tracePt t="90307" x="5491163" y="2857500"/>
          <p14:tracePt t="90323" x="5500688" y="2847975"/>
          <p14:tracePt t="90340" x="5518150" y="2840038"/>
          <p14:tracePt t="90356" x="5527675" y="2840038"/>
          <p14:tracePt t="90373" x="5537200" y="2822575"/>
          <p14:tracePt t="90390" x="5572125" y="2813050"/>
          <p14:tracePt t="90406" x="5599113" y="2803525"/>
          <p14:tracePt t="90423" x="5724525" y="2795588"/>
          <p14:tracePt t="90440" x="5830888" y="2786063"/>
          <p14:tracePt t="90456" x="5938838" y="2776538"/>
          <p14:tracePt t="90473" x="5991225" y="2768600"/>
          <p14:tracePt t="90490" x="6027738" y="2751138"/>
          <p14:tracePt t="90506" x="6081713" y="2741613"/>
          <p14:tracePt t="90523" x="6108700" y="2732088"/>
          <p14:tracePt t="90540" x="6126163" y="2724150"/>
          <p14:tracePt t="90556" x="6153150" y="2705100"/>
          <p14:tracePt t="90573" x="6188075" y="2687638"/>
          <p14:tracePt t="90590" x="6224588" y="2670175"/>
          <p14:tracePt t="90606" x="6251575" y="2652713"/>
          <p14:tracePt t="90623" x="6269038" y="2616200"/>
          <p14:tracePt t="90640" x="6286500" y="2598738"/>
          <p14:tracePt t="90657" x="6303963" y="2571750"/>
          <p14:tracePt t="90673" x="6323013" y="2554288"/>
          <p14:tracePt t="90690" x="6323013" y="2536825"/>
          <p14:tracePt t="90707" x="6330950" y="2527300"/>
          <p14:tracePt t="90723" x="6340475" y="2509838"/>
          <p14:tracePt t="90740" x="6340475" y="2490788"/>
          <p14:tracePt t="90757" x="6348413" y="2465388"/>
          <p14:tracePt t="90773" x="6348413" y="2446338"/>
          <p14:tracePt t="90790" x="6357938" y="2411413"/>
          <p14:tracePt t="90807" x="6367463" y="2393950"/>
          <p14:tracePt t="90823" x="6367463" y="2366963"/>
          <p14:tracePt t="90840" x="6367463" y="2339975"/>
          <p14:tracePt t="90857" x="6357938" y="2330450"/>
          <p14:tracePt t="90873" x="6348413" y="2312988"/>
          <p14:tracePt t="90890" x="6348413" y="2303463"/>
          <p14:tracePt t="90907" x="6348413" y="2295525"/>
          <p14:tracePt t="90923" x="6340475" y="2286000"/>
          <p14:tracePt t="90940" x="6330950" y="2286000"/>
          <p14:tracePt t="90957" x="6330950" y="2276475"/>
          <p14:tracePt t="90973" x="6323013" y="2268538"/>
          <p14:tracePt t="91016" x="6313488" y="2268538"/>
          <p14:tracePt t="91024" x="6313488" y="2259013"/>
          <p14:tracePt t="91032" x="6296025" y="2259013"/>
          <p14:tracePt t="91040" x="6296025" y="2251075"/>
          <p14:tracePt t="91057" x="6286500" y="2251075"/>
          <p14:tracePt t="91112" x="6269038" y="2251075"/>
          <p14:tracePt t="91168" x="6269038" y="2259013"/>
          <p14:tracePt t="91176" x="6259513" y="2276475"/>
          <p14:tracePt t="91180" x="6242050" y="2286000"/>
          <p14:tracePt t="91190" x="6232525" y="2295525"/>
          <p14:tracePt t="91207" x="6224588" y="2322513"/>
          <p14:tracePt t="91224" x="6224588" y="2330450"/>
          <p14:tracePt t="91360" x="6232525" y="2330450"/>
          <p14:tracePt t="91376" x="6232525" y="2322513"/>
          <p14:tracePt t="91392" x="6242050" y="2312988"/>
          <p14:tracePt t="91424" x="6242050" y="2303463"/>
          <p14:tracePt t="91456" x="6242050" y="2295525"/>
          <p14:tracePt t="91463" x="6242050" y="2286000"/>
          <p14:tracePt t="91496" x="6242050" y="2276475"/>
          <p14:tracePt t="91520" x="6242050" y="2268538"/>
          <p14:tracePt t="91538" x="6224588" y="2259013"/>
          <p14:tracePt t="91560" x="6215063" y="2251075"/>
          <p14:tracePt t="91567" x="6197600" y="2241550"/>
          <p14:tracePt t="91576" x="6188075" y="2241550"/>
          <p14:tracePt t="91577" x="6170613" y="2224088"/>
          <p14:tracePt t="91591" x="6143625" y="2214563"/>
          <p14:tracePt t="91591" x="6126163" y="2197100"/>
          <p14:tracePt t="91608" x="6099175" y="2179638"/>
          <p14:tracePt t="91624" x="6072188" y="2170113"/>
          <p14:tracePt t="91641" x="6054725" y="2152650"/>
          <p14:tracePt t="91657" x="6018213" y="2133600"/>
          <p14:tracePt t="91674" x="5991225" y="2116138"/>
          <p14:tracePt t="91691" x="5965825" y="2098675"/>
          <p14:tracePt t="91707" x="5938838" y="2081213"/>
          <p14:tracePt t="91724" x="5919788" y="2071688"/>
          <p14:tracePt t="91741" x="5911850" y="2071688"/>
          <p14:tracePt t="91758" x="5884863" y="2054225"/>
          <p14:tracePt t="91774" x="5848350" y="2044700"/>
          <p14:tracePt t="91791" x="5803900" y="2027238"/>
          <p14:tracePt t="91791" x="5786438" y="2027238"/>
          <p14:tracePt t="91808" x="5768975" y="2009775"/>
          <p14:tracePt t="91824" x="5759450" y="2000250"/>
          <p14:tracePt t="91841" x="5732463" y="2000250"/>
          <p14:tracePt t="91858" x="5732463" y="1990725"/>
          <p14:tracePt t="91874" x="5732463" y="1982788"/>
          <p14:tracePt t="91891" x="5715000" y="1982788"/>
          <p14:tracePt t="91908" x="5697538" y="1973263"/>
          <p14:tracePt t="91924" x="5680075" y="1955800"/>
          <p14:tracePt t="91941" x="5661025" y="1946275"/>
          <p14:tracePt t="91958" x="5634038" y="1928813"/>
          <p14:tracePt t="91974" x="5608638" y="1919288"/>
          <p14:tracePt t="91991" x="5599113" y="1901825"/>
          <p14:tracePt t="92008" x="5581650" y="1893888"/>
          <p14:tracePt t="92024" x="5562600" y="1884363"/>
          <p14:tracePt t="92041" x="5554663" y="1874838"/>
          <p14:tracePt t="92080" x="5545138" y="1874838"/>
          <p14:tracePt t="92087" x="5527675" y="1874838"/>
          <p14:tracePt t="92087" x="5510213" y="1874838"/>
          <p14:tracePt t="92096" x="5483225" y="1874838"/>
          <p14:tracePt t="92108" x="5411788" y="1874838"/>
          <p14:tracePt t="92124" x="5340350" y="1866900"/>
          <p14:tracePt t="92142" x="5286375" y="1866900"/>
          <p14:tracePt t="92158" x="5268913" y="1866900"/>
          <p14:tracePt t="92175" x="5259388" y="1866900"/>
          <p14:tracePt t="92191" x="5241925" y="1866900"/>
          <p14:tracePt t="92208" x="5214938" y="1866900"/>
          <p14:tracePt t="92224" x="5153025" y="1866900"/>
          <p14:tracePt t="92241" x="5089525" y="1884363"/>
          <p14:tracePt t="92258" x="5018088" y="1893888"/>
          <p14:tracePt t="92275" x="4983163" y="1901825"/>
          <p14:tracePt t="92291" x="4956175" y="1911350"/>
          <p14:tracePt t="92308" x="4938713" y="1938338"/>
          <p14:tracePt t="92325" x="4911725" y="1973263"/>
          <p14:tracePt t="92341" x="4867275" y="2009775"/>
          <p14:tracePt t="92358" x="4803775" y="2062163"/>
          <p14:tracePt t="92375" x="4768850" y="2116138"/>
          <p14:tracePt t="92375" x="4732338" y="2133600"/>
          <p14:tracePt t="92392" x="4724400" y="2187575"/>
          <p14:tracePt t="92408" x="4697413" y="2214563"/>
          <p14:tracePt t="92425" x="4697413" y="2251075"/>
          <p14:tracePt t="92441" x="4697413" y="2286000"/>
          <p14:tracePt t="92458" x="4697413" y="2322513"/>
          <p14:tracePt t="92475" x="4687888" y="2374900"/>
          <p14:tracePt t="92492" x="4687888" y="2428875"/>
          <p14:tracePt t="92508" x="4687888" y="2482850"/>
          <p14:tracePt t="92525" x="4687888" y="2527300"/>
          <p14:tracePt t="92541" x="4687888" y="2554288"/>
          <p14:tracePt t="92558" x="4687888" y="2608263"/>
          <p14:tracePt t="92575" x="4687888" y="2697163"/>
          <p14:tracePt t="92592" x="4705350" y="2759075"/>
          <p14:tracePt t="92608" x="4732338" y="2830513"/>
          <p14:tracePt t="92625" x="4768850" y="2901950"/>
          <p14:tracePt t="92642" x="4795838" y="2965450"/>
          <p14:tracePt t="92658" x="4822825" y="3017838"/>
          <p14:tracePt t="92675" x="4848225" y="3062288"/>
          <p14:tracePt t="92692" x="4884738" y="3116263"/>
          <p14:tracePt t="92708" x="4919663" y="3152775"/>
          <p14:tracePt t="92725" x="4973638" y="3205163"/>
          <p14:tracePt t="92742" x="5045075" y="3276600"/>
          <p14:tracePt t="92758" x="5099050" y="3340100"/>
          <p14:tracePt t="92775" x="5187950" y="3402013"/>
          <p14:tracePt t="92792" x="5232400" y="3429000"/>
          <p14:tracePt t="92809" x="5268913" y="3446463"/>
          <p14:tracePt t="92825" x="5313363" y="3455988"/>
          <p14:tracePt t="92842" x="5357813" y="3473450"/>
          <p14:tracePt t="92858" x="5394325" y="3482975"/>
          <p14:tracePt t="92875" x="5465763" y="3490913"/>
          <p14:tracePt t="92892" x="5456238" y="3509963"/>
          <p14:tracePt t="92908" x="5510213" y="3509963"/>
          <p14:tracePt t="92925" x="5562600" y="3517900"/>
          <p14:tracePt t="92942" x="5653088" y="3517900"/>
          <p14:tracePt t="92959" x="5768975" y="3517900"/>
          <p14:tracePt t="92975" x="5946775" y="3527425"/>
          <p14:tracePt t="92992" x="6062663" y="3527425"/>
          <p14:tracePt t="93008" x="6126163" y="3527425"/>
          <p14:tracePt t="93025" x="6161088" y="3527425"/>
          <p14:tracePt t="93042" x="6197600" y="3509963"/>
          <p14:tracePt t="93059" x="6205538" y="3490913"/>
          <p14:tracePt t="93075" x="6232525" y="3473450"/>
          <p14:tracePt t="93092" x="6259513" y="3446463"/>
          <p14:tracePt t="93109" x="6286500" y="3419475"/>
          <p14:tracePt t="93126" x="6313488" y="3402013"/>
          <p14:tracePt t="93142" x="6348413" y="3367088"/>
          <p14:tracePt t="93159" x="6375400" y="3313113"/>
          <p14:tracePt t="93176" x="6402388" y="3259138"/>
          <p14:tracePt t="93192" x="6429375" y="3205163"/>
          <p14:tracePt t="93209" x="6465888" y="3143250"/>
          <p14:tracePt t="93226" x="6473825" y="3081338"/>
          <p14:tracePt t="93242" x="6491288" y="3009900"/>
          <p14:tracePt t="93259" x="6491288" y="2946400"/>
          <p14:tracePt t="93276" x="6510338" y="2874963"/>
          <p14:tracePt t="93292" x="6518275" y="2822575"/>
          <p14:tracePt t="93309" x="6518275" y="2768600"/>
          <p14:tracePt t="93326" x="6527800" y="2705100"/>
          <p14:tracePt t="93342" x="6527800" y="2652713"/>
          <p14:tracePt t="93359" x="6518275" y="2571750"/>
          <p14:tracePt t="93376" x="6518275" y="2517775"/>
          <p14:tracePt t="93392" x="6510338" y="2500313"/>
          <p14:tracePt t="93409" x="6510338" y="2465388"/>
          <p14:tracePt t="93426" x="6500813" y="2438400"/>
          <p14:tracePt t="93442" x="6491288" y="2401888"/>
          <p14:tracePt t="93459" x="6491288" y="2366963"/>
          <p14:tracePt t="93476" x="6491288" y="2312988"/>
          <p14:tracePt t="93492" x="6483350" y="2268538"/>
          <p14:tracePt t="93509" x="6483350" y="2232025"/>
          <p14:tracePt t="93526" x="6473825" y="2197100"/>
          <p14:tracePt t="93542" x="6456363" y="2170113"/>
          <p14:tracePt t="93559" x="6411913" y="2133600"/>
          <p14:tracePt t="93576" x="6384925" y="2116138"/>
          <p14:tracePt t="93592" x="6330950" y="2081213"/>
          <p14:tracePt t="93609" x="6296025" y="2062163"/>
          <p14:tracePt t="93626" x="6259513" y="2054225"/>
          <p14:tracePt t="93643" x="6197600" y="2017713"/>
          <p14:tracePt t="93659" x="6153150" y="2009775"/>
          <p14:tracePt t="93676" x="6089650" y="1982788"/>
          <p14:tracePt t="93693" x="6045200" y="1973263"/>
          <p14:tracePt t="93709" x="5991225" y="1965325"/>
          <p14:tracePt t="93726" x="5938838" y="1946275"/>
          <p14:tracePt t="93743" x="5857875" y="1928813"/>
          <p14:tracePt t="93759" x="5795963" y="1919288"/>
          <p14:tracePt t="93776" x="5741988" y="1911350"/>
          <p14:tracePt t="93793" x="5697538" y="1911350"/>
          <p14:tracePt t="93809" x="5688013" y="1901825"/>
          <p14:tracePt t="93848" x="5680075" y="1901825"/>
          <p14:tracePt t="93859" x="5670550" y="1901825"/>
          <p14:tracePt t="93865" x="5653088" y="1893888"/>
          <p14:tracePt t="93876" x="5634038" y="1893888"/>
          <p14:tracePt t="93893" x="5581650" y="1893888"/>
          <p14:tracePt t="93910" x="5545138" y="1893888"/>
          <p14:tracePt t="93926" x="5510213" y="1893888"/>
          <p14:tracePt t="93943" x="5491163" y="1893888"/>
          <p14:tracePt t="93999" x="5473700" y="1893888"/>
          <p14:tracePt t="94008" x="5456238" y="1911350"/>
          <p14:tracePt t="94016" x="5438775" y="1911350"/>
          <p14:tracePt t="94023" x="5411788" y="1928813"/>
          <p14:tracePt t="94031" x="5367338" y="1955800"/>
          <p14:tracePt t="94043" x="5313363" y="1973263"/>
          <p14:tracePt t="94059" x="5295900" y="1990725"/>
          <p14:tracePt t="94076" x="5286375" y="1990725"/>
          <p14:tracePt t="94093" x="5276850" y="2009775"/>
          <p14:tracePt t="94110" x="5268913" y="2017713"/>
          <p14:tracePt t="94126" x="5241925" y="2036763"/>
          <p14:tracePt t="94143" x="5187950" y="2108200"/>
          <p14:tracePt t="94160" x="5160963" y="2152650"/>
          <p14:tracePt t="94176" x="5126038" y="2187575"/>
          <p14:tracePt t="94193" x="5108575" y="2251075"/>
          <p14:tracePt t="94210" x="5072063" y="2322513"/>
          <p14:tracePt t="94226" x="5054600" y="2374900"/>
          <p14:tracePt t="94243" x="5054600" y="2465388"/>
          <p14:tracePt t="94260" x="5037138" y="2562225"/>
          <p14:tracePt t="94276" x="5037138" y="2660650"/>
          <p14:tracePt t="94293" x="5037138" y="2759075"/>
          <p14:tracePt t="94310" x="5045075" y="2830513"/>
          <p14:tracePt t="94327" x="5054600" y="2919413"/>
          <p14:tracePt t="94343" x="5054600" y="3000375"/>
          <p14:tracePt t="94360" x="5054600" y="3036888"/>
          <p14:tracePt t="94376" x="5062538" y="3062288"/>
          <p14:tracePt t="94393" x="5072063" y="3089275"/>
          <p14:tracePt t="94410" x="5081588" y="3125788"/>
          <p14:tracePt t="94427" x="5099050" y="3152775"/>
          <p14:tracePt t="94443" x="5116513" y="3170238"/>
          <p14:tracePt t="94460" x="5143500" y="3205163"/>
          <p14:tracePt t="94476" x="5170488" y="3232150"/>
          <p14:tracePt t="94493" x="5205413" y="3241675"/>
          <p14:tracePt t="94510" x="5224463" y="3268663"/>
          <p14:tracePt t="94527" x="5259388" y="3268663"/>
          <p14:tracePt t="94527" x="5268913" y="3276600"/>
          <p14:tracePt t="94543" x="5303838" y="3276600"/>
          <p14:tracePt t="94560" x="5340350" y="3286125"/>
          <p14:tracePt t="94577" x="5394325" y="3286125"/>
          <p14:tracePt t="94593" x="5473700" y="3286125"/>
          <p14:tracePt t="94610" x="5527675" y="3286125"/>
          <p14:tracePt t="94627" x="5599113" y="3286125"/>
          <p14:tracePt t="94643" x="5680075" y="3286125"/>
          <p14:tracePt t="94660" x="5759450" y="3286125"/>
          <p14:tracePt t="94677" x="5840413" y="3276600"/>
          <p14:tracePt t="94693" x="5919788" y="3251200"/>
          <p14:tracePt t="94710" x="6018213" y="3205163"/>
          <p14:tracePt t="94727" x="6116638" y="3170238"/>
          <p14:tracePt t="94744" x="6153150" y="3152775"/>
          <p14:tracePt t="94760" x="6197600" y="3116263"/>
          <p14:tracePt t="94777" x="6242050" y="3089275"/>
          <p14:tracePt t="94793" x="6286500" y="3062288"/>
          <p14:tracePt t="94810" x="6313488" y="3044825"/>
          <p14:tracePt t="94827" x="6348413" y="3027363"/>
          <p14:tracePt t="94843" x="6375400" y="2990850"/>
          <p14:tracePt t="94860" x="6402388" y="2965450"/>
          <p14:tracePt t="94877" x="6438900" y="2928938"/>
          <p14:tracePt t="94894" x="6465888" y="2894013"/>
          <p14:tracePt t="94910" x="6491288" y="2847975"/>
          <p14:tracePt t="94927" x="6537325" y="2786063"/>
          <p14:tracePt t="94944" x="6545263" y="2759075"/>
          <p14:tracePt t="94960" x="6572250" y="2724150"/>
          <p14:tracePt t="94977" x="6581775" y="2679700"/>
          <p14:tracePt t="94994" x="6599238" y="2652713"/>
          <p14:tracePt t="95010" x="6608763" y="2608263"/>
          <p14:tracePt t="95027" x="6616700" y="2571750"/>
          <p14:tracePt t="95044" x="6616700" y="2527300"/>
          <p14:tracePt t="95060" x="6616700" y="2500313"/>
          <p14:tracePt t="95077" x="6616700" y="2455863"/>
          <p14:tracePt t="95094" x="6608763" y="2419350"/>
          <p14:tracePt t="95110" x="6608763" y="2374900"/>
          <p14:tracePt t="95127" x="6581775" y="2312988"/>
          <p14:tracePt t="95144" x="6572250" y="2276475"/>
          <p14:tracePt t="95161" x="6554788" y="2241550"/>
          <p14:tracePt t="95177" x="6554788" y="2224088"/>
          <p14:tracePt t="95194" x="6527800" y="2214563"/>
          <p14:tracePt t="95211" x="6518275" y="2187575"/>
          <p14:tracePt t="95227" x="6491288" y="2170113"/>
          <p14:tracePt t="95244" x="6456363" y="2143125"/>
          <p14:tracePt t="95260" x="6438900" y="2116138"/>
          <p14:tracePt t="95277" x="6419850" y="2108200"/>
          <p14:tracePt t="95294" x="6402388" y="2098675"/>
          <p14:tracePt t="95311" x="6394450" y="2089150"/>
          <p14:tracePt t="95311" x="6384925" y="2071688"/>
          <p14:tracePt t="95327" x="6357938" y="2062163"/>
          <p14:tracePt t="95344" x="6313488" y="2044700"/>
          <p14:tracePt t="95361" x="6259513" y="2027238"/>
          <p14:tracePt t="95377" x="6197600" y="2000250"/>
          <p14:tracePt t="95394" x="6134100" y="1990725"/>
          <p14:tracePt t="95411" x="6116638" y="1982788"/>
          <p14:tracePt t="95427" x="6108700" y="1973263"/>
          <p14:tracePt t="95444" x="6099175" y="1973263"/>
          <p14:tracePt t="95461" x="6081713" y="1965325"/>
          <p14:tracePt t="95477" x="6062663" y="1955800"/>
          <p14:tracePt t="95494" x="6000750" y="1955800"/>
          <p14:tracePt t="95511" x="5894388" y="1938338"/>
          <p14:tracePt t="95528" x="5840413" y="1938338"/>
          <p14:tracePt t="95544" x="5803900" y="1928813"/>
          <p14:tracePt t="95561" x="5776913" y="1928813"/>
          <p14:tracePt t="95577" x="5768975" y="1928813"/>
          <p14:tracePt t="95594" x="5759450" y="1928813"/>
          <p14:tracePt t="95611" x="5741988" y="1928813"/>
          <p14:tracePt t="95628" x="5715000" y="1928813"/>
          <p14:tracePt t="95644" x="5680075" y="1928813"/>
          <p14:tracePt t="95661" x="5653088" y="1928813"/>
          <p14:tracePt t="95678" x="5616575" y="1928813"/>
          <p14:tracePt t="95694" x="5599113" y="1928813"/>
          <p14:tracePt t="95711" x="5572125" y="1928813"/>
          <p14:tracePt t="95728" x="5554663" y="1928813"/>
          <p14:tracePt t="95744" x="5510213" y="1928813"/>
          <p14:tracePt t="95761" x="5473700" y="1928813"/>
          <p14:tracePt t="95778" x="5438775" y="1928813"/>
          <p14:tracePt t="95794" x="5419725" y="1928813"/>
          <p14:tracePt t="95811" x="5411788" y="1928813"/>
          <p14:tracePt t="95828" x="5402263" y="1928813"/>
          <p14:tracePt t="95844" x="5394325" y="1928813"/>
          <p14:tracePt t="95861" x="5375275" y="1928813"/>
          <p14:tracePt t="95878" x="5340350" y="1938338"/>
          <p14:tracePt t="95894" x="5303838" y="1946275"/>
          <p14:tracePt t="95911" x="5259388" y="1955800"/>
          <p14:tracePt t="95928" x="5259388" y="1965325"/>
          <p14:tracePt t="95945" x="5251450" y="1973263"/>
          <p14:tracePt t="95961" x="5251450" y="1982788"/>
          <p14:tracePt t="95978" x="5232400" y="2000250"/>
          <p14:tracePt t="95994" x="5205413" y="2036763"/>
          <p14:tracePt t="96011" x="5170488" y="2081213"/>
          <p14:tracePt t="96028" x="5133975" y="2133600"/>
          <p14:tracePt t="96045" x="5116513" y="2179638"/>
          <p14:tracePt t="96061" x="5099050" y="2224088"/>
          <p14:tracePt t="96078" x="5081588" y="2251075"/>
          <p14:tracePt t="96095" x="5062538" y="2286000"/>
          <p14:tracePt t="96095" x="5054600" y="2295525"/>
          <p14:tracePt t="96111" x="5045075" y="2322513"/>
          <p14:tracePt t="96128" x="5037138" y="2339975"/>
          <p14:tracePt t="96145" x="5037138" y="2374900"/>
          <p14:tracePt t="96162" x="5018088" y="2419350"/>
          <p14:tracePt t="96178" x="5000625" y="2455863"/>
          <p14:tracePt t="96195" x="5000625" y="2500313"/>
          <p14:tracePt t="96211" x="4983163" y="2562225"/>
          <p14:tracePt t="96228" x="4973638" y="2608263"/>
          <p14:tracePt t="96245" x="4973638" y="2652713"/>
          <p14:tracePt t="96261" x="4973638" y="2714625"/>
          <p14:tracePt t="96278" x="4973638" y="2751138"/>
          <p14:tracePt t="96295" x="4983163" y="2840038"/>
          <p14:tracePt t="96311" x="5010150" y="2894013"/>
          <p14:tracePt t="96328" x="5045075" y="2965450"/>
          <p14:tracePt t="96345" x="5072063" y="2990850"/>
          <p14:tracePt t="96361" x="5089525" y="3027363"/>
          <p14:tracePt t="96378" x="5099050" y="3044825"/>
          <p14:tracePt t="96395" x="5116513" y="3071813"/>
          <p14:tracePt t="96412" x="5133975" y="3098800"/>
          <p14:tracePt t="96428" x="5160963" y="3116263"/>
          <p14:tracePt t="96445" x="5197475" y="3125788"/>
          <p14:tracePt t="96462" x="5232400" y="3133725"/>
          <p14:tracePt t="96478" x="5259388" y="3133725"/>
          <p14:tracePt t="96495" x="5303838" y="3143250"/>
          <p14:tracePt t="96512" x="5330825" y="3143250"/>
          <p14:tracePt t="96528" x="5394325" y="3143250"/>
          <p14:tracePt t="96545" x="5465763" y="3133725"/>
          <p14:tracePt t="96562" x="5545138" y="3125788"/>
          <p14:tracePt t="96578" x="5581650" y="3108325"/>
          <p14:tracePt t="96595" x="5626100" y="3089275"/>
          <p14:tracePt t="96612" x="5643563" y="3071813"/>
          <p14:tracePt t="96628" x="5653088" y="3062288"/>
          <p14:tracePt t="96645" x="5670550" y="3062288"/>
          <p14:tracePt t="96662" x="5697538" y="3036888"/>
          <p14:tracePt t="96679" x="5732463" y="2990850"/>
          <p14:tracePt t="96695" x="5759450" y="2955925"/>
          <p14:tracePt t="96712" x="5776913" y="2928938"/>
          <p14:tracePt t="96728" x="5813425" y="2911475"/>
          <p14:tracePt t="96745" x="5822950" y="2894013"/>
          <p14:tracePt t="96762" x="5840413" y="2867025"/>
          <p14:tracePt t="96778" x="5840413" y="2847975"/>
          <p14:tracePt t="96795" x="5848350" y="2840038"/>
          <p14:tracePt t="96812" x="5848350" y="2830513"/>
          <p14:tracePt t="96855" x="5848350" y="2822575"/>
          <p14:tracePt t="96879" x="5840413" y="2822575"/>
          <p14:tracePt t="96912" x="5830888" y="2822575"/>
          <p14:tracePt t="96935" x="5822950" y="2822575"/>
          <p14:tracePt t="96943" x="5803900" y="2822575"/>
          <p14:tracePt t="96951" x="5795963" y="2830513"/>
          <p14:tracePt t="96964" x="5786438" y="2840038"/>
          <p14:tracePt t="96983" x="5786438" y="2857500"/>
          <p14:tracePt t="96999" x="5786438" y="2867025"/>
          <p14:tracePt t="97000" x="5786438" y="2884488"/>
          <p14:tracePt t="97012" x="5803900" y="2901950"/>
          <p14:tracePt t="97029" x="5803900" y="2919413"/>
          <p14:tracePt t="97046" x="5822950" y="2938463"/>
          <p14:tracePt t="97062" x="5840413" y="2946400"/>
          <p14:tracePt t="97079" x="5867400" y="2965450"/>
          <p14:tracePt t="97096" x="5894388" y="2973388"/>
          <p14:tracePt t="97112" x="5911850" y="2973388"/>
          <p14:tracePt t="97129" x="5929313" y="2982913"/>
          <p14:tracePt t="97146" x="5956300" y="2982913"/>
          <p14:tracePt t="97162" x="5983288" y="2990850"/>
          <p14:tracePt t="97179" x="6037263" y="2990850"/>
          <p14:tracePt t="97196" x="6054725" y="2990850"/>
          <p14:tracePt t="97212" x="6099175" y="2990850"/>
          <p14:tracePt t="97229" x="6153150" y="2990850"/>
          <p14:tracePt t="97246" x="6188075" y="2990850"/>
          <p14:tracePt t="97262" x="6224588" y="2990850"/>
          <p14:tracePt t="97279" x="6259513" y="2990850"/>
          <p14:tracePt t="97296" x="6286500" y="2982913"/>
          <p14:tracePt t="97312" x="6330950" y="2965450"/>
          <p14:tracePt t="97329" x="6357938" y="2928938"/>
          <p14:tracePt t="97346" x="6375400" y="2901950"/>
          <p14:tracePt t="97362" x="6402388" y="2874963"/>
          <p14:tracePt t="97379" x="6429375" y="2840038"/>
          <p14:tracePt t="97396" x="6446838" y="2813050"/>
          <p14:tracePt t="97412" x="6456363" y="2776538"/>
          <p14:tracePt t="97429" x="6456363" y="2751138"/>
          <p14:tracePt t="97446" x="6465888" y="2705100"/>
          <p14:tracePt t="97463" x="6465888" y="2670175"/>
          <p14:tracePt t="97479" x="6465888" y="2616200"/>
          <p14:tracePt t="97496" x="6465888" y="2571750"/>
          <p14:tracePt t="97512" x="6465888" y="2544763"/>
          <p14:tracePt t="97529" x="6465888" y="2517775"/>
          <p14:tracePt t="97546" x="6456363" y="2482850"/>
          <p14:tracePt t="97562" x="6456363" y="2455863"/>
          <p14:tracePt t="97579" x="6446838" y="2411413"/>
          <p14:tracePt t="97596" x="6446838" y="2393950"/>
          <p14:tracePt t="97613" x="6438900" y="2357438"/>
          <p14:tracePt t="97629" x="6438900" y="2339975"/>
          <p14:tracePt t="97646" x="6438900" y="2303463"/>
          <p14:tracePt t="97663" x="6411913" y="2268538"/>
          <p14:tracePt t="97679" x="6384925" y="2259013"/>
          <p14:tracePt t="97696" x="6367463" y="2241550"/>
          <p14:tracePt t="97713" x="6340475" y="2232025"/>
          <p14:tracePt t="97729" x="6276975" y="2197100"/>
          <p14:tracePt t="97746" x="6224588" y="2179638"/>
          <p14:tracePt t="97763" x="6188075" y="2160588"/>
          <p14:tracePt t="97779" x="6134100" y="2143125"/>
          <p14:tracePt t="97796" x="6089650" y="2125663"/>
          <p14:tracePt t="97813" x="6054725" y="2116138"/>
          <p14:tracePt t="97829" x="6027738" y="2108200"/>
          <p14:tracePt t="97846" x="6018213" y="2098675"/>
          <p14:tracePt t="97863" x="5965825" y="2098675"/>
          <p14:tracePt t="97880" x="5911850" y="2098675"/>
          <p14:tracePt t="97896" x="5848350" y="2098675"/>
          <p14:tracePt t="97913" x="5795963" y="2098675"/>
          <p14:tracePt t="97929" x="5776913" y="2098675"/>
          <p14:tracePt t="97946" x="5768975" y="2098675"/>
          <p14:tracePt t="97963" x="5759450" y="2098675"/>
          <p14:tracePt t="97979" x="5732463" y="2108200"/>
          <p14:tracePt t="97996" x="5724525" y="2116138"/>
          <p14:tracePt t="98013" x="5688013" y="2143125"/>
          <p14:tracePt t="98030" x="5653088" y="2170113"/>
          <p14:tracePt t="98046" x="5634038" y="2179638"/>
          <p14:tracePt t="98046" x="5626100" y="2187575"/>
          <p14:tracePt t="98063" x="5599113" y="2224088"/>
          <p14:tracePt t="98080" x="5581650" y="2268538"/>
          <p14:tracePt t="98097" x="5562600" y="2295525"/>
          <p14:tracePt t="98113" x="5554663" y="2330450"/>
          <p14:tracePt t="98130" x="5545138" y="2366963"/>
          <p14:tracePt t="98146" x="5537200" y="2393950"/>
          <p14:tracePt t="98163" x="5527675" y="2438400"/>
          <p14:tracePt t="98180" x="5527675" y="2465388"/>
          <p14:tracePt t="98197" x="5527675" y="2509838"/>
          <p14:tracePt t="98213" x="5527675" y="2554288"/>
          <p14:tracePt t="98230" x="5527675" y="2589213"/>
          <p14:tracePt t="98247" x="5527675" y="2633663"/>
          <p14:tracePt t="98263" x="5537200" y="2705100"/>
          <p14:tracePt t="98280" x="5554663" y="2741613"/>
          <p14:tracePt t="98296" x="5554663" y="2786063"/>
          <p14:tracePt t="98313" x="5562600" y="2813050"/>
          <p14:tracePt t="98330" x="5599113" y="2847975"/>
          <p14:tracePt t="98347" x="5599113" y="2894013"/>
          <p14:tracePt t="98363" x="5608638" y="2928938"/>
          <p14:tracePt t="98380" x="5626100" y="2965450"/>
          <p14:tracePt t="98397" x="5634038" y="3000375"/>
          <p14:tracePt t="98413" x="5661025" y="3027363"/>
          <p14:tracePt t="98430" x="5688013" y="3062288"/>
          <p14:tracePt t="98447" x="5741988" y="3089275"/>
          <p14:tracePt t="98463" x="5786438" y="3108325"/>
          <p14:tracePt t="98480" x="5857875" y="3116263"/>
          <p14:tracePt t="98497" x="5902325" y="3133725"/>
          <p14:tracePt t="98513" x="5938838" y="3143250"/>
          <p14:tracePt t="98530" x="5965825" y="3152775"/>
          <p14:tracePt t="98547" x="5983288" y="3152775"/>
          <p14:tracePt t="98564" x="6018213" y="3160713"/>
          <p14:tracePt t="98580" x="6062663" y="3160713"/>
          <p14:tracePt t="98597" x="6099175" y="3160713"/>
          <p14:tracePt t="98613" x="6153150" y="3160713"/>
          <p14:tracePt t="98630" x="6188075" y="3160713"/>
          <p14:tracePt t="98647" x="6215063" y="3160713"/>
          <p14:tracePt t="98664" x="6224588" y="3160713"/>
          <p14:tracePt t="98680" x="6242050" y="3152775"/>
          <p14:tracePt t="98697" x="6259513" y="3143250"/>
          <p14:tracePt t="98714" x="6296025" y="3116263"/>
          <p14:tracePt t="98730" x="6313488" y="3098800"/>
          <p14:tracePt t="98747" x="6330950" y="3071813"/>
          <p14:tracePt t="98764" x="6348413" y="3044825"/>
          <p14:tracePt t="98780" x="6367463" y="3009900"/>
          <p14:tracePt t="98797" x="6384925" y="2973388"/>
          <p14:tracePt t="98814" x="6402388" y="2946400"/>
          <p14:tracePt t="98830" x="6419850" y="2901950"/>
          <p14:tracePt t="98847" x="6429375" y="2874963"/>
          <p14:tracePt t="98864" x="6438900" y="2840038"/>
          <p14:tracePt t="98880" x="6446838" y="2822575"/>
          <p14:tracePt t="98897" x="6456363" y="2786063"/>
          <p14:tracePt t="98914" x="6456363" y="2759075"/>
          <p14:tracePt t="98930" x="6465888" y="2732088"/>
          <p14:tracePt t="98947" x="6473825" y="2697163"/>
          <p14:tracePt t="98964" x="6473825" y="2660650"/>
          <p14:tracePt t="98981" x="6473825" y="2616200"/>
          <p14:tracePt t="98997" x="6473825" y="2608263"/>
          <p14:tracePt t="99014" x="6473825" y="2589213"/>
          <p14:tracePt t="99030" x="6473825" y="2554288"/>
          <p14:tracePt t="99047" x="6473825" y="2517775"/>
          <p14:tracePt t="99064" x="6456363" y="2482850"/>
          <p14:tracePt t="99081" x="6446838" y="2455863"/>
          <p14:tracePt t="99097" x="6429375" y="2428875"/>
          <p14:tracePt t="99114" x="6411913" y="2401888"/>
          <p14:tracePt t="99131" x="6411913" y="2384425"/>
          <p14:tracePt t="99147" x="6394450" y="2366963"/>
          <p14:tracePt t="99164" x="6367463" y="2347913"/>
          <p14:tracePt t="99181" x="6348413" y="2330450"/>
          <p14:tracePt t="99197" x="6330950" y="2303463"/>
          <p14:tracePt t="99214" x="6313488" y="2295525"/>
          <p14:tracePt t="99231" x="6224588" y="2268538"/>
          <p14:tracePt t="99247" x="6180138" y="2251075"/>
          <p14:tracePt t="99264" x="6116638" y="2241550"/>
          <p14:tracePt t="99281" x="6099175" y="2232025"/>
          <p14:tracePt t="99297" x="6081713" y="2224088"/>
          <p14:tracePt t="99314" x="6054725" y="2224088"/>
          <p14:tracePt t="99331" x="6037263" y="2224088"/>
          <p14:tracePt t="99347" x="5991225" y="2224088"/>
          <p14:tracePt t="99364" x="5946775" y="2224088"/>
          <p14:tracePt t="99381" x="5894388" y="2224088"/>
          <p14:tracePt t="99397" x="5848350" y="2224088"/>
          <p14:tracePt t="99414" x="5830888" y="2224088"/>
          <p14:tracePt t="99431" x="5803900" y="2224088"/>
          <p14:tracePt t="99448" x="5786438" y="2224088"/>
          <p14:tracePt t="99464" x="5768975" y="2232025"/>
          <p14:tracePt t="99481" x="5741988" y="2241550"/>
          <p14:tracePt t="99497" x="5724525" y="2251075"/>
          <p14:tracePt t="99514" x="5705475" y="2276475"/>
          <p14:tracePt t="99531" x="5697538" y="2295525"/>
          <p14:tracePt t="99548" x="5670550" y="2322513"/>
          <p14:tracePt t="99564" x="5653088" y="2384425"/>
          <p14:tracePt t="99581" x="5626100" y="2446338"/>
          <p14:tracePt t="99598" x="5589588" y="2482850"/>
          <p14:tracePt t="99614" x="5589588" y="2517775"/>
          <p14:tracePt t="99631" x="5572125" y="2571750"/>
          <p14:tracePt t="99648" x="5572125" y="2598738"/>
          <p14:tracePt t="99664" x="5572125" y="2643188"/>
          <p14:tracePt t="99681" x="5572125" y="2697163"/>
          <p14:tracePt t="99698" x="5572125" y="2741613"/>
          <p14:tracePt t="99714" x="5572125" y="2786063"/>
          <p14:tracePt t="99731" x="5589588" y="2830513"/>
          <p14:tracePt t="99748" x="5599113" y="2884488"/>
          <p14:tracePt t="99765" x="5608638" y="2911475"/>
          <p14:tracePt t="99781" x="5634038" y="2938463"/>
          <p14:tracePt t="99798" x="5653088" y="2955925"/>
          <p14:tracePt t="99814" x="5670550" y="2982913"/>
          <p14:tracePt t="99831" x="5688013" y="3009900"/>
          <p14:tracePt t="99848" x="5715000" y="3009900"/>
          <p14:tracePt t="99865" x="5786438" y="3027363"/>
          <p14:tracePt t="99881" x="5822950" y="3044825"/>
          <p14:tracePt t="99898" x="5867400" y="3071813"/>
          <p14:tracePt t="99914" x="5911850" y="3071813"/>
          <p14:tracePt t="99931" x="5929313" y="3089275"/>
          <p14:tracePt t="99948" x="5956300" y="3089275"/>
          <p14:tracePt t="99965" x="5991225" y="3089275"/>
          <p14:tracePt t="99981" x="6045200" y="3089275"/>
          <p14:tracePt t="99998" x="6072188" y="3089275"/>
          <p14:tracePt t="100015" x="6116638" y="3081338"/>
          <p14:tracePt t="100031" x="6143625" y="3081338"/>
          <p14:tracePt t="100048" x="6170613" y="3062288"/>
          <p14:tracePt t="100065" x="6188075" y="3054350"/>
          <p14:tracePt t="100081" x="6224588" y="3036888"/>
          <p14:tracePt t="100098" x="6259513" y="3017838"/>
          <p14:tracePt t="100115" x="6276975" y="3000375"/>
          <p14:tracePt t="100131" x="6296025" y="2990850"/>
          <p14:tracePt t="100148" x="6313488" y="2973388"/>
          <p14:tracePt t="100165" x="6340475" y="2955925"/>
          <p14:tracePt t="100182" x="6357938" y="2928938"/>
          <p14:tracePt t="100198" x="6367463" y="2919413"/>
          <p14:tracePt t="100198" x="6375400" y="2901950"/>
          <p14:tracePt t="100215" x="6394450" y="2884488"/>
          <p14:tracePt t="100232" x="6402388" y="2857500"/>
          <p14:tracePt t="100248" x="6419850" y="2830513"/>
          <p14:tracePt t="100265" x="6438900" y="2803525"/>
          <p14:tracePt t="100282" x="6446838" y="2786063"/>
          <p14:tracePt t="100298" x="6456363" y="2768600"/>
          <p14:tracePt t="100315" x="6465888" y="2759075"/>
          <p14:tracePt t="100332" x="6465888" y="2741613"/>
          <p14:tracePt t="100348" x="6473825" y="2724150"/>
          <p14:tracePt t="100365" x="6483350" y="2697163"/>
          <p14:tracePt t="100399" x="6483350" y="2687638"/>
          <p14:tracePt t="100400" x="6483350" y="2670175"/>
          <p14:tracePt t="100415" x="6491288" y="2660650"/>
          <p14:tracePt t="100432" x="6500813" y="2643188"/>
          <p14:tracePt t="100448" x="6510338" y="2616200"/>
          <p14:tracePt t="100465" x="6510338" y="2608263"/>
          <p14:tracePt t="100482" x="6510338" y="2598738"/>
          <p14:tracePt t="100498" x="6510338" y="2581275"/>
          <p14:tracePt t="100515" x="6510338" y="2571750"/>
          <p14:tracePt t="100532" x="6510338" y="2554288"/>
          <p14:tracePt t="100548" x="6510338" y="2544763"/>
          <p14:tracePt t="100565" x="6510338" y="2536825"/>
          <p14:tracePt t="100582" x="6510338" y="2517775"/>
          <p14:tracePt t="100598" x="6491288" y="2490788"/>
          <p14:tracePt t="100615" x="6491288" y="2482850"/>
          <p14:tracePt t="100632" x="6473825" y="2482850"/>
          <p14:tracePt t="100648" x="6465888" y="2465388"/>
          <p14:tracePt t="100666" x="6446838" y="2465388"/>
          <p14:tracePt t="100682" x="6429375" y="2455863"/>
          <p14:tracePt t="100699" x="6411913" y="2446338"/>
          <p14:tracePt t="100716" x="6402388" y="2438400"/>
          <p14:tracePt t="100732" x="6384925" y="2438400"/>
          <p14:tracePt t="100749" x="6375400" y="2428875"/>
          <p14:tracePt t="100765" x="6357938" y="2428875"/>
          <p14:tracePt t="100782" x="6340475" y="2419350"/>
          <p14:tracePt t="100799" x="6303963" y="2419350"/>
          <p14:tracePt t="100816" x="6251575" y="2411413"/>
          <p14:tracePt t="100832" x="6197600" y="2411413"/>
          <p14:tracePt t="100849" x="6134100" y="2401888"/>
          <p14:tracePt t="100865" x="6099175" y="2401888"/>
          <p14:tracePt t="100882" x="6081713" y="2393950"/>
          <p14:tracePt t="100899" x="6072188" y="2393950"/>
          <p14:tracePt t="100935" x="6062663" y="2393950"/>
          <p14:tracePt t="100975" x="6054725" y="2393950"/>
          <p14:tracePt t="100993" x="6045200" y="2393950"/>
          <p14:tracePt t="101079" x="6037263" y="2393950"/>
          <p14:tracePt t="101087" x="6018213" y="2393950"/>
          <p14:tracePt t="101103" x="6010275" y="2393950"/>
          <p14:tracePt t="101111" x="6000750" y="2393950"/>
          <p14:tracePt t="101119" x="5983288" y="2401888"/>
          <p14:tracePt t="101132" x="5965825" y="2401888"/>
          <p14:tracePt t="101149" x="5938838" y="2419350"/>
          <p14:tracePt t="101166" x="5919788" y="2428875"/>
          <p14:tracePt t="101182" x="5867400" y="2465388"/>
          <p14:tracePt t="101199" x="5822950" y="2490788"/>
          <p14:tracePt t="101216" x="5786438" y="2517775"/>
          <p14:tracePt t="101232" x="5732463" y="2544763"/>
          <p14:tracePt t="101249" x="5697538" y="2562225"/>
          <p14:tracePt t="101266" x="5670550" y="2589213"/>
          <p14:tracePt t="101282" x="5643563" y="2616200"/>
          <p14:tracePt t="101299" x="5599113" y="2652713"/>
          <p14:tracePt t="101316" x="5554663" y="2687638"/>
          <p14:tracePt t="101332" x="5510213" y="2732088"/>
          <p14:tracePt t="101349" x="5483225" y="2751138"/>
          <p14:tracePt t="101366" x="5473700" y="2776538"/>
          <p14:tracePt t="101383" x="5456238" y="2803525"/>
          <p14:tracePt t="101399" x="5446713" y="2813050"/>
          <p14:tracePt t="101416" x="5446713" y="2822575"/>
          <p14:tracePt t="101432" x="5438775" y="2830513"/>
          <p14:tracePt t="101495" x="5429250" y="2840038"/>
          <p14:tracePt t="101511" x="5419725" y="2857500"/>
          <p14:tracePt t="101543" x="5419725" y="2867025"/>
          <p14:tracePt t="101551" x="5411788" y="2867025"/>
          <p14:tracePt t="101583" x="5411788" y="2874963"/>
          <p14:tracePt t="101615" x="5411788" y="2884488"/>
          <p14:tracePt t="101679" x="5411788" y="2874963"/>
          <p14:tracePt t="101687" x="5411788" y="2857500"/>
          <p14:tracePt t="101695" x="5411788" y="2840038"/>
          <p14:tracePt t="101703" x="5419725" y="2795588"/>
          <p14:tracePt t="101711" x="5419725" y="2776538"/>
          <p14:tracePt t="101719" x="5419725" y="2724150"/>
          <p14:tracePt t="101733" x="5419725" y="2679700"/>
          <p14:tracePt t="101750" x="5419725" y="2643188"/>
          <p14:tracePt t="101766" x="5411788" y="2589213"/>
          <p14:tracePt t="101783" x="5394325" y="2527300"/>
          <p14:tracePt t="101800" x="5375275" y="2473325"/>
          <p14:tracePt t="101816" x="5357813" y="2438400"/>
          <p14:tracePt t="101833" x="5330825" y="2401888"/>
          <p14:tracePt t="101850" x="5330825" y="2393950"/>
          <p14:tracePt t="101866" x="5330825" y="2384425"/>
          <p14:tracePt t="101883" x="5330825" y="2366963"/>
          <p14:tracePt t="101900" x="5330825" y="2357438"/>
          <p14:tracePt t="101916" x="5322888" y="2330450"/>
          <p14:tracePt t="101933" x="5313363" y="2303463"/>
          <p14:tracePt t="101950" x="5313363" y="2286000"/>
          <p14:tracePt t="101966" x="5313363" y="2268538"/>
          <p14:tracePt t="101983" x="5313363" y="2251075"/>
          <p14:tracePt t="102000" x="5313363" y="2241550"/>
          <p14:tracePt t="102016" x="5313363" y="2224088"/>
          <p14:tracePt t="102033" x="5313363" y="2205038"/>
          <p14:tracePt t="102050" x="5313363" y="2197100"/>
          <p14:tracePt t="102066" x="5322888" y="2179638"/>
          <p14:tracePt t="102103" x="5330825" y="2170113"/>
          <p14:tracePt t="102116" x="5340350" y="2152650"/>
          <p14:tracePt t="102175" x="5340350" y="2143125"/>
          <p14:tracePt t="102271" x="5340350" y="2133600"/>
          <p14:tracePt t="102471" x="5340350" y="2143125"/>
          <p14:tracePt t="102487" x="5340350" y="2152650"/>
          <p14:tracePt t="102495" x="5340350" y="2160588"/>
          <p14:tracePt t="102503" x="5340350" y="2170113"/>
          <p14:tracePt t="102506" x="5340350" y="2179638"/>
          <p14:tracePt t="102517" x="5330825" y="2197100"/>
          <p14:tracePt t="102533" x="5330825" y="2214563"/>
          <p14:tracePt t="102550" x="5330825" y="2224088"/>
          <p14:tracePt t="102567" x="5330825" y="2259013"/>
          <p14:tracePt t="102584" x="5340350" y="2286000"/>
          <p14:tracePt t="102600" x="5340350" y="2312988"/>
          <p14:tracePt t="102617" x="5340350" y="2347913"/>
          <p14:tracePt t="102633" x="5348288" y="2401888"/>
          <p14:tracePt t="102650" x="5348288" y="2428875"/>
          <p14:tracePt t="102667" x="5348288" y="2465388"/>
          <p14:tracePt t="102684" x="5348288" y="2482850"/>
          <p14:tracePt t="102700" x="5357813" y="2517775"/>
          <p14:tracePt t="102717" x="5357813" y="2562225"/>
          <p14:tracePt t="102734" x="5357813" y="2616200"/>
          <p14:tracePt t="102750" x="5357813" y="2687638"/>
          <p14:tracePt t="102767" x="5357813" y="2724150"/>
          <p14:tracePt t="102784" x="5357813" y="2759075"/>
          <p14:tracePt t="102800" x="5357813" y="2795588"/>
          <p14:tracePt t="102817" x="5357813" y="2830513"/>
          <p14:tracePt t="102834" x="5357813" y="2884488"/>
          <p14:tracePt t="102850" x="5357813" y="2938463"/>
          <p14:tracePt t="102867" x="5367338" y="2973388"/>
          <p14:tracePt t="102884" x="5367338" y="2990850"/>
          <p14:tracePt t="102901" x="5367338" y="3000375"/>
          <p14:tracePt t="102975" x="5375275" y="3000375"/>
          <p14:tracePt t="103055" x="5375275" y="2990850"/>
          <p14:tracePt t="103067" x="5375275" y="2973388"/>
          <p14:tracePt t="103084" x="5375275" y="2955925"/>
          <p14:tracePt t="103085" x="5375275" y="2911475"/>
          <p14:tracePt t="103101" x="5384800" y="2857500"/>
          <p14:tracePt t="103117" x="5384800" y="2768600"/>
          <p14:tracePt t="103134" x="5384800" y="2633663"/>
          <p14:tracePt t="103134" x="5384800" y="2598738"/>
          <p14:tracePt t="103151" x="5384800" y="2517775"/>
          <p14:tracePt t="103167" x="5384800" y="2455863"/>
          <p14:tracePt t="103184" x="5375275" y="2419350"/>
          <p14:tracePt t="103201" x="5375275" y="2384425"/>
          <p14:tracePt t="103218" x="5367338" y="2347913"/>
          <p14:tracePt t="103234" x="5357813" y="2322513"/>
          <p14:tracePt t="103251" x="5357813" y="2295525"/>
          <p14:tracePt t="103268" x="5357813" y="2286000"/>
          <p14:tracePt t="103284" x="5357813" y="2276475"/>
          <p14:tracePt t="103301" x="5357813" y="2259013"/>
          <p14:tracePt t="103318" x="5357813" y="2241550"/>
          <p14:tracePt t="103334" x="5357813" y="2224088"/>
          <p14:tracePt t="103351" x="5357813" y="2214563"/>
          <p14:tracePt t="103367" x="5357813" y="2205038"/>
          <p14:tracePt t="103407" x="5357813" y="2197100"/>
          <p14:tracePt t="103431" x="5348288" y="2197100"/>
          <p14:tracePt t="103447" x="5348288" y="2187575"/>
          <p14:tracePt t="103487" x="5348288" y="2179638"/>
          <p14:tracePt t="103495" x="5348288" y="2170113"/>
          <p14:tracePt t="103551" x="5348288" y="2160588"/>
          <p14:tracePt t="103583" x="5348288" y="2152650"/>
          <p14:tracePt t="103615" x="5340350" y="2152650"/>
          <p14:tracePt t="103708" x="5340350" y="2143125"/>
          <p14:tracePt t="103855" x="5340350" y="2152650"/>
          <p14:tracePt t="103874" x="5340350" y="2170113"/>
          <p14:tracePt t="103878" x="5340350" y="2179638"/>
          <p14:tracePt t="103885" x="5340350" y="2205038"/>
          <p14:tracePt t="103901" x="5340350" y="2259013"/>
          <p14:tracePt t="103918" x="5340350" y="2276475"/>
          <p14:tracePt t="103918" x="5348288" y="2286000"/>
          <p14:tracePt t="103935" x="5348288" y="2312988"/>
          <p14:tracePt t="103951" x="5348288" y="2339975"/>
          <p14:tracePt t="103968" x="5367338" y="2366963"/>
          <p14:tracePt t="103985" x="5367338" y="2401888"/>
          <p14:tracePt t="104001" x="5367338" y="2438400"/>
          <p14:tracePt t="104018" x="5367338" y="2465388"/>
          <p14:tracePt t="104035" x="5375275" y="2509838"/>
          <p14:tracePt t="104051" x="5375275" y="2554288"/>
          <p14:tracePt t="104068" x="5375275" y="2581275"/>
          <p14:tracePt t="104085" x="5375275" y="2643188"/>
          <p14:tracePt t="104102" x="5384800" y="2697163"/>
          <p14:tracePt t="104118" x="5384800" y="2768600"/>
          <p14:tracePt t="104135" x="5402263" y="2803525"/>
          <p14:tracePt t="104151" x="5402263" y="2847975"/>
          <p14:tracePt t="104168" x="5402263" y="2874963"/>
          <p14:tracePt t="104185" x="5402263" y="2911475"/>
          <p14:tracePt t="104202" x="5402263" y="2946400"/>
          <p14:tracePt t="104218" x="5402263" y="2973388"/>
          <p14:tracePt t="104235" x="5402263" y="3027363"/>
          <p14:tracePt t="104252" x="5402263" y="3071813"/>
          <p14:tracePt t="104268" x="5402263" y="3089275"/>
          <p14:tracePt t="104285" x="5411788" y="3108325"/>
          <p14:tracePt t="104302" x="5411788" y="3116263"/>
          <p14:tracePt t="104407" x="5419725" y="3116263"/>
          <p14:tracePt t="104527" x="5429250" y="3116263"/>
          <p14:tracePt t="104575" x="5438775" y="3108325"/>
          <p14:tracePt t="104671" x="5438775" y="3098800"/>
          <p14:tracePt t="104687" x="5438775" y="3089275"/>
          <p14:tracePt t="104711" x="5438775" y="3071813"/>
          <p14:tracePt t="104731" x="5429250" y="3054350"/>
          <p14:tracePt t="104735" x="5402263" y="3027363"/>
          <p14:tracePt t="104743" x="5367338" y="2965450"/>
          <p14:tracePt t="104752" x="5303838" y="2867025"/>
          <p14:tracePt t="104769" x="5232400" y="2759075"/>
          <p14:tracePt t="104786" x="5170488" y="2670175"/>
          <p14:tracePt t="104802" x="5108575" y="2598738"/>
          <p14:tracePt t="104819" x="5054600" y="2527300"/>
          <p14:tracePt t="104836" x="5000625" y="2473325"/>
          <p14:tracePt t="104852" x="4965700" y="2446338"/>
          <p14:tracePt t="104869" x="4929188" y="2428875"/>
          <p14:tracePt t="104903" x="4929188" y="2419350"/>
          <p14:tracePt t="105031" x="4929188" y="2428875"/>
          <p14:tracePt t="105042" x="4938713" y="2446338"/>
          <p14:tracePt t="105043" x="4946650" y="2446338"/>
          <p14:tracePt t="105052" x="4983163" y="2465388"/>
          <p14:tracePt t="105069" x="5018088" y="2482850"/>
          <p14:tracePt t="105086" x="5037138" y="2490788"/>
          <p14:tracePt t="105102" x="5081588" y="2509838"/>
          <p14:tracePt t="105119" x="5099050" y="2509838"/>
          <p14:tracePt t="105159" x="5108575" y="2509838"/>
          <p14:tracePt t="105175" x="5116513" y="2509838"/>
          <p14:tracePt t="105199" x="5126038" y="2509838"/>
          <p14:tracePt t="105215" x="5133975" y="2509838"/>
          <p14:tracePt t="105231" x="5133975" y="2517775"/>
          <p14:tracePt t="105255" x="5143500" y="2517775"/>
          <p14:tracePt t="105473" x="5153025" y="2517775"/>
          <p14:tracePt t="105487" x="5160963" y="2517775"/>
          <p14:tracePt t="105495" x="5187950" y="2536825"/>
          <p14:tracePt t="105503" x="5224463" y="2544763"/>
          <p14:tracePt t="105519" x="5251450" y="2554288"/>
          <p14:tracePt t="105536" x="5268913" y="2562225"/>
          <p14:tracePt t="105553" x="5286375" y="2562225"/>
          <p14:tracePt t="105570" x="5295900" y="2581275"/>
          <p14:tracePt t="105711" x="5313363" y="2581275"/>
          <p14:tracePt t="105720" x="5322888" y="2581275"/>
          <p14:tracePt t="105727" x="5340350" y="2581275"/>
          <p14:tracePt t="105735" x="5357813" y="2581275"/>
          <p14:tracePt t="105743" x="5375275" y="2581275"/>
          <p14:tracePt t="105753" x="5384800" y="2581275"/>
          <p14:tracePt t="105770" x="5394325" y="2581275"/>
          <p14:tracePt t="105786" x="5402263" y="2581275"/>
          <p14:tracePt t="105803" x="5411788" y="2581275"/>
          <p14:tracePt t="105820" x="5419725" y="2581275"/>
          <p14:tracePt t="105871" x="5429250" y="2581275"/>
          <p14:tracePt t="105943" x="5438775" y="2581275"/>
          <p14:tracePt t="106007" x="5446713" y="2581275"/>
          <p14:tracePt t="106015" x="5456238" y="2581275"/>
          <p14:tracePt t="106047" x="5465763" y="2581275"/>
          <p14:tracePt t="106079" x="5473700" y="2581275"/>
          <p14:tracePt t="106087" x="5483225" y="2581275"/>
          <p14:tracePt t="106679" x="5473700" y="2581275"/>
          <p14:tracePt t="106687" x="5465763" y="2581275"/>
          <p14:tracePt t="106695" x="5446713" y="2581275"/>
          <p14:tracePt t="106704" x="5419725" y="2581275"/>
          <p14:tracePt t="106720" x="5411788" y="2581275"/>
          <p14:tracePt t="106737" x="5394325" y="2581275"/>
          <p14:tracePt t="106799" x="5384800" y="2581275"/>
          <p14:tracePt t="106810" x="5384800" y="2571750"/>
          <p14:tracePt t="106811" x="5367338" y="2571750"/>
          <p14:tracePt t="106821" x="5340350" y="2571750"/>
          <p14:tracePt t="106837" x="5303838" y="2562225"/>
          <p14:tracePt t="106854" x="5286375" y="2562225"/>
          <p14:tracePt t="106895" x="5276850" y="2562225"/>
          <p14:tracePt t="106927" x="5268913" y="2562225"/>
          <p14:tracePt t="106943" x="5259388" y="2562225"/>
          <p14:tracePt t="106967" x="5251450" y="2562225"/>
          <p14:tracePt t="106975" x="5241925" y="2562225"/>
          <p14:tracePt t="107023" x="5232400" y="2562225"/>
          <p14:tracePt t="107031" x="5224463" y="2562225"/>
          <p14:tracePt t="107047" x="5214938" y="2562225"/>
          <p14:tracePt t="107095" x="5205413" y="2562225"/>
          <p14:tracePt t="107167" x="5197475" y="2562225"/>
          <p14:tracePt t="107199" x="5187950" y="2562225"/>
          <p14:tracePt t="107375" x="5197475" y="2562225"/>
          <p14:tracePt t="107382" x="5214938" y="2562225"/>
          <p14:tracePt t="107399" x="5224463" y="2562225"/>
          <p14:tracePt t="107405" x="5232400" y="2562225"/>
          <p14:tracePt t="107421" x="5241925" y="2562225"/>
          <p14:tracePt t="107422" x="5251450" y="2562225"/>
          <p14:tracePt t="107438" x="5276850" y="2562225"/>
          <p14:tracePt t="107455" x="5313363" y="2562225"/>
          <p14:tracePt t="107471" x="5322888" y="2562225"/>
          <p14:tracePt t="107488" x="5330825" y="2562225"/>
          <p14:tracePt t="107505" x="5340350" y="2562225"/>
          <p14:tracePt t="107551" x="5348288" y="2562225"/>
          <p14:tracePt t="107559" x="5367338" y="2562225"/>
          <p14:tracePt t="107571" x="5375275" y="2562225"/>
          <p14:tracePt t="107575" x="5411788" y="2562225"/>
          <p14:tracePt t="107588" x="5429250" y="2562225"/>
          <p14:tracePt t="107605" x="5446713" y="2562225"/>
          <p14:tracePt t="107663" x="5456238" y="2562225"/>
          <p14:tracePt t="107679" x="5465763" y="2562225"/>
          <p14:tracePt t="107687" x="5473700" y="2562225"/>
          <p14:tracePt t="107689" x="5491163" y="2562225"/>
          <p14:tracePt t="107706" x="5518150" y="2562225"/>
          <p14:tracePt t="107722" x="5527675" y="2562225"/>
          <p14:tracePt t="107739" x="5537200" y="2562225"/>
          <p14:tracePt t="108719" x="5562600" y="2544763"/>
          <p14:tracePt t="108727" x="5572125" y="2536825"/>
          <p14:tracePt t="108735" x="5581650" y="2509838"/>
          <p14:tracePt t="108743" x="5608638" y="2465388"/>
          <p14:tracePt t="108757" x="5653088" y="2401888"/>
          <p14:tracePt t="108773" x="5661025" y="2339975"/>
          <p14:tracePt t="108790" x="5670550" y="2295525"/>
          <p14:tracePt t="108806" x="5670550" y="2251075"/>
          <p14:tracePt t="108806" x="5670550" y="2241550"/>
          <p14:tracePt t="108823" x="5670550" y="2197100"/>
          <p14:tracePt t="108840" x="5661025" y="2160588"/>
          <p14:tracePt t="108857" x="5643563" y="2116138"/>
          <p14:tracePt t="108873" x="5616575" y="2089150"/>
          <p14:tracePt t="108890" x="5589588" y="2081213"/>
          <p14:tracePt t="108907" x="5562600" y="2054225"/>
          <p14:tracePt t="108923" x="5545138" y="2036763"/>
          <p14:tracePt t="108940" x="5527675" y="2027238"/>
          <p14:tracePt t="108957" x="5518150" y="2000250"/>
          <p14:tracePt t="108974" x="5510213" y="1990725"/>
          <p14:tracePt t="108990" x="5500688" y="1973263"/>
          <p14:tracePt t="109024" x="5473700" y="1955800"/>
          <p14:tracePt t="109080" x="5473700" y="1946275"/>
          <p14:tracePt t="109095" x="5465763" y="1946275"/>
          <p14:tracePt t="109111" x="5456238" y="1946275"/>
          <p14:tracePt t="109112" x="5446713" y="1938338"/>
          <p14:tracePt t="109124" x="5419725" y="1938338"/>
          <p14:tracePt t="109140" x="5394325" y="1938338"/>
          <p14:tracePt t="109157" x="5367338" y="1938338"/>
          <p14:tracePt t="109174" x="5330825" y="1938338"/>
          <p14:tracePt t="109190" x="5322888" y="1946275"/>
          <p14:tracePt t="109207" x="5295900" y="1955800"/>
          <p14:tracePt t="109224" x="5276850" y="1965325"/>
          <p14:tracePt t="109240" x="5259388" y="1965325"/>
          <p14:tracePt t="109257" x="5241925" y="1982788"/>
          <p14:tracePt t="109274" x="5224463" y="2000250"/>
          <p14:tracePt t="109290" x="5205413" y="2009775"/>
          <p14:tracePt t="109307" x="5180013" y="2036763"/>
          <p14:tracePt t="109324" x="5170488" y="2044700"/>
          <p14:tracePt t="109340" x="5153025" y="2071688"/>
          <p14:tracePt t="109358" x="5143500" y="2098675"/>
          <p14:tracePt t="109374" x="5126038" y="2116138"/>
          <p14:tracePt t="109391" x="5126038" y="2143125"/>
          <p14:tracePt t="109407" x="5099050" y="2187575"/>
          <p14:tracePt t="109424" x="5089525" y="2232025"/>
          <p14:tracePt t="109441" x="5072063" y="2276475"/>
          <p14:tracePt t="109457" x="5072063" y="2312988"/>
          <p14:tracePt t="109474" x="5062538" y="2347913"/>
          <p14:tracePt t="109491" x="5062538" y="2384425"/>
          <p14:tracePt t="109507" x="5062538" y="2419350"/>
          <p14:tracePt t="109524" x="5062538" y="2455863"/>
          <p14:tracePt t="109541" x="5062538" y="2490788"/>
          <p14:tracePt t="109557" x="5054600" y="2527300"/>
          <p14:tracePt t="109574" x="5054600" y="2571750"/>
          <p14:tracePt t="109590" x="5054600" y="2616200"/>
          <p14:tracePt t="109590" x="5054600" y="2633663"/>
          <p14:tracePt t="109607" x="5054600" y="2687638"/>
          <p14:tracePt t="109624" x="5045075" y="2741613"/>
          <p14:tracePt t="109641" x="5045075" y="2786063"/>
          <p14:tracePt t="109657" x="5045075" y="2830513"/>
          <p14:tracePt t="109674" x="5045075" y="2874963"/>
          <p14:tracePt t="109691" x="5045075" y="2919413"/>
          <p14:tracePt t="109707" x="5045075" y="2973388"/>
          <p14:tracePt t="109724" x="5045075" y="3009900"/>
          <p14:tracePt t="109741" x="5045075" y="3062288"/>
          <p14:tracePt t="109757" x="5045075" y="3108325"/>
          <p14:tracePt t="109774" x="5062538" y="3160713"/>
          <p14:tracePt t="109791" x="5081588" y="3224213"/>
          <p14:tracePt t="109807" x="5099050" y="3268663"/>
          <p14:tracePt t="109824" x="5108575" y="3295650"/>
          <p14:tracePt t="109841" x="5133975" y="3322638"/>
          <p14:tracePt t="109858" x="5153025" y="3322638"/>
          <p14:tracePt t="109874" x="5160963" y="3340100"/>
          <p14:tracePt t="109891" x="5187950" y="3348038"/>
          <p14:tracePt t="109908" x="5197475" y="3357563"/>
          <p14:tracePt t="109924" x="5224463" y="3367088"/>
          <p14:tracePt t="109941" x="5268913" y="3367088"/>
          <p14:tracePt t="109958" x="5295900" y="3375025"/>
          <p14:tracePt t="109974" x="5348288" y="3375025"/>
          <p14:tracePt t="109991" x="5402263" y="3348038"/>
          <p14:tracePt t="110008" x="5456238" y="3340100"/>
          <p14:tracePt t="110024" x="5500688" y="3313113"/>
          <p14:tracePt t="110041" x="5545138" y="3303588"/>
          <p14:tracePt t="110058" x="5572125" y="3268663"/>
          <p14:tracePt t="110074" x="5608638" y="3224213"/>
          <p14:tracePt t="110091" x="5643563" y="3152775"/>
          <p14:tracePt t="110108" x="5661025" y="3081338"/>
          <p14:tracePt t="110124" x="5697538" y="3009900"/>
          <p14:tracePt t="110141" x="5697538" y="2938463"/>
          <p14:tracePt t="110158" x="5705475" y="2874963"/>
          <p14:tracePt t="110175" x="5705475" y="2795588"/>
          <p14:tracePt t="110191" x="5705475" y="2687638"/>
          <p14:tracePt t="110208" x="5688013" y="2633663"/>
          <p14:tracePt t="110224" x="5680075" y="2589213"/>
          <p14:tracePt t="110241" x="5680075" y="2527300"/>
          <p14:tracePt t="110258" x="5680075" y="2473325"/>
          <p14:tracePt t="110275" x="5680075" y="2428875"/>
          <p14:tracePt t="110291" x="5680075" y="2384425"/>
          <p14:tracePt t="110308" x="5680075" y="2339975"/>
          <p14:tracePt t="110325" x="5680075" y="2286000"/>
          <p14:tracePt t="110341" x="5680075" y="2241550"/>
          <p14:tracePt t="110358" x="5680075" y="2205038"/>
          <p14:tracePt t="110375" x="5661025" y="2133600"/>
          <p14:tracePt t="110391" x="5653088" y="2108200"/>
          <p14:tracePt t="110408" x="5653088" y="2081213"/>
          <p14:tracePt t="110425" x="5653088" y="2044700"/>
          <p14:tracePt t="110441" x="5643563" y="2027238"/>
          <p14:tracePt t="110458" x="5626100" y="2009775"/>
          <p14:tracePt t="110475" x="5608638" y="1990725"/>
          <p14:tracePt t="110491" x="5581650" y="1982788"/>
          <p14:tracePt t="110508" x="5554663" y="1965325"/>
          <p14:tracePt t="110525" x="5527675" y="1946275"/>
          <p14:tracePt t="110541" x="5518150" y="1928813"/>
          <p14:tracePt t="110558" x="5500688" y="1928813"/>
          <p14:tracePt t="110575" x="5491163" y="1919288"/>
          <p14:tracePt t="110592" x="5465763" y="1901825"/>
          <p14:tracePt t="110608" x="5419725" y="1884363"/>
          <p14:tracePt t="110625" x="5375275" y="1874838"/>
          <p14:tracePt t="110641" x="5340350" y="1874838"/>
          <p14:tracePt t="110658" x="5295900" y="1874838"/>
          <p14:tracePt t="110675" x="5241925" y="1874838"/>
          <p14:tracePt t="110692" x="5205413" y="1874838"/>
          <p14:tracePt t="110708" x="5180013" y="1874838"/>
          <p14:tracePt t="110725" x="5143500" y="1884363"/>
          <p14:tracePt t="110742" x="5099050" y="1919288"/>
          <p14:tracePt t="110758" x="5045075" y="1973263"/>
          <p14:tracePt t="110775" x="4965700" y="2044700"/>
          <p14:tracePt t="110792" x="4902200" y="2116138"/>
          <p14:tracePt t="110808" x="4867275" y="2197100"/>
          <p14:tracePt t="110825" x="4786313" y="2295525"/>
          <p14:tracePt t="110842" x="4741863" y="2401888"/>
          <p14:tracePt t="110858" x="4714875" y="2509838"/>
          <p14:tracePt t="110875" x="4705350" y="2598738"/>
          <p14:tracePt t="110892" x="4705350" y="2724150"/>
          <p14:tracePt t="110909" x="4759325" y="2867025"/>
          <p14:tracePt t="110925" x="4830763" y="2982913"/>
          <p14:tracePt t="110942" x="4938713" y="3108325"/>
          <p14:tracePt t="110958" x="5062538" y="3187700"/>
          <p14:tracePt t="110958" x="5116513" y="3214688"/>
          <p14:tracePt t="110975" x="5232400" y="3295650"/>
          <p14:tracePt t="110992" x="5367338" y="3330575"/>
          <p14:tracePt t="111009" x="5446713" y="3375025"/>
          <p14:tracePt t="111025" x="5562600" y="3402013"/>
          <p14:tracePt t="111042" x="5688013" y="3411538"/>
          <p14:tracePt t="111059" x="5857875" y="3438525"/>
          <p14:tracePt t="111075" x="6072188" y="3446463"/>
          <p14:tracePt t="111092" x="6286500" y="3446463"/>
          <p14:tracePt t="111109" x="6510338" y="3446463"/>
          <p14:tracePt t="111126" x="6688138" y="3446463"/>
          <p14:tracePt t="111142" x="6823075" y="3446463"/>
          <p14:tracePt t="111159" x="6929438" y="3419475"/>
          <p14:tracePt t="111176" x="6956425" y="3402013"/>
          <p14:tracePt t="111192" x="6965950" y="3402013"/>
          <p14:tracePt t="111209" x="6973888" y="3384550"/>
          <p14:tracePt t="111263" x="6991350" y="3384550"/>
          <p14:tracePt t="111271" x="6991350" y="3375025"/>
          <p14:tracePt t="111282" x="7010400" y="3367088"/>
          <p14:tracePt t="111287" x="7010400" y="3357563"/>
          <p14:tracePt t="111292" x="7018338" y="3348038"/>
          <p14:tracePt t="111309" x="7027863" y="3340100"/>
          <p14:tracePt t="111326" x="7027863" y="3322638"/>
          <p14:tracePt t="111342" x="7027863" y="3313113"/>
          <p14:tracePt t="111359" x="7037388" y="3295650"/>
          <p14:tracePt t="111399" x="7037388" y="3286125"/>
          <p14:tracePt t="111455" x="7027863" y="3268663"/>
          <p14:tracePt t="111463" x="7010400" y="3268663"/>
          <p14:tracePt t="111476" x="6983413" y="3251200"/>
          <p14:tracePt t="111476" x="6929438" y="3224213"/>
          <p14:tracePt t="111492" x="6902450" y="3205163"/>
          <p14:tracePt t="111509" x="6884988" y="3179763"/>
          <p14:tracePt t="111526" x="6875463" y="3152775"/>
          <p14:tracePt t="111542" x="6867525" y="3133725"/>
          <p14:tracePt t="111559" x="6840538" y="3116263"/>
          <p14:tracePt t="111576" x="6813550" y="3108325"/>
          <p14:tracePt t="111592" x="6777038" y="3089275"/>
          <p14:tracePt t="111609" x="6759575" y="3089275"/>
          <p14:tracePt t="111626" x="6742113" y="3081338"/>
          <p14:tracePt t="111642" x="6742113" y="3071813"/>
          <p14:tracePt t="111659" x="6732588" y="3071813"/>
          <p14:tracePt t="111695" x="6732588" y="3062288"/>
          <p14:tracePt t="111791" x="6724650" y="3062288"/>
          <p14:tracePt t="111807" x="6724650" y="3071813"/>
          <p14:tracePt t="111887" x="6724650" y="3081338"/>
          <p14:tracePt t="111897" x="6732588" y="3081338"/>
          <p14:tracePt t="111932" x="6742113" y="3089275"/>
          <p14:tracePt t="111959" x="6751638" y="3089275"/>
          <p14:tracePt t="111970" x="6759575" y="3089275"/>
          <p14:tracePt t="111976" x="6769100" y="3089275"/>
          <p14:tracePt t="111983" x="6796088" y="3098800"/>
          <p14:tracePt t="111997" x="6813550" y="3108325"/>
          <p14:tracePt t="112009" x="6823075" y="3116263"/>
          <p14:tracePt t="112026" x="6831013" y="3125788"/>
          <p14:tracePt t="112043" x="6848475" y="3125788"/>
          <p14:tracePt t="112059" x="6858000" y="3133725"/>
          <p14:tracePt t="112076" x="6894513" y="3152775"/>
          <p14:tracePt t="112093" x="6919913" y="3160713"/>
          <p14:tracePt t="112109" x="6938963" y="3170238"/>
          <p14:tracePt t="112126" x="6956425" y="3179763"/>
          <p14:tracePt t="112143" x="6983413" y="3179763"/>
          <p14:tracePt t="112159" x="6991350" y="3179763"/>
          <p14:tracePt t="112176" x="7000875" y="3170238"/>
          <p14:tracePt t="112193" x="7018338" y="3160713"/>
          <p14:tracePt t="112210" x="7037388" y="3152775"/>
          <p14:tracePt t="112226" x="7054850" y="3143250"/>
          <p14:tracePt t="112243" x="7062788" y="3143250"/>
          <p14:tracePt t="112260" x="7081838" y="3125788"/>
          <p14:tracePt t="112276" x="7081838" y="3116263"/>
          <p14:tracePt t="112293" x="7089775" y="3108325"/>
          <p14:tracePt t="112310" x="7089775" y="3089275"/>
          <p14:tracePt t="112326" x="7089775" y="3081338"/>
          <p14:tracePt t="112343" x="7108825" y="3054350"/>
          <p14:tracePt t="112360" x="7108825" y="3036888"/>
          <p14:tracePt t="112376" x="7126288" y="3009900"/>
          <p14:tracePt t="112393" x="7126288" y="2982913"/>
          <p14:tracePt t="112410" x="7143750" y="2955925"/>
          <p14:tracePt t="112427" x="7153275" y="2928938"/>
          <p14:tracePt t="112443" x="7161213" y="2901950"/>
          <p14:tracePt t="112460" x="7170738" y="2874963"/>
          <p14:tracePt t="112476" x="7180263" y="2847975"/>
          <p14:tracePt t="112493" x="7188200" y="2822575"/>
          <p14:tracePt t="112510" x="7205663" y="2795588"/>
          <p14:tracePt t="112526" x="7232650" y="2759075"/>
          <p14:tracePt t="112543" x="7242175" y="2741613"/>
          <p14:tracePt t="112560" x="7242175" y="2724150"/>
          <p14:tracePt t="112577" x="7242175" y="2705100"/>
          <p14:tracePt t="112593" x="7259638" y="2687638"/>
          <p14:tracePt t="112610" x="7259638" y="2670175"/>
          <p14:tracePt t="112626" x="7259638" y="2660650"/>
          <p14:tracePt t="112643" x="7259638" y="2652713"/>
          <p14:tracePt t="112660" x="7259638" y="2643188"/>
          <p14:tracePt t="112677" x="7259638" y="2633663"/>
          <p14:tracePt t="112693" x="7259638" y="2616200"/>
          <p14:tracePt t="112710" x="7259638" y="2598738"/>
          <p14:tracePt t="112727" x="7259638" y="2571750"/>
          <p14:tracePt t="112743" x="7259638" y="2554288"/>
          <p14:tracePt t="112760" x="7259638" y="2544763"/>
          <p14:tracePt t="112777" x="7259638" y="2536825"/>
          <p14:tracePt t="112793" x="7251700" y="2527300"/>
          <p14:tracePt t="112831" x="7251700" y="2517775"/>
          <p14:tracePt t="112847" x="7251700" y="2500313"/>
          <p14:tracePt t="112848" x="7251700" y="2490788"/>
          <p14:tracePt t="112860" x="7251700" y="2473325"/>
          <p14:tracePt t="112877" x="7251700" y="2455863"/>
          <p14:tracePt t="112894" x="7251700" y="2446338"/>
          <p14:tracePt t="112910" x="7251700" y="2438400"/>
          <p14:tracePt t="112927" x="7242175" y="2419350"/>
          <p14:tracePt t="112943" x="7242175" y="2411413"/>
          <p14:tracePt t="112960" x="7242175" y="2393950"/>
          <p14:tracePt t="112977" x="7232650" y="2374900"/>
          <p14:tracePt t="112994" x="7215188" y="2357438"/>
          <p14:tracePt t="113010" x="7215188" y="2339975"/>
          <p14:tracePt t="113027" x="7205663" y="2330450"/>
          <p14:tracePt t="113044" x="7197725" y="2312988"/>
          <p14:tracePt t="113060" x="7180263" y="2295525"/>
          <p14:tracePt t="113077" x="7180263" y="2286000"/>
          <p14:tracePt t="113094" x="7170738" y="2268538"/>
          <p14:tracePt t="113110" x="7161213" y="2251075"/>
          <p14:tracePt t="113110" x="7153275" y="2251075"/>
          <p14:tracePt t="113127" x="7143750" y="2241550"/>
          <p14:tracePt t="113144" x="7134225" y="2232025"/>
          <p14:tracePt t="113160" x="7126288" y="2224088"/>
          <p14:tracePt t="113177" x="7099300" y="2214563"/>
          <p14:tracePt t="113194" x="7081838" y="2205038"/>
          <p14:tracePt t="113210" x="7054850" y="2197100"/>
          <p14:tracePt t="113227" x="7054850" y="2187575"/>
          <p14:tracePt t="113271" x="7045325" y="2187575"/>
          <p14:tracePt t="113287" x="7027863" y="2187575"/>
          <p14:tracePt t="113295" x="7000875" y="2187575"/>
          <p14:tracePt t="113295" x="6983413" y="2187575"/>
          <p14:tracePt t="113312" x="6956425" y="2197100"/>
          <p14:tracePt t="113312" x="6911975" y="2205038"/>
          <p14:tracePt t="113327" x="6867525" y="2205038"/>
          <p14:tracePt t="113344" x="6840538" y="2214563"/>
          <p14:tracePt t="113361" x="6823075" y="2232025"/>
          <p14:tracePt t="113377" x="6804025" y="2232025"/>
          <p14:tracePt t="113394" x="6777038" y="2251075"/>
          <p14:tracePt t="113411" x="6742113" y="2276475"/>
          <p14:tracePt t="113428" x="6697663" y="2295525"/>
          <p14:tracePt t="113444" x="6661150" y="2312988"/>
          <p14:tracePt t="113461" x="6626225" y="2347913"/>
          <p14:tracePt t="113477" x="6589713" y="2374900"/>
          <p14:tracePt t="113494" x="6554788" y="2428875"/>
          <p14:tracePt t="113511" x="6518275" y="2490788"/>
          <p14:tracePt t="113527" x="6500813" y="2536825"/>
          <p14:tracePt t="113544" x="6483350" y="2598738"/>
          <p14:tracePt t="113561" x="6473825" y="2660650"/>
          <p14:tracePt t="113577" x="6465888" y="2741613"/>
          <p14:tracePt t="113594" x="6456363" y="2795588"/>
          <p14:tracePt t="113611" x="6446838" y="2847975"/>
          <p14:tracePt t="113627" x="6456363" y="2874963"/>
          <p14:tracePt t="113644" x="6465888" y="2919413"/>
          <p14:tracePt t="113661" x="6483350" y="2955925"/>
          <p14:tracePt t="113677" x="6510338" y="3009900"/>
          <p14:tracePt t="113694" x="6527800" y="3054350"/>
          <p14:tracePt t="113711" x="6562725" y="3125788"/>
          <p14:tracePt t="113727" x="6581775" y="3160713"/>
          <p14:tracePt t="113744" x="6599238" y="3187700"/>
          <p14:tracePt t="113761" x="6616700" y="3214688"/>
          <p14:tracePt t="113778" x="6643688" y="3241675"/>
          <p14:tracePt t="113794" x="6680200" y="3276600"/>
          <p14:tracePt t="113811" x="6724650" y="3303588"/>
          <p14:tracePt t="113828" x="6759575" y="3313113"/>
          <p14:tracePt t="113844" x="6796088" y="3330575"/>
          <p14:tracePt t="113861" x="6813550" y="3330575"/>
          <p14:tracePt t="113878" x="6831013" y="3330575"/>
          <p14:tracePt t="113894" x="6894513" y="3303588"/>
          <p14:tracePt t="113911" x="6956425" y="3276600"/>
          <p14:tracePt t="113928" x="7037388" y="3232150"/>
          <p14:tracePt t="113945" x="7116763" y="3170238"/>
          <p14:tracePt t="113961" x="7170738" y="3116263"/>
          <p14:tracePt t="113978" x="7215188" y="3062288"/>
          <p14:tracePt t="113994" x="7242175" y="3017838"/>
          <p14:tracePt t="114011" x="7259638" y="2982913"/>
          <p14:tracePt t="114028" x="7286625" y="2919413"/>
          <p14:tracePt t="114044" x="7304088" y="2874963"/>
          <p14:tracePt t="114061" x="7313613" y="2830513"/>
          <p14:tracePt t="114078" x="7313613" y="2803525"/>
          <p14:tracePt t="114095" x="7313613" y="2741613"/>
          <p14:tracePt t="114111" x="7313613" y="2697163"/>
          <p14:tracePt t="114128" x="7313613" y="2660650"/>
          <p14:tracePt t="114144" x="7286625" y="2598738"/>
          <p14:tracePt t="114161" x="7277100" y="2554288"/>
          <p14:tracePt t="114178" x="7277100" y="2517775"/>
          <p14:tracePt t="114195" x="7277100" y="2490788"/>
          <p14:tracePt t="114211" x="7277100" y="2465388"/>
          <p14:tracePt t="114228" x="7277100" y="2428875"/>
          <p14:tracePt t="114245" x="7277100" y="2401888"/>
          <p14:tracePt t="114261" x="7269163" y="2384425"/>
          <p14:tracePt t="114278" x="7259638" y="2366963"/>
          <p14:tracePt t="114295" x="7242175" y="2330450"/>
          <p14:tracePt t="114311" x="7224713" y="2322513"/>
          <p14:tracePt t="114328" x="7197725" y="2295525"/>
          <p14:tracePt t="114345" x="7180263" y="2286000"/>
          <p14:tracePt t="114361" x="7161213" y="2286000"/>
          <p14:tracePt t="114378" x="7153275" y="2268538"/>
          <p14:tracePt t="114395" x="7126288" y="2268538"/>
          <p14:tracePt t="114411" x="7099300" y="2259013"/>
          <p14:tracePt t="114428" x="7081838" y="2251075"/>
          <p14:tracePt t="114445" x="7037388" y="2251075"/>
          <p14:tracePt t="114461" x="6946900" y="2251075"/>
          <p14:tracePt t="114478" x="6848475" y="2251075"/>
          <p14:tracePt t="114495" x="6732588" y="2251075"/>
          <p14:tracePt t="114512" x="6724650" y="2251075"/>
          <p14:tracePt t="114528" x="6705600" y="2251075"/>
          <p14:tracePt t="114545" x="6697663" y="2251075"/>
          <p14:tracePt t="114562" x="6688138" y="2259013"/>
          <p14:tracePt t="114578" x="6661150" y="2276475"/>
          <p14:tracePt t="114595" x="6626225" y="2303463"/>
          <p14:tracePt t="114612" x="6608763" y="2339975"/>
          <p14:tracePt t="114628" x="6581775" y="2366963"/>
          <p14:tracePt t="114646" x="6581775" y="2393950"/>
          <p14:tracePt t="114662" x="6562725" y="2446338"/>
          <p14:tracePt t="114678" x="6545263" y="2517775"/>
          <p14:tracePt t="114695" x="6527800" y="2598738"/>
          <p14:tracePt t="114712" x="6527800" y="2660650"/>
          <p14:tracePt t="114728" x="6527800" y="2724150"/>
          <p14:tracePt t="114745" x="6545263" y="2786063"/>
          <p14:tracePt t="114762" x="6599238" y="2830513"/>
          <p14:tracePt t="114778" x="6643688" y="2894013"/>
          <p14:tracePt t="114795" x="6670675" y="2965450"/>
          <p14:tracePt t="114812" x="6724650" y="3036888"/>
          <p14:tracePt t="114829" x="6769100" y="3098800"/>
          <p14:tracePt t="114845" x="6804025" y="3133725"/>
          <p14:tracePt t="114862" x="6804025" y="3152775"/>
          <p14:tracePt t="114878" x="6823075" y="3160713"/>
          <p14:tracePt t="114943" x="6831013" y="3160713"/>
          <p14:tracePt t="114968" x="6848475" y="3160713"/>
          <p14:tracePt t="114983" x="6858000" y="3160713"/>
          <p14:tracePt t="114991" x="6867525" y="3160713"/>
          <p14:tracePt t="114998" x="6875463" y="3160713"/>
          <p14:tracePt t="115012" x="6894513" y="3143250"/>
          <p14:tracePt t="115029" x="6894513" y="3116263"/>
          <p14:tracePt t="115046" x="6894513" y="3108325"/>
          <p14:tracePt t="115062" x="6902450" y="3098800"/>
          <p14:tracePt t="115079" x="6902450" y="3089275"/>
          <p14:tracePt t="115119" x="6902450" y="3081338"/>
          <p14:tracePt t="115447" x="6894513" y="3081338"/>
          <p14:tracePt t="115455" x="6884988" y="3081338"/>
          <p14:tracePt t="115471" x="6867525" y="3081338"/>
          <p14:tracePt t="115479" x="6858000" y="3081338"/>
          <p14:tracePt t="115487" x="6840538" y="3081338"/>
          <p14:tracePt t="115496" x="6796088" y="3081338"/>
          <p14:tracePt t="115512" x="6769100" y="3089275"/>
          <p14:tracePt t="115529" x="6715125" y="3098800"/>
          <p14:tracePt t="115546" x="6670675" y="3116263"/>
          <p14:tracePt t="115562" x="6599238" y="3152775"/>
          <p14:tracePt t="115579" x="6527800" y="3170238"/>
          <p14:tracePt t="115596" x="6375400" y="3232150"/>
          <p14:tracePt t="115613" x="6188075" y="3286125"/>
          <p14:tracePt t="115629" x="5973763" y="3375025"/>
          <p14:tracePt t="115646" x="5803900" y="3411538"/>
          <p14:tracePt t="115663" x="5634038" y="3482975"/>
          <p14:tracePt t="115679" x="5545138" y="3544888"/>
          <p14:tracePt t="115696" x="5419725" y="3616325"/>
          <p14:tracePt t="115713" x="5295900" y="3697288"/>
          <p14:tracePt t="115729" x="5153025" y="3776663"/>
          <p14:tracePt t="115746" x="4991100" y="3867150"/>
          <p14:tracePt t="115763" x="4848225" y="3956050"/>
          <p14:tracePt t="115779" x="4705350" y="4017963"/>
          <p14:tracePt t="115796" x="4554538" y="4098925"/>
          <p14:tracePt t="115813" x="4384675" y="4187825"/>
          <p14:tracePt t="115829" x="4251325" y="4268788"/>
          <p14:tracePt t="115846" x="4152900" y="4330700"/>
          <p14:tracePt t="115863" x="4027488" y="4394200"/>
          <p14:tracePt t="115879" x="3884613" y="4446588"/>
          <p14:tracePt t="115896" x="3705225" y="4518025"/>
          <p14:tracePt t="115913" x="3527425" y="4581525"/>
          <p14:tracePt t="115929" x="3375025" y="4608513"/>
          <p14:tracePt t="115946" x="3224213" y="4633913"/>
          <p14:tracePt t="115963" x="3125788" y="4633913"/>
          <p14:tracePt t="115979" x="3036888" y="4652963"/>
          <p14:tracePt t="115996" x="2946400" y="4652963"/>
          <p14:tracePt t="116013" x="2847975" y="4652963"/>
          <p14:tracePt t="116030" x="2751138" y="4652963"/>
          <p14:tracePt t="116046" x="2679700" y="4652963"/>
          <p14:tracePt t="116046" x="2633663" y="4652963"/>
          <p14:tracePt t="116063" x="2509838" y="4643438"/>
          <p14:tracePt t="116079" x="2401888" y="4633913"/>
          <p14:tracePt t="116096" x="2276475" y="4625975"/>
          <p14:tracePt t="116113" x="2160588" y="4608513"/>
          <p14:tracePt t="116130" x="2062163" y="4598988"/>
          <p14:tracePt t="116146" x="2009775" y="4581525"/>
          <p14:tracePt t="116163" x="1990725" y="4572000"/>
          <p14:tracePt t="116180" x="1973263" y="4562475"/>
          <p14:tracePt t="116196" x="1946275" y="4554538"/>
          <p14:tracePt t="116213" x="1919288" y="4545013"/>
          <p14:tracePt t="116230" x="1857375" y="4537075"/>
          <p14:tracePt t="116247" x="1724025" y="4527550"/>
          <p14:tracePt t="116263" x="1679575" y="4518025"/>
          <p14:tracePt t="116280" x="1670050" y="4518025"/>
          <p14:tracePt t="116296" x="1670050" y="4500563"/>
          <p14:tracePt t="116335" x="1660525" y="4500563"/>
          <p14:tracePt t="116340" x="1652588" y="4500563"/>
          <p14:tracePt t="116346" x="1633538" y="4483100"/>
          <p14:tracePt t="116363" x="1608138" y="4483100"/>
          <p14:tracePt t="116380" x="1581150" y="4473575"/>
          <p14:tracePt t="116396" x="1554163" y="4465638"/>
          <p14:tracePt t="116413" x="1465263" y="4456113"/>
          <p14:tracePt t="116430" x="1384300" y="4438650"/>
          <p14:tracePt t="116447" x="1303338" y="4411663"/>
          <p14:tracePt t="116464" x="1303338" y="4402138"/>
          <p14:tracePt t="116480" x="1285875" y="4394200"/>
          <p14:tracePt t="116497" x="1276350" y="4394200"/>
          <p14:tracePt t="116513" x="1231900" y="4375150"/>
          <p14:tracePt t="116530" x="1179513" y="4357688"/>
          <p14:tracePt t="116547" x="1098550" y="4330700"/>
          <p14:tracePt t="116563" x="1009650" y="4295775"/>
          <p14:tracePt t="116580" x="919163" y="4276725"/>
          <p14:tracePt t="116597" x="884238" y="4259263"/>
          <p14:tracePt t="116613" x="866775" y="4251325"/>
          <p14:tracePt t="116655" x="866775" y="4241800"/>
          <p14:tracePt t="116679" x="857250" y="4232275"/>
          <p14:tracePt t="116700" x="847725" y="4232275"/>
          <p14:tracePt t="116703" x="847725" y="4224338"/>
          <p14:tracePt t="116719" x="839788" y="4224338"/>
          <p14:tracePt t="116775" x="839788" y="4214813"/>
          <p14:tracePt t="116799" x="839788" y="4205288"/>
          <p14:tracePt t="116840" x="839788" y="4197350"/>
          <p14:tracePt t="116855" x="839788" y="4187825"/>
          <p14:tracePt t="116879" x="830263" y="4179888"/>
          <p14:tracePt t="116895" x="830263" y="4170363"/>
          <p14:tracePt t="118103" x="830263" y="4160838"/>
          <p14:tracePt t="118119" x="830263" y="4152900"/>
          <p14:tracePt t="118303" x="830263" y="4143375"/>
          <p14:tracePt t="118335" x="839788" y="4143375"/>
          <p14:tracePt t="118359" x="839788" y="4133850"/>
          <p14:tracePt t="118375" x="847725" y="4125913"/>
          <p14:tracePt t="118391" x="857250" y="4125913"/>
          <p14:tracePt t="118407" x="866775" y="4116388"/>
          <p14:tracePt t="118415" x="874713" y="4116388"/>
          <p14:tracePt t="118432" x="884238" y="4108450"/>
          <p14:tracePt t="118432" x="901700" y="4098925"/>
          <p14:tracePt t="118448" x="919163" y="4081463"/>
          <p14:tracePt t="118465" x="938213" y="4071938"/>
          <p14:tracePt t="118799" x="946150" y="4071938"/>
          <p14:tracePt t="118807" x="955675" y="4071938"/>
          <p14:tracePt t="123326" x="982663" y="4062413"/>
          <p14:tracePt t="123336" x="1081088" y="4062413"/>
          <p14:tracePt t="123342" x="1160463" y="4054475"/>
          <p14:tracePt t="123350" x="1268413" y="4054475"/>
          <p14:tracePt t="123358" x="1544638" y="4054475"/>
          <p14:tracePt t="123369" x="1812925" y="4044950"/>
          <p14:tracePt t="123386" x="2179638" y="4054475"/>
          <p14:tracePt t="123403" x="2490788" y="4071938"/>
          <p14:tracePt t="123419" x="2751138" y="4081463"/>
          <p14:tracePt t="123436" x="3009900" y="4098925"/>
          <p14:tracePt t="123453" x="3340100" y="4116388"/>
          <p14:tracePt t="123469" x="3751263" y="4160838"/>
          <p14:tracePt t="123486" x="4259263" y="4197350"/>
          <p14:tracePt t="123503" x="4554538" y="4214813"/>
          <p14:tracePt t="123519" x="4751388" y="4224338"/>
          <p14:tracePt t="123536" x="4857750" y="4224338"/>
          <p14:tracePt t="123553" x="4946650" y="4224338"/>
          <p14:tracePt t="123569" x="5072063" y="4224338"/>
          <p14:tracePt t="123586" x="5232400" y="4232275"/>
          <p14:tracePt t="123603" x="5411788" y="4241800"/>
          <p14:tracePt t="123620" x="5616575" y="4241800"/>
          <p14:tracePt t="123636" x="5840413" y="4259263"/>
          <p14:tracePt t="123653" x="6027738" y="4268788"/>
          <p14:tracePt t="123669" x="6161088" y="4286250"/>
          <p14:tracePt t="123686" x="6269038" y="4295775"/>
          <p14:tracePt t="123703" x="6330950" y="4303713"/>
          <p14:tracePt t="123720" x="6446838" y="4303713"/>
          <p14:tracePt t="123736" x="6554788" y="4313238"/>
          <p14:tracePt t="123753" x="6670675" y="4330700"/>
          <p14:tracePt t="123770" x="6796088" y="4340225"/>
          <p14:tracePt t="123786" x="6894513" y="4340225"/>
          <p14:tracePt t="123803" x="6956425" y="4340225"/>
          <p14:tracePt t="123820" x="6991350" y="4340225"/>
          <p14:tracePt t="123836" x="7018338" y="4340225"/>
          <p14:tracePt t="123853" x="7045325" y="4340225"/>
          <p14:tracePt t="123870" x="7089775" y="4340225"/>
          <p14:tracePt t="123886" x="7197725" y="4340225"/>
          <p14:tracePt t="123903" x="7269163" y="4340225"/>
          <p14:tracePt t="123920" x="7375525" y="4322763"/>
          <p14:tracePt t="123937" x="7510463" y="4322763"/>
          <p14:tracePt t="123953" x="7680325" y="4322763"/>
          <p14:tracePt t="123970" x="7840663" y="4322763"/>
          <p14:tracePt t="123986" x="7974013" y="4322763"/>
          <p14:tracePt t="124003" x="8116888" y="4322763"/>
          <p14:tracePt t="124020" x="8251825" y="4322763"/>
          <p14:tracePt t="124037" x="8412163" y="4330700"/>
          <p14:tracePt t="124053" x="8562975" y="4330700"/>
          <p14:tracePt t="124070" x="8724900" y="4330700"/>
          <p14:tracePt t="124087" x="8769350" y="4330700"/>
          <p14:tracePt t="124103" x="8796338" y="4330700"/>
          <p14:tracePt t="124120" x="8848725" y="4330700"/>
          <p14:tracePt t="124136" x="8939213" y="4330700"/>
          <p14:tracePt t="124153" x="9055100" y="4303713"/>
          <p14:tracePt t="124170" x="9126538" y="4295775"/>
          <p14:tracePt t="124187" x="9134475" y="4295775"/>
          <p14:tracePt t="124203" x="9134475" y="4286250"/>
          <p14:tracePt t="124302" x="9134475" y="4276725"/>
          <p14:tracePt t="124319" x="9134475" y="4268788"/>
          <p14:tracePt t="124335" x="9134475" y="4259263"/>
          <p14:tracePt t="124422" x="9134475" y="4241800"/>
          <p14:tracePt t="124430" x="9134475" y="4232275"/>
          <p14:tracePt t="124438" x="9117013" y="4214813"/>
          <p14:tracePt t="124446" x="9099550" y="4205288"/>
          <p14:tracePt t="124455" x="8974138" y="4152900"/>
          <p14:tracePt t="124470" x="8804275" y="4081463"/>
          <p14:tracePt t="124487" x="8759825" y="4062413"/>
          <p14:tracePt t="124504" x="8751888" y="4044950"/>
          <p14:tracePt t="124520" x="8751888" y="4037013"/>
          <p14:tracePt t="124537" x="8742363" y="4027488"/>
          <p14:tracePt t="124554" x="8732838" y="4027488"/>
          <p14:tracePt t="124571" x="8724900" y="4027488"/>
          <p14:tracePt t="124587" x="8705850" y="4027488"/>
          <p14:tracePt t="124604" x="8688388" y="4027488"/>
          <p14:tracePt t="124620" x="8661400" y="4027488"/>
          <p14:tracePt t="124695" x="8653463" y="4027488"/>
          <p14:tracePt t="124718" x="8643938" y="4027488"/>
          <p14:tracePt t="124727" x="8626475" y="4037013"/>
          <p14:tracePt t="124734" x="8609013" y="4037013"/>
          <p14:tracePt t="124739" x="8562975" y="4054475"/>
          <p14:tracePt t="124754" x="8528050" y="4062413"/>
          <p14:tracePt t="124770" x="8518525" y="4062413"/>
          <p14:tracePt t="124787" x="8501063" y="4071938"/>
          <p14:tracePt t="124837" x="8491538" y="4071938"/>
          <p14:tracePt t="124855" x="8483600" y="4071938"/>
          <p14:tracePt t="124862" x="8466138" y="4089400"/>
          <p14:tracePt t="124870" x="8447088" y="4089400"/>
          <p14:tracePt t="124878" x="8402638" y="4098925"/>
          <p14:tracePt t="124887" x="8375650" y="4108450"/>
          <p14:tracePt t="124904" x="8358188" y="4108450"/>
          <p14:tracePt t="124921" x="8340725" y="4108450"/>
          <p14:tracePt t="124937" x="8323263" y="4116388"/>
          <p14:tracePt t="125519" x="8331200" y="4116388"/>
          <p14:tracePt t="125551" x="8323263" y="4108450"/>
          <p14:tracePt t="125559" x="8296275" y="4089400"/>
          <p14:tracePt t="125567" x="8232775" y="4054475"/>
          <p14:tracePt t="125575" x="8188325" y="4037013"/>
          <p14:tracePt t="125589" x="8108950" y="3990975"/>
          <p14:tracePt t="125590" x="7796213" y="3884613"/>
          <p14:tracePt t="125606" x="7205663" y="3732213"/>
          <p14:tracePt t="125622" x="6491288" y="3527425"/>
          <p14:tracePt t="125639" x="5537200" y="3330575"/>
          <p14:tracePt t="125656" x="4295775" y="3214688"/>
          <p14:tracePt t="125672" x="3652838" y="3116263"/>
          <p14:tracePt t="125689" x="3054350" y="3054350"/>
          <p14:tracePt t="125706" x="2732088" y="3044825"/>
          <p14:tracePt t="125722" x="2544763" y="3017838"/>
          <p14:tracePt t="125739" x="2411413" y="2990850"/>
          <p14:tracePt t="125756" x="2303463" y="2973388"/>
          <p14:tracePt t="125772" x="2170113" y="2955925"/>
          <p14:tracePt t="125789" x="2017713" y="2938463"/>
          <p14:tracePt t="125806" x="1847850" y="2919413"/>
          <p14:tracePt t="125822" x="1704975" y="2894013"/>
          <p14:tracePt t="125839" x="1581150" y="2874963"/>
          <p14:tracePt t="125856" x="1527175" y="2867025"/>
          <p14:tracePt t="125873" x="1490663" y="2867025"/>
          <p14:tracePt t="125889" x="1473200" y="2867025"/>
          <p14:tracePt t="125959" x="1473200" y="2857500"/>
          <p14:tracePt t="125967" x="1455738" y="2857500"/>
          <p14:tracePt t="125975" x="1446213" y="2857500"/>
          <p14:tracePt t="125979" x="1428750" y="2847975"/>
          <p14:tracePt t="125989" x="1366838" y="2822575"/>
          <p14:tracePt t="126006" x="1339850" y="2803525"/>
          <p14:tracePt t="126120" x="1347788" y="2803525"/>
          <p14:tracePt t="126135" x="1366838" y="2795588"/>
          <p14:tracePt t="126143" x="1384300" y="2795588"/>
          <p14:tracePt t="126160" x="1411288" y="2795588"/>
          <p14:tracePt t="126173" x="1419225" y="2795588"/>
          <p14:tracePt t="126175" x="1465263" y="2795588"/>
          <p14:tracePt t="126189" x="1509713" y="2795588"/>
          <p14:tracePt t="126206" x="1554163" y="2776538"/>
          <p14:tracePt t="126223" x="1589088" y="2759075"/>
          <p14:tracePt t="126239" x="1616075" y="2741613"/>
          <p14:tracePt t="126256" x="1616075" y="2724150"/>
          <p14:tracePt t="126273" x="1616075" y="2705100"/>
          <p14:tracePt t="126289" x="1616075" y="2697163"/>
          <p14:tracePt t="126306" x="1616075" y="2670175"/>
          <p14:tracePt t="126323" x="1608138" y="2643188"/>
          <p14:tracePt t="126340" x="1581150" y="2608263"/>
          <p14:tracePt t="126356" x="1562100" y="2562225"/>
          <p14:tracePt t="126373" x="1536700" y="2527300"/>
          <p14:tracePt t="126389" x="1527175" y="2500313"/>
          <p14:tracePt t="126406" x="1517650" y="2482850"/>
          <p14:tracePt t="126423" x="1490663" y="2446338"/>
          <p14:tracePt t="126440" x="1473200" y="2419350"/>
          <p14:tracePt t="126456" x="1446213" y="2401888"/>
          <p14:tracePt t="126473" x="1411288" y="2393950"/>
          <p14:tracePt t="126490" x="1384300" y="2374900"/>
          <p14:tracePt t="126507" x="1330325" y="2374900"/>
          <p14:tracePt t="126523" x="1268413" y="2374900"/>
          <p14:tracePt t="126540" x="1223963" y="2374900"/>
          <p14:tracePt t="126556" x="1179513" y="2374900"/>
          <p14:tracePt t="126573" x="1143000" y="2374900"/>
          <p14:tracePt t="126590" x="1108075" y="2384425"/>
          <p14:tracePt t="126606" x="1062038" y="2401888"/>
          <p14:tracePt t="126623" x="990600" y="2446338"/>
          <p14:tracePt t="126640" x="919163" y="2473325"/>
          <p14:tracePt t="126656" x="893763" y="2500313"/>
          <p14:tracePt t="126673" x="874713" y="2527300"/>
          <p14:tracePt t="126690" x="874713" y="2562225"/>
          <p14:tracePt t="126706" x="874713" y="2581275"/>
          <p14:tracePt t="126723" x="874713" y="2608263"/>
          <p14:tracePt t="126740" x="911225" y="2633663"/>
          <p14:tracePt t="126757" x="1000125" y="2670175"/>
          <p14:tracePt t="126773" x="1116013" y="2724150"/>
          <p14:tracePt t="126790" x="1204913" y="2759075"/>
          <p14:tracePt t="126807" x="1268413" y="2759075"/>
          <p14:tracePt t="126823" x="1285875" y="2759075"/>
          <p14:tracePt t="126840" x="1312863" y="2759075"/>
          <p14:tracePt t="126857" x="1339850" y="2741613"/>
          <p14:tracePt t="126873" x="1393825" y="2714625"/>
          <p14:tracePt t="126890" x="1411288" y="2705100"/>
          <p14:tracePt t="126907" x="1411288" y="2679700"/>
          <p14:tracePt t="126923" x="1411288" y="2643188"/>
          <p14:tracePt t="126940" x="1411288" y="2625725"/>
          <p14:tracePt t="126957" x="1393825" y="2598738"/>
          <p14:tracePt t="126973" x="1374775" y="2589213"/>
          <p14:tracePt t="126990" x="1347788" y="2589213"/>
          <p14:tracePt t="127007" x="1322388" y="2571750"/>
          <p14:tracePt t="127023" x="1312863" y="2571750"/>
          <p14:tracePt t="127040" x="1303338" y="2571750"/>
          <p14:tracePt t="127087" x="1285875" y="2589213"/>
          <p14:tracePt t="127095" x="1285875" y="2598738"/>
          <p14:tracePt t="127107" x="1295400" y="2608263"/>
          <p14:tracePt t="127108" x="1322388" y="2643188"/>
          <p14:tracePt t="127124" x="1419225" y="2670175"/>
          <p14:tracePt t="127140" x="1562100" y="2732088"/>
          <p14:tracePt t="127157" x="1803400" y="2768600"/>
          <p14:tracePt t="127174" x="2027238" y="2795588"/>
          <p14:tracePt t="127190" x="2214563" y="2803525"/>
          <p14:tracePt t="127207" x="2357438" y="2813050"/>
          <p14:tracePt t="127224" x="2384425" y="2813050"/>
          <p14:tracePt t="127240" x="2401888" y="2813050"/>
          <p14:tracePt t="127257" x="2411413" y="2803525"/>
          <p14:tracePt t="127274" x="2446338" y="2795588"/>
          <p14:tracePt t="127290" x="2446338" y="2786063"/>
          <p14:tracePt t="127307" x="2473325" y="2776538"/>
          <p14:tracePt t="127324" x="2482850" y="2776538"/>
          <p14:tracePt t="127340" x="2509838" y="2751138"/>
          <p14:tracePt t="127357" x="2527300" y="2732088"/>
          <p14:tracePt t="127374" x="2544763" y="2732088"/>
          <p14:tracePt t="127390" x="2554288" y="2732088"/>
          <p14:tracePt t="127407" x="2554288" y="2724150"/>
          <p14:tracePt t="127535" x="2571750" y="2724150"/>
          <p14:tracePt t="127543" x="2625725" y="2724150"/>
          <p14:tracePt t="127551" x="2697163" y="2724150"/>
          <p14:tracePt t="127559" x="2928938" y="2724150"/>
          <p14:tracePt t="127574" x="3179763" y="2732088"/>
          <p14:tracePt t="127591" x="3411538" y="2759075"/>
          <p14:tracePt t="127607" x="3616325" y="2776538"/>
          <p14:tracePt t="127624" x="3633788" y="2776538"/>
          <p14:tracePt t="127641" x="3660775" y="2776538"/>
          <p14:tracePt t="127657" x="3687763" y="2776538"/>
          <p14:tracePt t="127674" x="3741738" y="2776538"/>
          <p14:tracePt t="127691" x="3875088" y="2776538"/>
          <p14:tracePt t="127707" x="4010025" y="2776538"/>
          <p14:tracePt t="127724" x="4062413" y="2776538"/>
          <p14:tracePt t="127741" x="4081463" y="2776538"/>
          <p14:tracePt t="127839" x="4098925" y="2776538"/>
          <p14:tracePt t="127847" x="4108450" y="2768600"/>
          <p14:tracePt t="127857" x="4125913" y="2768600"/>
          <p14:tracePt t="127858" x="4170363" y="2759075"/>
          <p14:tracePt t="127874" x="4232275" y="2741613"/>
          <p14:tracePt t="127891" x="4268788" y="2732088"/>
          <p14:tracePt t="127907" x="4276725" y="2732088"/>
          <p14:tracePt t="127967" x="4286250" y="2732088"/>
          <p14:tracePt t="127975" x="4303713" y="2732088"/>
          <p14:tracePt t="127983" x="4348163" y="2732088"/>
          <p14:tracePt t="127991" x="4643438" y="2741613"/>
          <p14:tracePt t="128008" x="4919663" y="2768600"/>
          <p14:tracePt t="128024" x="5170488" y="2786063"/>
          <p14:tracePt t="128041" x="5367338" y="2786063"/>
          <p14:tracePt t="128058" x="5456238" y="2786063"/>
          <p14:tracePt t="128074" x="5465763" y="2786063"/>
          <p14:tracePt t="128091" x="5473700" y="2786063"/>
          <p14:tracePt t="128183" x="5491163" y="2786063"/>
          <p14:tracePt t="128204" x="5510213" y="2786063"/>
          <p14:tracePt t="128208" x="5518150" y="2786063"/>
          <p14:tracePt t="128215" x="5545138" y="2786063"/>
          <p14:tracePt t="128231" x="5589588" y="2786063"/>
          <p14:tracePt t="128241" x="5643563" y="2786063"/>
          <p14:tracePt t="128258" x="5741988" y="2786063"/>
          <p14:tracePt t="128275" x="5875338" y="2786063"/>
          <p14:tracePt t="128291" x="5991225" y="2786063"/>
          <p14:tracePt t="128308" x="6054725" y="2786063"/>
          <p14:tracePt t="128324" x="6081713" y="2786063"/>
          <p14:tracePt t="128399" x="6089650" y="2786063"/>
          <p14:tracePt t="128495" x="6062663" y="2786063"/>
          <p14:tracePt t="128506" x="5991225" y="2786063"/>
          <p14:tracePt t="128511" x="5919788" y="2786063"/>
          <p14:tracePt t="128525" x="5822950" y="2795588"/>
          <p14:tracePt t="128526" x="5589588" y="2803525"/>
          <p14:tracePt t="128541" x="5348288" y="2803525"/>
          <p14:tracePt t="128558" x="5081588" y="2776538"/>
          <p14:tracePt t="128575" x="4633913" y="2759075"/>
          <p14:tracePt t="128592" x="4044950" y="2759075"/>
          <p14:tracePt t="128608" x="3224213" y="2741613"/>
          <p14:tracePt t="128625" x="2401888" y="2751138"/>
          <p14:tracePt t="128642" x="1776413" y="2751138"/>
          <p14:tracePt t="128658" x="1465263" y="2751138"/>
          <p14:tracePt t="128675" x="1401763" y="2759075"/>
          <p14:tracePt t="128727" x="1411288" y="2759075"/>
          <p14:tracePt t="128743" x="1419225" y="2759075"/>
          <p14:tracePt t="128759" x="1428750" y="2759075"/>
          <p14:tracePt t="128783" x="1438275" y="2759075"/>
          <p14:tracePt t="128807" x="1446213" y="2759075"/>
          <p14:tracePt t="128831" x="1455738" y="2759075"/>
          <p14:tracePt t="128840" x="1465263" y="2759075"/>
          <p14:tracePt t="128855" x="1473200" y="2759075"/>
          <p14:tracePt t="128864" x="1500188" y="2759075"/>
          <p14:tracePt t="128869" x="1517650" y="2759075"/>
          <p14:tracePt t="128875" x="1571625" y="2759075"/>
          <p14:tracePt t="128892" x="1616075" y="2759075"/>
          <p14:tracePt t="128908" x="1652588" y="2759075"/>
          <p14:tracePt t="128925" x="1670050" y="2759075"/>
          <p14:tracePt t="128999" x="1679575" y="2759075"/>
          <p14:tracePt t="129007" x="1724025" y="2759075"/>
          <p14:tracePt t="129010" x="1965325" y="2759075"/>
          <p14:tracePt t="129026" x="2571750" y="2776538"/>
          <p14:tracePt t="129042" x="3490913" y="2822575"/>
          <p14:tracePt t="129058" x="4367213" y="2857500"/>
          <p14:tracePt t="129075" x="5072063" y="2894013"/>
          <p14:tracePt t="129092" x="5527675" y="2901950"/>
          <p14:tracePt t="129108" x="5732463" y="2911475"/>
          <p14:tracePt t="129126" x="5822950" y="2911475"/>
          <p14:tracePt t="129142" x="5848350" y="2911475"/>
          <p14:tracePt t="129183" x="5857875" y="2901950"/>
          <p14:tracePt t="129199" x="5857875" y="2894013"/>
          <p14:tracePt t="129303" x="5875338" y="2894013"/>
          <p14:tracePt t="129311" x="5902325" y="2894013"/>
          <p14:tracePt t="129319" x="5938838" y="2894013"/>
          <p14:tracePt t="129327" x="6089650" y="2894013"/>
          <p14:tracePt t="129342" x="6313488" y="2894013"/>
          <p14:tracePt t="129359" x="6581775" y="2894013"/>
          <p14:tracePt t="129376" x="7062788" y="2901950"/>
          <p14:tracePt t="129392" x="7232650" y="2901950"/>
          <p14:tracePt t="129409" x="7277100" y="2901950"/>
          <p14:tracePt t="129495" x="7286625" y="2901950"/>
          <p14:tracePt t="129498" x="7296150" y="2901950"/>
          <p14:tracePt t="129511" x="7323138" y="2901950"/>
          <p14:tracePt t="129526" x="7340600" y="2894013"/>
          <p14:tracePt t="129526" x="7348538" y="2894013"/>
          <p14:tracePt t="129542" x="7358063" y="2884488"/>
          <p14:tracePt t="129591" x="7367588" y="2884488"/>
          <p14:tracePt t="129599" x="7394575" y="2884488"/>
          <p14:tracePt t="129607" x="7419975" y="2884488"/>
          <p14:tracePt t="129609" x="7456488" y="2874963"/>
          <p14:tracePt t="129626" x="7500938" y="2867025"/>
          <p14:tracePt t="129642" x="7518400" y="2867025"/>
          <p14:tracePt t="129659" x="7545388" y="2867025"/>
          <p14:tracePt t="129676" x="7562850" y="2867025"/>
          <p14:tracePt t="129693" x="7572375" y="2867025"/>
          <p14:tracePt t="129709" x="7581900" y="2867025"/>
          <p14:tracePt t="129726" x="7581900" y="2857500"/>
          <p14:tracePt t="130887" x="7545388" y="2857500"/>
          <p14:tracePt t="130895" x="7473950" y="2847975"/>
          <p14:tracePt t="130903" x="7385050" y="2840038"/>
          <p14:tracePt t="130911" x="7224713" y="2803525"/>
          <p14:tracePt t="130911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0.5|8.3|3.8|4.3|4.4|2.8"/>
</p:tagLst>
</file>

<file path=ppt/theme/theme1.xml><?xml version="1.0" encoding="utf-8"?>
<a:theme xmlns:a="http://schemas.openxmlformats.org/drawingml/2006/main" name="Motyw pakietu Offic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23642</TotalTime>
  <Words>5346</Words>
  <Application>Microsoft Office PowerPoint</Application>
  <PresentationFormat>Pokaz na ekranie (4:3)</PresentationFormat>
  <Paragraphs>2242</Paragraphs>
  <Slides>136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136</vt:i4>
      </vt:variant>
    </vt:vector>
  </HeadingPairs>
  <TitlesOfParts>
    <vt:vector size="141" baseType="lpstr">
      <vt:lpstr>Arial</vt:lpstr>
      <vt:lpstr>Calibri</vt:lpstr>
      <vt:lpstr>Cambria Math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Uogólniona procedura ramkowania (GFP) - idea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Sławomir Kula</dc:creator>
  <cp:lastModifiedBy>Kula Sławomir</cp:lastModifiedBy>
  <cp:revision>259</cp:revision>
  <dcterms:created xsi:type="dcterms:W3CDTF">2020-03-15T11:28:33Z</dcterms:created>
  <dcterms:modified xsi:type="dcterms:W3CDTF">2023-01-10T17:45:30Z</dcterms:modified>
</cp:coreProperties>
</file>